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2"/>
  </p:notesMasterIdLst>
  <p:sldIdLst>
    <p:sldId id="279" r:id="rId3"/>
    <p:sldId id="376" r:id="rId4"/>
    <p:sldId id="377" r:id="rId5"/>
    <p:sldId id="378" r:id="rId6"/>
    <p:sldId id="389" r:id="rId7"/>
    <p:sldId id="383" r:id="rId8"/>
    <p:sldId id="386" r:id="rId9"/>
    <p:sldId id="388" r:id="rId10"/>
    <p:sldId id="387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937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ST3-1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VMS products with the scale of 4-32 channels, based on ZNR-series servers and cost-effective cameras.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25423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12958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VMS product with the scale of 4-32 channels, based on ZNR-series servers and cost-efficient cameras.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3284708"/>
            <a:ext cx="7488832" cy="25423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Various form factor options – mini, desktop, rackmount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Quick installation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Very competitive pricing. The lowest among leading non-China brands.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budget sensitive projects and markets up to 32 channels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484558" y="1903614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747170-450A-30FE-A79E-55F3B2CC0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76872"/>
            <a:ext cx="8182727" cy="3600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1DA91E-5413-A1DD-2AFC-E90A1228B551}"/>
              </a:ext>
            </a:extLst>
          </p:cNvPr>
          <p:cNvSpPr/>
          <p:nvPr/>
        </p:nvSpPr>
        <p:spPr>
          <a:xfrm>
            <a:off x="3995936" y="3933056"/>
            <a:ext cx="3744416" cy="165618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00D3A3-359D-43C1-1179-9A1F4FD6EE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036158"/>
              </p:ext>
            </p:extLst>
          </p:nvPr>
        </p:nvGraphicFramePr>
        <p:xfrm>
          <a:off x="539552" y="2044068"/>
          <a:ext cx="8032479" cy="36891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7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362450506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395453603"/>
                    </a:ext>
                  </a:extLst>
                </a:gridCol>
                <a:gridCol w="1147497">
                  <a:extLst>
                    <a:ext uri="{9D8B030D-6E8A-4147-A177-3AD203B41FA5}">
                      <a16:colId xmlns:a16="http://schemas.microsoft.com/office/drawing/2014/main" val="3285136622"/>
                    </a:ext>
                  </a:extLst>
                </a:gridCol>
              </a:tblGrid>
              <a:tr h="387642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ZNR-120P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ZNR-126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ZNR-121P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ZNR-127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ZNR-221P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ZNR-423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883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Mini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Desktop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Rackmount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Max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Storage Bays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Codec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H.264/265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435118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Recording Throughput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40 Mbps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64 Mbps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60 Mbps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64 Mbps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160 Mbps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160 Mbps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7710144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ONVIF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C8C6192A-1A31-3469-75CB-A760630FB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445529"/>
            <a:ext cx="620266" cy="62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7E4AE2D-7A96-3316-FC16-5930E2BA8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404" y="2418185"/>
            <a:ext cx="786383" cy="78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C8A019F-993B-0E03-54B1-DE5AB2B26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660" y="2378205"/>
            <a:ext cx="786383" cy="78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FB5CDC2-8461-47E5-32D6-870B537AE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075" y="2378204"/>
            <a:ext cx="786384" cy="78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0A014910-B71A-E319-3CA0-115E8CA2F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244" y="2356732"/>
            <a:ext cx="786384" cy="78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BFD41533-6647-1BA0-8340-4C0E3272E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152" y="2376531"/>
            <a:ext cx="719199" cy="71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6E8F29-B762-EF7B-22C0-B6821C4C5AF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C39523AC-830F-592D-7C9E-97C7396EB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158" y="3515345"/>
            <a:ext cx="745826" cy="74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7DE106A2-17DB-6642-8DB2-C10D456D54C1}"/>
              </a:ext>
            </a:extLst>
          </p:cNvPr>
          <p:cNvGrpSpPr/>
          <p:nvPr/>
        </p:nvGrpSpPr>
        <p:grpSpPr>
          <a:xfrm>
            <a:off x="7094493" y="3068960"/>
            <a:ext cx="1581963" cy="1446691"/>
            <a:chOff x="6084168" y="2296789"/>
            <a:chExt cx="1581963" cy="1446691"/>
          </a:xfrm>
        </p:grpSpPr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168775EC-251B-901E-6C31-9B8C3D92D0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2296790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>
              <a:extLst>
                <a:ext uri="{FF2B5EF4-FFF2-40B4-BE49-F238E27FC236}">
                  <a16:creationId xmlns:a16="http://schemas.microsoft.com/office/drawing/2014/main" id="{2B56BB95-6737-A173-DC8A-D26C7369D8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2896707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>
              <a:extLst>
                <a:ext uri="{FF2B5EF4-FFF2-40B4-BE49-F238E27FC236}">
                  <a16:creationId xmlns:a16="http://schemas.microsoft.com/office/drawing/2014/main" id="{B621941F-8957-79C2-9D6B-1F60D00542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2296789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>
              <a:extLst>
                <a:ext uri="{FF2B5EF4-FFF2-40B4-BE49-F238E27FC236}">
                  <a16:creationId xmlns:a16="http://schemas.microsoft.com/office/drawing/2014/main" id="{3F47D8AC-FC6A-53FF-219C-E33703E605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9358" y="2896707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4">
            <a:extLst>
              <a:ext uri="{FF2B5EF4-FFF2-40B4-BE49-F238E27FC236}">
                <a16:creationId xmlns:a16="http://schemas.microsoft.com/office/drawing/2014/main" id="{BDAA14EB-6273-F6E7-D0FC-B225726E8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939" y="3485008"/>
            <a:ext cx="794341" cy="79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w to Clear Saved Passwords (Remember Me) | Cedarville University">
            <a:extLst>
              <a:ext uri="{FF2B5EF4-FFF2-40B4-BE49-F238E27FC236}">
                <a16:creationId xmlns:a16="http://schemas.microsoft.com/office/drawing/2014/main" id="{2F912226-DF15-47B9-0A30-D95449F61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439858"/>
            <a:ext cx="1895989" cy="70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D661108-123B-49FA-6FAE-8F21CDAF08CE}"/>
              </a:ext>
            </a:extLst>
          </p:cNvPr>
          <p:cNvSpPr txBox="1"/>
          <p:nvPr/>
        </p:nvSpPr>
        <p:spPr>
          <a:xfrm>
            <a:off x="683953" y="4330985"/>
            <a:ext cx="179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Web Client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9A46FC-EFC7-E087-31C3-9BA0C52F1F76}"/>
              </a:ext>
            </a:extLst>
          </p:cNvPr>
          <p:cNvSpPr txBox="1"/>
          <p:nvPr/>
        </p:nvSpPr>
        <p:spPr>
          <a:xfrm>
            <a:off x="4078139" y="4441937"/>
            <a:ext cx="1791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ZNR-Series Standalone NVR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D34131-E161-C71E-9F11-BB7F4481EF87}"/>
              </a:ext>
            </a:extLst>
          </p:cNvPr>
          <p:cNvSpPr txBox="1"/>
          <p:nvPr/>
        </p:nvSpPr>
        <p:spPr>
          <a:xfrm>
            <a:off x="7248702" y="4445232"/>
            <a:ext cx="1497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IP Cameras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3AEFEF4-D482-56E3-5854-6A0B6FB96A13}"/>
              </a:ext>
            </a:extLst>
          </p:cNvPr>
          <p:cNvSpPr/>
          <p:nvPr/>
        </p:nvSpPr>
        <p:spPr>
          <a:xfrm>
            <a:off x="185391" y="2708920"/>
            <a:ext cx="8635081" cy="2880320"/>
          </a:xfrm>
          <a:prstGeom prst="roundRect">
            <a:avLst>
              <a:gd name="adj" fmla="val 10181"/>
            </a:avLst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9BDE0C-9548-4648-A6CF-FDA27A4D42BD}"/>
              </a:ext>
            </a:extLst>
          </p:cNvPr>
          <p:cNvSpPr txBox="1"/>
          <p:nvPr/>
        </p:nvSpPr>
        <p:spPr>
          <a:xfrm>
            <a:off x="353344" y="2350555"/>
            <a:ext cx="4632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Solution Architecture</a:t>
            </a:r>
          </a:p>
        </p:txBody>
      </p:sp>
      <p:pic>
        <p:nvPicPr>
          <p:cNvPr id="2060" name="Picture 12">
            <a:extLst>
              <a:ext uri="{FF2B5EF4-FFF2-40B4-BE49-F238E27FC236}">
                <a16:creationId xmlns:a16="http://schemas.microsoft.com/office/drawing/2014/main" id="{27410B73-4636-5A00-D9C4-95BD7A03E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154" y="3015551"/>
            <a:ext cx="1839516" cy="183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329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36285</TotalTime>
  <Words>370</Words>
  <Application>Microsoft Office PowerPoint</Application>
  <PresentationFormat>On-screen Show (4:3)</PresentationFormat>
  <Paragraphs>134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1604</cp:revision>
  <dcterms:created xsi:type="dcterms:W3CDTF">2015-08-31T10:30:03Z</dcterms:created>
  <dcterms:modified xsi:type="dcterms:W3CDTF">2023-08-16T06:04:06Z</dcterms:modified>
</cp:coreProperties>
</file>