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2"/>
  </p:notesMasterIdLst>
  <p:sldIdLst>
    <p:sldId id="279" r:id="rId6"/>
    <p:sldId id="376" r:id="rId7"/>
    <p:sldId id="413" r:id="rId8"/>
    <p:sldId id="418" r:id="rId9"/>
    <p:sldId id="391" r:id="rId10"/>
    <p:sldId id="395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3" dt="2026-08-17T08:21:28.0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ffany.Chang (張芸榛)" userId="S::tiffany.chang@acti.com::a9d46895-0b79-4760-94a2-ece1d8924920" providerId="AD" clId="Web-{00000000-0000-0000-0000-000000000000}"/>
    <pc:docChg chg="modSld">
      <pc:chgData name="Tiffany.Chang (張芸榛)" userId="S::tiffany.chang@acti.com::a9d46895-0b79-4760-94a2-ece1d8924920" providerId="AD" clId="Web-{00000000-0000-0000-0000-000000000000}" dt="2026-08-17T08:21:28.027" v="2"/>
      <pc:docMkLst>
        <pc:docMk/>
      </pc:docMkLst>
      <pc:sldChg chg="modSp">
        <pc:chgData name="Tiffany.Chang (張芸榛)" userId="S::tiffany.chang@acti.com::a9d46895-0b79-4760-94a2-ece1d8924920" providerId="AD" clId="Web-{00000000-0000-0000-0000-000000000000}" dt="2026-08-17T08:21:28.027" v="2"/>
        <pc:sldMkLst>
          <pc:docMk/>
          <pc:sldMk cId="2998669500" sldId="418"/>
        </pc:sldMkLst>
        <pc:graphicFrameChg chg="mod modGraphic">
          <ac:chgData name="Tiffany.Chang (張芸榛)" userId="S::tiffany.chang@acti.com::a9d46895-0b79-4760-94a2-ece1d8924920" providerId="AD" clId="Web-{00000000-0000-0000-0000-000000000000}" dt="2026-08-17T08:21:28.027" v="2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0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5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44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7176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0.png"/><Relationship Id="rId3" Type="http://schemas.openxmlformats.org/officeDocument/2006/relationships/image" Target="../media/image6.png"/><Relationship Id="rId21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20" Type="http://schemas.openxmlformats.org/officeDocument/2006/relationships/customXml" Target="../ink/ink3.xml"/><Relationship Id="rId1" Type="http://schemas.openxmlformats.org/officeDocument/2006/relationships/slideLayout" Target="../slideLayouts/slideLayout8.xml"/><Relationship Id="rId24" Type="http://schemas.openxmlformats.org/officeDocument/2006/relationships/image" Target="../media/image10.png"/><Relationship Id="rId23" Type="http://schemas.openxmlformats.org/officeDocument/2006/relationships/image" Target="../media/image9.png"/><Relationship Id="rId19" Type="http://schemas.openxmlformats.org/officeDocument/2006/relationships/image" Target="../media/image160.png"/><Relationship Id="rId4" Type="http://schemas.openxmlformats.org/officeDocument/2006/relationships/customXml" Target="../ink/ink1.xml"/><Relationship Id="rId14" Type="http://schemas.openxmlformats.org/officeDocument/2006/relationships/customXml" Target="../ink/ink2.xml"/><Relationship Id="rId2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MNR-402P, MNR-403P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2081205"/>
            <a:ext cx="8064896" cy="1432301"/>
            <a:chOff x="611560" y="1908121"/>
            <a:chExt cx="8064896" cy="145642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2586093" y="2408223"/>
              <a:ext cx="6090363" cy="7198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4-Channel 2-Bay </a:t>
              </a:r>
              <a:r>
                <a:rPr lang="en-US" sz="2000" b="1" dirty="0"/>
                <a:t>Linux-based </a:t>
              </a:r>
              <a:r>
                <a:rPr lang="en-US" sz="2000" b="1" dirty="0">
                  <a:solidFill>
                    <a:srgbClr val="FF0000"/>
                  </a:solidFill>
                </a:rPr>
                <a:t>Transportation</a:t>
              </a:r>
              <a:r>
                <a:rPr lang="en-US" sz="2000" b="1" dirty="0"/>
                <a:t> Standalone NVR with 4-port M12 PoE Connectors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2627784" y="1908121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MNR-402P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D470A45-BA8E-C1F5-EB4C-75AEDAE52433}"/>
              </a:ext>
            </a:extLst>
          </p:cNvPr>
          <p:cNvSpPr txBox="1"/>
          <p:nvPr/>
        </p:nvSpPr>
        <p:spPr>
          <a:xfrm>
            <a:off x="251520" y="14234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Overview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F161A07-2250-6B41-C605-FC9C4F0F65B4}"/>
              </a:ext>
            </a:extLst>
          </p:cNvPr>
          <p:cNvGrpSpPr/>
          <p:nvPr/>
        </p:nvGrpSpPr>
        <p:grpSpPr>
          <a:xfrm>
            <a:off x="539552" y="3861048"/>
            <a:ext cx="8064896" cy="1432301"/>
            <a:chOff x="611560" y="1908121"/>
            <a:chExt cx="8064896" cy="145642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924ED2C-72F2-98F8-9F00-99814E8251DB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5B9A11C-E336-D26A-34D5-240B60973E1A}"/>
                </a:ext>
              </a:extLst>
            </p:cNvPr>
            <p:cNvSpPr txBox="1"/>
            <p:nvPr/>
          </p:nvSpPr>
          <p:spPr>
            <a:xfrm>
              <a:off x="2586093" y="2408222"/>
              <a:ext cx="6090363" cy="7198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8-Channel 1-Bay </a:t>
              </a:r>
              <a:r>
                <a:rPr lang="en-US" sz="2000" b="1" dirty="0"/>
                <a:t>Linux-based </a:t>
              </a:r>
              <a:r>
                <a:rPr lang="en-US" sz="2000" b="1" dirty="0">
                  <a:solidFill>
                    <a:srgbClr val="FF0000"/>
                  </a:solidFill>
                </a:rPr>
                <a:t>Transportation</a:t>
              </a:r>
              <a:r>
                <a:rPr lang="en-US" sz="2000" b="1" dirty="0"/>
                <a:t> Standalone NVR with 8-port M12 PoE Connectors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245AF5D-D87C-8931-8C6B-27CB680EAA1A}"/>
                </a:ext>
              </a:extLst>
            </p:cNvPr>
            <p:cNvSpPr txBox="1"/>
            <p:nvPr/>
          </p:nvSpPr>
          <p:spPr>
            <a:xfrm>
              <a:off x="2627784" y="1908121"/>
              <a:ext cx="2952328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MNR-403P</a:t>
              </a:r>
            </a:p>
          </p:txBody>
        </p:sp>
      </p:grpSp>
      <p:pic>
        <p:nvPicPr>
          <p:cNvPr id="2" name="Picture 2">
            <a:extLst>
              <a:ext uri="{FF2B5EF4-FFF2-40B4-BE49-F238E27FC236}">
                <a16:creationId xmlns:a16="http://schemas.microsoft.com/office/drawing/2014/main" id="{F18B9734-0070-02E6-0E00-30738A23B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67" y="2264699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5215B1F-873F-8394-0686-761FDC5FC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592" y="3994545"/>
            <a:ext cx="1155991" cy="115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19FDD26-AB7F-D656-15BE-733E690DA610}"/>
              </a:ext>
            </a:extLst>
          </p:cNvPr>
          <p:cNvSpPr txBox="1"/>
          <p:nvPr/>
        </p:nvSpPr>
        <p:spPr>
          <a:xfrm>
            <a:off x="179641" y="119675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E041E2A-8896-C599-C2D8-7BFD812B01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5762582"/>
              </p:ext>
            </p:extLst>
          </p:nvPr>
        </p:nvGraphicFramePr>
        <p:xfrm>
          <a:off x="819310" y="2060848"/>
          <a:ext cx="7272807" cy="3371840"/>
        </p:xfrm>
        <a:graphic>
          <a:graphicData uri="http://schemas.openxmlformats.org/drawingml/2006/table">
            <a:tbl>
              <a:tblPr/>
              <a:tblGrid>
                <a:gridCol w="1283437">
                  <a:extLst>
                    <a:ext uri="{9D8B030D-6E8A-4147-A177-3AD203B41FA5}">
                      <a16:colId xmlns:a16="http://schemas.microsoft.com/office/drawing/2014/main" val="2279481761"/>
                    </a:ext>
                  </a:extLst>
                </a:gridCol>
                <a:gridCol w="1283437">
                  <a:extLst>
                    <a:ext uri="{9D8B030D-6E8A-4147-A177-3AD203B41FA5}">
                      <a16:colId xmlns:a16="http://schemas.microsoft.com/office/drawing/2014/main" val="666883391"/>
                    </a:ext>
                  </a:extLst>
                </a:gridCol>
                <a:gridCol w="1283437">
                  <a:extLst>
                    <a:ext uri="{9D8B030D-6E8A-4147-A177-3AD203B41FA5}">
                      <a16:colId xmlns:a16="http://schemas.microsoft.com/office/drawing/2014/main" val="2323980721"/>
                    </a:ext>
                  </a:extLst>
                </a:gridCol>
                <a:gridCol w="1711248">
                  <a:extLst>
                    <a:ext uri="{9D8B030D-6E8A-4147-A177-3AD203B41FA5}">
                      <a16:colId xmlns:a16="http://schemas.microsoft.com/office/drawing/2014/main" val="3725511024"/>
                    </a:ext>
                  </a:extLst>
                </a:gridCol>
                <a:gridCol w="1711248">
                  <a:extLst>
                    <a:ext uri="{9D8B030D-6E8A-4147-A177-3AD203B41FA5}">
                      <a16:colId xmlns:a16="http://schemas.microsoft.com/office/drawing/2014/main" val="4281451209"/>
                    </a:ext>
                  </a:extLst>
                </a:gridCol>
              </a:tblGrid>
              <a:tr h="720080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Recording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Channels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Bundled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Licenses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Built-in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PoE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Connectors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Transportation Standalone NVR</a:t>
                      </a:r>
                    </a:p>
                  </a:txBody>
                  <a:tcPr marT="91440" marB="9144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T="91440" marB="9144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95351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1 Bay</a:t>
                      </a:r>
                    </a:p>
                  </a:txBody>
                  <a:tcPr marT="91440" marB="91440" anchor="b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2 Bays</a:t>
                      </a:r>
                    </a:p>
                  </a:txBody>
                  <a:tcPr marT="91440" marB="91440" anchor="b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407751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 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MNR-402P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(Linux)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7837831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N/A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N/A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PCI-101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(Windows)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PCI-201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(Windows)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163848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MNR-403P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(Linux)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9446282"/>
                  </a:ext>
                </a:extLst>
              </a:tr>
            </a:tbl>
          </a:graphicData>
        </a:graphic>
      </p:graphicFrame>
      <p:pic>
        <p:nvPicPr>
          <p:cNvPr id="3" name="Row0Col03809b990-88dd-4cac-a370-054d35175bd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8010" y="4961652"/>
            <a:ext cx="0" cy="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0F32A4-41DA-2522-5700-AAF6704D1774}"/>
              </a:ext>
            </a:extLst>
          </p:cNvPr>
          <p:cNvSpPr txBox="1"/>
          <p:nvPr/>
        </p:nvSpPr>
        <p:spPr>
          <a:xfrm>
            <a:off x="683568" y="5661248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Linux-based models contain pre-installed NVR.</a:t>
            </a:r>
          </a:p>
          <a:p>
            <a:r>
              <a:rPr lang="en-US" dirty="0"/>
              <a:t>Windows-based models do not contain pre-installed NVR. NVR 3 can be installed there by the customer. </a:t>
            </a:r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052736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263189"/>
              </p:ext>
            </p:extLst>
          </p:nvPr>
        </p:nvGraphicFramePr>
        <p:xfrm>
          <a:off x="323528" y="1625314"/>
          <a:ext cx="8568952" cy="50440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698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705985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705985">
                  <a:extLst>
                    <a:ext uri="{9D8B030D-6E8A-4147-A177-3AD203B41FA5}">
                      <a16:colId xmlns:a16="http://schemas.microsoft.com/office/drawing/2014/main" val="2082386533"/>
                    </a:ext>
                  </a:extLst>
                </a:gridCol>
              </a:tblGrid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MNR-402P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MNR-403P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37806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Maximum Channels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/>
                        <a:t>8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Storage Bays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PoE 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 x M12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 x M12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Maximum disk sizes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2TB x 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2TB x 1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Disk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2.5”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2.5”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Server 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Linux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Linux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4G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296057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Wi-Fi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Via PWLM-0207 Wi-Fi module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(IEEE 802.11 a/b/g/n/ac)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Via PWLM-0207 Wi-Fi module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(IEEE 802.11 a/b/g/n/ac)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129353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1B58A1D1-F128-DCBD-2409-478D7E84D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8880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09D19C4B-47D9-62A0-CF81-E1029313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393" y="1788800"/>
            <a:ext cx="1155991" cy="115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555A051-6B2C-AAA1-CFAD-17B01B101C71}"/>
              </a:ext>
            </a:extLst>
          </p:cNvPr>
          <p:cNvSpPr/>
          <p:nvPr/>
        </p:nvSpPr>
        <p:spPr>
          <a:xfrm>
            <a:off x="4071658" y="3388921"/>
            <a:ext cx="4964838" cy="3335384"/>
          </a:xfrm>
          <a:prstGeom prst="roundRect">
            <a:avLst>
              <a:gd name="adj" fmla="val 7988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203608E-658A-C710-4A8A-29B6E9FEB6B1}"/>
              </a:ext>
            </a:extLst>
          </p:cNvPr>
          <p:cNvSpPr/>
          <p:nvPr/>
        </p:nvSpPr>
        <p:spPr>
          <a:xfrm>
            <a:off x="134899" y="2060848"/>
            <a:ext cx="3663482" cy="4589205"/>
          </a:xfrm>
          <a:prstGeom prst="roundRect">
            <a:avLst>
              <a:gd name="adj" fmla="val 569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BA5B99-B217-AADF-A9FC-10F7A6C7A0E3}"/>
              </a:ext>
            </a:extLst>
          </p:cNvPr>
          <p:cNvSpPr txBox="1"/>
          <p:nvPr/>
        </p:nvSpPr>
        <p:spPr>
          <a:xfrm>
            <a:off x="4206686" y="347180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Truck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164280-834E-B06B-8B07-A1DE104AFC2A}"/>
              </a:ext>
            </a:extLst>
          </p:cNvPr>
          <p:cNvSpPr txBox="1"/>
          <p:nvPr/>
        </p:nvSpPr>
        <p:spPr>
          <a:xfrm>
            <a:off x="221172" y="2142154"/>
            <a:ext cx="30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Control Station (with CMS)</a:t>
            </a:r>
          </a:p>
        </p:txBody>
      </p:sp>
      <p:pic>
        <p:nvPicPr>
          <p:cNvPr id="51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4A653765-F75B-30DC-AA9D-1908341BC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2" y="2852936"/>
            <a:ext cx="965827" cy="9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828579E-C4D6-BC07-0C50-4E61BC5AF967}"/>
              </a:ext>
            </a:extLst>
          </p:cNvPr>
          <p:cNvSpPr txBox="1"/>
          <p:nvPr/>
        </p:nvSpPr>
        <p:spPr>
          <a:xfrm>
            <a:off x="2957110" y="4147913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Wi-Fi/4G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A496A01-9F4B-805B-3DE2-F0EB7704B598}"/>
              </a:ext>
            </a:extLst>
          </p:cNvPr>
          <p:cNvSpPr txBox="1"/>
          <p:nvPr/>
        </p:nvSpPr>
        <p:spPr>
          <a:xfrm>
            <a:off x="1466188" y="2976138"/>
            <a:ext cx="177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Workstation</a:t>
            </a:r>
          </a:p>
          <a:p>
            <a:r>
              <a:rPr lang="en-US" sz="1400" dirty="0"/>
              <a:t>Watch video from all the vehicles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14:cNvPr>
              <p14:cNvContentPartPr/>
              <p14:nvPr/>
            </p14:nvContentPartPr>
            <p14:xfrm>
              <a:off x="1411956" y="2104709"/>
              <a:ext cx="360" cy="360"/>
            </p14:xfrm>
          </p:contentPart>
        </mc:Choice>
        <mc:Fallback xmlns="">
          <p:pic>
            <p:nvPicPr>
              <p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2956" y="20957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14:cNvPr>
              <p14:cNvContentPartPr/>
              <p14:nvPr/>
            </p14:nvContentPartPr>
            <p14:xfrm>
              <a:off x="-1064226" y="2285633"/>
              <a:ext cx="360" cy="360"/>
            </p14:xfrm>
          </p:contentPart>
        </mc:Choice>
        <mc:Fallback xmlns="">
          <p:pic>
            <p:nvPicPr>
              <p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-1072866" y="22769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14:cNvPr>
              <p14:cNvContentPartPr/>
              <p14:nvPr/>
            </p14:nvContentPartPr>
            <p14:xfrm>
              <a:off x="1921614" y="87841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12614" y="78841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1D9ABB1-7CCB-44C5-85FA-2A2CB6224819}"/>
              </a:ext>
            </a:extLst>
          </p:cNvPr>
          <p:cNvSpPr txBox="1"/>
          <p:nvPr/>
        </p:nvSpPr>
        <p:spPr>
          <a:xfrm>
            <a:off x="418812" y="4376177"/>
            <a:ext cx="148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2 Server</a:t>
            </a:r>
            <a:endParaRPr lang="en-US" sz="1400" dirty="0"/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623E44A2-C2CB-A467-A071-1A238650C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16" y="3742880"/>
            <a:ext cx="1036179" cy="10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0AB262A-A469-B098-EC5F-3E205A51AD62}"/>
              </a:ext>
            </a:extLst>
          </p:cNvPr>
          <p:cNvCxnSpPr>
            <a:cxnSpLocks/>
          </p:cNvCxnSpPr>
          <p:nvPr/>
        </p:nvCxnSpPr>
        <p:spPr>
          <a:xfrm flipV="1">
            <a:off x="1048053" y="3602229"/>
            <a:ext cx="3852" cy="4603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DE0116F2-13D3-4D70-DDFD-A063128E34B0}"/>
              </a:ext>
            </a:extLst>
          </p:cNvPr>
          <p:cNvSpPr txBox="1"/>
          <p:nvPr/>
        </p:nvSpPr>
        <p:spPr>
          <a:xfrm>
            <a:off x="7683314" y="4147913"/>
            <a:ext cx="214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EF10987-BD80-DF98-5045-6D507CC2361B}"/>
              </a:ext>
            </a:extLst>
          </p:cNvPr>
          <p:cNvSpPr txBox="1"/>
          <p:nvPr/>
        </p:nvSpPr>
        <p:spPr>
          <a:xfrm>
            <a:off x="7815985" y="5800381"/>
            <a:ext cx="1599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0518743-9317-7383-7AEC-2E13191CE402}"/>
              </a:ext>
            </a:extLst>
          </p:cNvPr>
          <p:cNvCxnSpPr>
            <a:cxnSpLocks/>
          </p:cNvCxnSpPr>
          <p:nvPr/>
        </p:nvCxnSpPr>
        <p:spPr>
          <a:xfrm flipH="1" flipV="1">
            <a:off x="6434519" y="5121711"/>
            <a:ext cx="1643673" cy="3517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A45A916-4410-4540-3D2E-0B398D086341}"/>
              </a:ext>
            </a:extLst>
          </p:cNvPr>
          <p:cNvCxnSpPr>
            <a:cxnSpLocks/>
          </p:cNvCxnSpPr>
          <p:nvPr/>
        </p:nvCxnSpPr>
        <p:spPr>
          <a:xfrm flipH="1">
            <a:off x="6393812" y="3850893"/>
            <a:ext cx="1767199" cy="86456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5C8BDB-8D4D-371B-E642-334B69D9AD33}"/>
              </a:ext>
            </a:extLst>
          </p:cNvPr>
          <p:cNvGrpSpPr/>
          <p:nvPr/>
        </p:nvGrpSpPr>
        <p:grpSpPr>
          <a:xfrm>
            <a:off x="4021037" y="2701828"/>
            <a:ext cx="4964838" cy="528530"/>
            <a:chOff x="4021037" y="2110777"/>
            <a:chExt cx="4964838" cy="52853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9C496B3-2F7E-9BDB-A23F-79A909BFB78C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60FDE3B-9A14-3BB1-2D0A-7FF1E76A2B0D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D521BEA-CE36-21E3-12E3-2B739FF96103}"/>
              </a:ext>
            </a:extLst>
          </p:cNvPr>
          <p:cNvGrpSpPr/>
          <p:nvPr/>
        </p:nvGrpSpPr>
        <p:grpSpPr>
          <a:xfrm>
            <a:off x="4044263" y="2060848"/>
            <a:ext cx="4964838" cy="528530"/>
            <a:chOff x="4021037" y="2110777"/>
            <a:chExt cx="4964838" cy="528530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6CC1E75-4961-332D-149E-AFD8E088F2B9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0C1184E-3BA9-F2A5-3E1A-CEB745B273C9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16492458-A0FE-1F1A-34D0-CB369BBA9DC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496218" y="5709196"/>
            <a:ext cx="1293144" cy="9419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83693-0DCC-52DC-E9EB-45F493AECFD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105851"/>
            <a:ext cx="619530" cy="4512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1298F9-CB22-4909-CF02-2481AF1AB6D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723907"/>
            <a:ext cx="619530" cy="45127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50E4591-AF44-2280-E7E8-E4CB1E328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406" y="3388921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2EE63892-92E0-061C-71AF-04B256C19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586" y="4920518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73EEB0-71BD-5B1C-4AF6-9F1163B4868C}"/>
              </a:ext>
            </a:extLst>
          </p:cNvPr>
          <p:cNvSpPr txBox="1"/>
          <p:nvPr/>
        </p:nvSpPr>
        <p:spPr>
          <a:xfrm>
            <a:off x="4755655" y="5222878"/>
            <a:ext cx="2264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On-board NVR with PoE (</a:t>
            </a:r>
            <a:r>
              <a:rPr lang="en-US" sz="1400" b="1" dirty="0"/>
              <a:t>MNR or PCI</a:t>
            </a:r>
            <a:r>
              <a:rPr lang="en-US" sz="1400" dirty="0"/>
              <a:t>) + Wi-Fi / 4G</a:t>
            </a:r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F92A217-E77E-3331-C44E-0F63433A8667}"/>
              </a:ext>
            </a:extLst>
          </p:cNvPr>
          <p:cNvCxnSpPr>
            <a:cxnSpLocks/>
            <a:endCxn id="9" idx="3"/>
          </p:cNvCxnSpPr>
          <p:nvPr/>
        </p:nvCxnSpPr>
        <p:spPr>
          <a:xfrm flipH="1" flipV="1">
            <a:off x="1569995" y="4260970"/>
            <a:ext cx="3352475" cy="5199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0193C05-5EFF-8CA3-F0D4-E44560DD6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272" y="4021049"/>
            <a:ext cx="1896237" cy="189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81B862-4619-A8DE-7987-DFAAAFB712AB}"/>
              </a:ext>
            </a:extLst>
          </p:cNvPr>
          <p:cNvSpPr txBox="1"/>
          <p:nvPr/>
        </p:nvSpPr>
        <p:spPr>
          <a:xfrm>
            <a:off x="221172" y="1196752"/>
            <a:ext cx="5070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Solution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2090062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7A85A6B-060C-7190-33AA-A68495CEA1D4}"/>
              </a:ext>
            </a:extLst>
          </p:cNvPr>
          <p:cNvGraphicFramePr>
            <a:graphicFrameLocks noGrp="1"/>
          </p:cNvGraphicFramePr>
          <p:nvPr/>
        </p:nvGraphicFramePr>
        <p:xfrm>
          <a:off x="673551" y="1772817"/>
          <a:ext cx="6585004" cy="42728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0668">
                  <a:extLst>
                    <a:ext uri="{9D8B030D-6E8A-4147-A177-3AD203B41FA5}">
                      <a16:colId xmlns:a16="http://schemas.microsoft.com/office/drawing/2014/main" val="420673229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534570035"/>
                    </a:ext>
                  </a:extLst>
                </a:gridCol>
              </a:tblGrid>
              <a:tr h="315676">
                <a:tc>
                  <a:txBody>
                    <a:bodyPr/>
                    <a:lstStyle/>
                    <a:p>
                      <a:r>
                        <a:rPr lang="en-US" sz="16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Z721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32533"/>
                  </a:ext>
                </a:extLst>
              </a:tr>
              <a:tr h="920047">
                <a:tc>
                  <a:txBody>
                    <a:bodyPr/>
                    <a:lstStyle/>
                    <a:p>
                      <a:r>
                        <a:rPr lang="en-US" sz="16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954124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Fixed Rugged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2981586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Maximum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4MP @ 30fps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3118323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HOR Viewing Angle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101.1°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36875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IR LED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184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135 dB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175704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Vibration Proof (Transportation grade)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NL" sz="1600" dirty="0">
                          <a:solidFill>
                            <a:schemeClr val="tx1"/>
                          </a:solidFill>
                        </a:rPr>
                        <a:t>Yes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5139455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Environmental Casing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IP67, IK10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1604511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Ethernet Cable Connector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461196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NDAA Compliant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166508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718A507-6026-1404-4F43-8DDD40FFCC8A}"/>
              </a:ext>
            </a:extLst>
          </p:cNvPr>
          <p:cNvSpPr txBox="1"/>
          <p:nvPr/>
        </p:nvSpPr>
        <p:spPr>
          <a:xfrm>
            <a:off x="651293" y="1282865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Recommended On-board Camera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CFC6566-5AC9-36A5-D954-B79399F93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7"/>
            <a:ext cx="1542773" cy="154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722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97C68AB2BA2D6640BF46316687F20C04" ma:contentTypeVersion="13" ma:contentTypeDescription="建立新的文件。" ma:contentTypeScope="" ma:versionID="22d14366fc44fbdcb1ff0f0396946c26">
  <xsd:schema xmlns:xsd="http://www.w3.org/2001/XMLSchema" xmlns:xs="http://www.w3.org/2001/XMLSchema" xmlns:p="http://schemas.microsoft.com/office/2006/metadata/properties" xmlns:ns2="88c05f69-4ade-44e7-b6af-ef95f39924d6" xmlns:ns3="03e33727-6716-4fa9-a36a-3a463e39fcac" targetNamespace="http://schemas.microsoft.com/office/2006/metadata/properties" ma:root="true" ma:fieldsID="249dd5102bdaf61e2d4981406440a34d" ns2:_="" ns3:_="">
    <xsd:import namespace="88c05f69-4ade-44e7-b6af-ef95f39924d6"/>
    <xsd:import namespace="03e33727-6716-4fa9-a36a-3a463e39fc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c05f69-4ade-44e7-b6af-ef95f39924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影像標籤" ma:readOnly="false" ma:fieldId="{5cf76f15-5ced-4ddc-b409-7134ff3c332f}" ma:taxonomyMulti="true" ma:sspId="cfe1f483-8709-462e-9edf-8ebb1b9303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e33727-6716-4fa9-a36a-3a463e39fca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4bd77a6-e46e-40a0-8465-71486d8aded5}" ma:internalName="TaxCatchAll" ma:showField="CatchAllData" ma:web="03e33727-6716-4fa9-a36a-3a463e39fc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8c05f69-4ade-44e7-b6af-ef95f39924d6">
      <Terms xmlns="http://schemas.microsoft.com/office/infopath/2007/PartnerControls"/>
    </lcf76f155ced4ddcb4097134ff3c332f>
    <TaxCatchAll xmlns="03e33727-6716-4fa9-a36a-3a463e39fcac" xsi:nil="true"/>
  </documentManagement>
</p:properties>
</file>

<file path=customXml/itemProps1.xml><?xml version="1.0" encoding="utf-8"?>
<ds:datastoreItem xmlns:ds="http://schemas.openxmlformats.org/officeDocument/2006/customXml" ds:itemID="{2C2D03A4-1FFA-4934-BD74-0527222FA8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FCE46E4-D549-439D-91F1-CFB4ED4C36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c05f69-4ade-44e7-b6af-ef95f39924d6"/>
    <ds:schemaRef ds:uri="03e33727-6716-4fa9-a36a-3a463e39fc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CC2CF87-BF41-420C-87C8-29409B253C11}">
  <ds:schemaRefs>
    <ds:schemaRef ds:uri="http://schemas.microsoft.com/office/2006/metadata/properties"/>
    <ds:schemaRef ds:uri="http://schemas.microsoft.com/office/infopath/2007/PartnerControls"/>
    <ds:schemaRef ds:uri="88c05f69-4ade-44e7-b6af-ef95f39924d6"/>
    <ds:schemaRef ds:uri="03e33727-6716-4fa9-a36a-3a463e39fca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36915</TotalTime>
  <Words>289</Words>
  <Application>Microsoft Office PowerPoint</Application>
  <PresentationFormat>如螢幕大小 (4:3)</PresentationFormat>
  <Paragraphs>102</Paragraphs>
  <Slides>6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8" baseType="lpstr"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Ando.Meritee</dc:creator>
  <cp:lastModifiedBy>Bella.Liu (劉家瑀)</cp:lastModifiedBy>
  <cp:revision>1628</cp:revision>
  <dcterms:created xsi:type="dcterms:W3CDTF">2015-08-31T10:30:03Z</dcterms:created>
  <dcterms:modified xsi:type="dcterms:W3CDTF">2026-08-17T08:22:25Z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0x01010097C68AB2BA2D6640BF46316687F20C04</vt:lpwstr>
  </property>
  <property fmtid="{D5CDD505-2E9C-101B-9397-08002B2CF9AE}" pid="3" name="Order">
    <vt:r8>11529000</vt:r8>
  </property>
  <property fmtid="{D5CDD505-2E9C-101B-9397-08002B2CF9AE}" pid="4" name="TriggerFlowInfo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activity">
    <vt:lpwstr>{"FileActivityType":"9","FileActivityTimeStamp":"2025-11-10T05:47:39.650Z","FileActivityUsersOnPage":[{"DisplayName":"Bella.Liu (劉家瑀)","Id":"bella.liu@acti.com"},{"DisplayName":"Catherine.Lo (羅裕淑)","Id":"catherine.lo@acti.com"},{"DisplayName":"Ando.Meritee","Id":"ando.meritee@acti.com"},{"DisplayName":"Sean.Chu (朱毅修)","Id":"sean.chu@acti.com"},{"DisplayName":"Violet.Su(蘇語婕)","Id":"violet.su@acti.com"},{"DisplayName":"Brandon.Ning(甯子權)","Id":"brandon.ning@acti.com"},{"DisplayName":"Bella.Liu (劉家瑀)","Id":"bella.liu@acti.com"}],"FileActivityNavigationId":null}</vt:lpwstr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