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17.xml" ContentType="application/vnd.openxmlformats-officedocument.presentationml.notesSlide+xml"/>
  <Override PartName="/ppt/ink/ink5.xml" ContentType="application/inkml+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8"/>
  </p:notesMasterIdLst>
  <p:sldIdLst>
    <p:sldId id="279" r:id="rId6"/>
    <p:sldId id="465" r:id="rId7"/>
    <p:sldId id="500" r:id="rId8"/>
    <p:sldId id="501" r:id="rId9"/>
    <p:sldId id="467" r:id="rId10"/>
    <p:sldId id="437" r:id="rId11"/>
    <p:sldId id="515" r:id="rId12"/>
    <p:sldId id="525" r:id="rId13"/>
    <p:sldId id="526" r:id="rId14"/>
    <p:sldId id="527" r:id="rId15"/>
    <p:sldId id="518" r:id="rId16"/>
    <p:sldId id="528" r:id="rId17"/>
    <p:sldId id="512" r:id="rId18"/>
    <p:sldId id="507" r:id="rId19"/>
    <p:sldId id="513" r:id="rId20"/>
    <p:sldId id="514" r:id="rId21"/>
    <p:sldId id="391" r:id="rId22"/>
    <p:sldId id="530" r:id="rId23"/>
    <p:sldId id="395" r:id="rId24"/>
    <p:sldId id="529" r:id="rId25"/>
    <p:sldId id="509" r:id="rId26"/>
    <p:sldId id="511" r:id="rId27"/>
    <p:sldId id="523" r:id="rId28"/>
    <p:sldId id="524" r:id="rId29"/>
    <p:sldId id="461" r:id="rId30"/>
    <p:sldId id="462" r:id="rId31"/>
    <p:sldId id="458" r:id="rId32"/>
    <p:sldId id="434" r:id="rId33"/>
    <p:sldId id="440" r:id="rId34"/>
    <p:sldId id="441" r:id="rId35"/>
    <p:sldId id="388" r:id="rId36"/>
    <p:sldId id="387" r:id="rId37"/>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50FD6D-D069-52B3-53D5-CCF39C72C513}" v="84" dt="2025-07-25T05:13:05.795"/>
    <p1510:client id="{F2FCE92B-2E9E-4F2F-B6EA-79828AF03A90}" v="61" dt="2025-07-25T05:28:37.52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90C6EAD4-C109-43CB-69C3-17B7E17FEC51}"/>
    <pc:docChg chg="modSld">
      <pc:chgData name="Ando.Meritee" userId="S::ando.meritee@acti.com::16748e08-7dbb-430e-baa8-a2f638470044" providerId="AD" clId="Web-{90C6EAD4-C109-43CB-69C3-17B7E17FEC51}" dt="2025-02-04T07:32:03.810" v="0"/>
      <pc:docMkLst>
        <pc:docMk/>
      </pc:docMkLst>
      <pc:sldChg chg="delSp">
        <pc:chgData name="Ando.Meritee" userId="S::ando.meritee@acti.com::16748e08-7dbb-430e-baa8-a2f638470044" providerId="AD" clId="Web-{90C6EAD4-C109-43CB-69C3-17B7E17FEC51}" dt="2025-02-04T07:32:03.810" v="0"/>
        <pc:sldMkLst>
          <pc:docMk/>
          <pc:sldMk cId="2090062179" sldId="391"/>
        </pc:sldMkLst>
      </pc:sldChg>
    </pc:docChg>
  </pc:docChgLst>
  <pc:docChgLst>
    <pc:chgData name="Ando.Meritee" userId="S::ando.meritee@acti.com::16748e08-7dbb-430e-baa8-a2f638470044" providerId="AD" clId="Web-{3850FD6D-D069-52B3-53D5-CCF39C72C513}"/>
    <pc:docChg chg="addSld modSld">
      <pc:chgData name="Ando.Meritee" userId="S::ando.meritee@acti.com::16748e08-7dbb-430e-baa8-a2f638470044" providerId="AD" clId="Web-{3850FD6D-D069-52B3-53D5-CCF39C72C513}" dt="2025-07-25T05:13:04.889" v="73" actId="20577"/>
      <pc:docMkLst>
        <pc:docMk/>
      </pc:docMkLst>
      <pc:sldChg chg="modSp">
        <pc:chgData name="Ando.Meritee" userId="S::ando.meritee@acti.com::16748e08-7dbb-430e-baa8-a2f638470044" providerId="AD" clId="Web-{3850FD6D-D069-52B3-53D5-CCF39C72C513}" dt="2025-07-25T05:06:38.381" v="1" actId="20577"/>
        <pc:sldMkLst>
          <pc:docMk/>
          <pc:sldMk cId="2090062179" sldId="391"/>
        </pc:sldMkLst>
        <pc:spChg chg="mod">
          <ac:chgData name="Ando.Meritee" userId="S::ando.meritee@acti.com::16748e08-7dbb-430e-baa8-a2f638470044" providerId="AD" clId="Web-{3850FD6D-D069-52B3-53D5-CCF39C72C513}" dt="2025-07-25T05:06:38.381" v="1" actId="20577"/>
          <ac:spMkLst>
            <pc:docMk/>
            <pc:sldMk cId="2090062179" sldId="391"/>
            <ac:spMk id="4" creationId="{EF3CA12F-086E-EC39-9633-F21ABBE79D1B}"/>
          </ac:spMkLst>
        </pc:spChg>
      </pc:sldChg>
      <pc:sldChg chg="addSp delSp modSp add replId">
        <pc:chgData name="Ando.Meritee" userId="S::ando.meritee@acti.com::16748e08-7dbb-430e-baa8-a2f638470044" providerId="AD" clId="Web-{3850FD6D-D069-52B3-53D5-CCF39C72C513}" dt="2025-07-25T05:13:04.889" v="73" actId="20577"/>
        <pc:sldMkLst>
          <pc:docMk/>
          <pc:sldMk cId="411171513" sldId="530"/>
        </pc:sldMkLst>
        <pc:spChg chg="add del mod">
          <ac:chgData name="Ando.Meritee" userId="S::ando.meritee@acti.com::16748e08-7dbb-430e-baa8-a2f638470044" providerId="AD" clId="Web-{3850FD6D-D069-52B3-53D5-CCF39C72C513}" dt="2025-07-25T05:13:04.889" v="73" actId="20577"/>
          <ac:spMkLst>
            <pc:docMk/>
            <pc:sldMk cId="411171513" sldId="530"/>
            <ac:spMk id="4" creationId="{45525465-4FAA-581D-9982-C54D39C07923}"/>
          </ac:spMkLst>
        </pc:spChg>
        <pc:spChg chg="add del">
          <ac:chgData name="Ando.Meritee" userId="S::ando.meritee@acti.com::16748e08-7dbb-430e-baa8-a2f638470044" providerId="AD" clId="Web-{3850FD6D-D069-52B3-53D5-CCF39C72C513}" dt="2025-07-25T05:11:55.778" v="55"/>
          <ac:spMkLst>
            <pc:docMk/>
            <pc:sldMk cId="411171513" sldId="530"/>
            <ac:spMk id="7" creationId="{610723E6-C32E-22F3-1FCE-C295297E3F4D}"/>
          </ac:spMkLst>
        </pc:spChg>
        <pc:spChg chg="del">
          <ac:chgData name="Ando.Meritee" userId="S::ando.meritee@acti.com::16748e08-7dbb-430e-baa8-a2f638470044" providerId="AD" clId="Web-{3850FD6D-D069-52B3-53D5-CCF39C72C513}" dt="2025-07-25T05:11:55.778" v="63"/>
          <ac:spMkLst>
            <pc:docMk/>
            <pc:sldMk cId="411171513" sldId="530"/>
            <ac:spMk id="20" creationId="{10A4AE1A-6021-53EF-1BEF-9F07874D92FF}"/>
          </ac:spMkLst>
        </pc:spChg>
        <pc:spChg chg="add del">
          <ac:chgData name="Ando.Meritee" userId="S::ando.meritee@acti.com::16748e08-7dbb-430e-baa8-a2f638470044" providerId="AD" clId="Web-{3850FD6D-D069-52B3-53D5-CCF39C72C513}" dt="2025-07-25T05:11:55.778" v="47"/>
          <ac:spMkLst>
            <pc:docMk/>
            <pc:sldMk cId="411171513" sldId="530"/>
            <ac:spMk id="21" creationId="{CEEEE5C5-545E-F31C-7432-7B9D79183162}"/>
          </ac:spMkLst>
        </pc:spChg>
        <pc:spChg chg="mod">
          <ac:chgData name="Ando.Meritee" userId="S::ando.meritee@acti.com::16748e08-7dbb-430e-baa8-a2f638470044" providerId="AD" clId="Web-{3850FD6D-D069-52B3-53D5-CCF39C72C513}" dt="2025-07-25T05:13:01.185" v="70" actId="20577"/>
          <ac:spMkLst>
            <pc:docMk/>
            <pc:sldMk cId="411171513" sldId="530"/>
            <ac:spMk id="26" creationId="{4C87B8E5-7040-26A8-61A0-60D6D5B71F34}"/>
          </ac:spMkLst>
        </pc:spChg>
        <pc:spChg chg="del">
          <ac:chgData name="Ando.Meritee" userId="S::ando.meritee@acti.com::16748e08-7dbb-430e-baa8-a2f638470044" providerId="AD" clId="Web-{3850FD6D-D069-52B3-53D5-CCF39C72C513}" dt="2025-07-25T05:11:55.778" v="62"/>
          <ac:spMkLst>
            <pc:docMk/>
            <pc:sldMk cId="411171513" sldId="530"/>
            <ac:spMk id="49" creationId="{51CC8E9B-668D-642E-2511-31B386F421FE}"/>
          </ac:spMkLst>
        </pc:spChg>
        <pc:spChg chg="add del">
          <ac:chgData name="Ando.Meritee" userId="S::ando.meritee@acti.com::16748e08-7dbb-430e-baa8-a2f638470044" providerId="AD" clId="Web-{3850FD6D-D069-52B3-53D5-CCF39C72C513}" dt="2025-07-25T05:11:55.778" v="61"/>
          <ac:spMkLst>
            <pc:docMk/>
            <pc:sldMk cId="411171513" sldId="530"/>
            <ac:spMk id="50" creationId="{0E635861-3016-6DA3-352C-C153225EDB4B}"/>
          </ac:spMkLst>
        </pc:spChg>
        <pc:spChg chg="add del">
          <ac:chgData name="Ando.Meritee" userId="S::ando.meritee@acti.com::16748e08-7dbb-430e-baa8-a2f638470044" providerId="AD" clId="Web-{3850FD6D-D069-52B3-53D5-CCF39C72C513}" dt="2025-07-25T05:11:55.778" v="60"/>
          <ac:spMkLst>
            <pc:docMk/>
            <pc:sldMk cId="411171513" sldId="530"/>
            <ac:spMk id="54" creationId="{86F32A61-37BA-5AAD-25A5-02E2ADB3FC70}"/>
          </ac:spMkLst>
        </pc:spChg>
        <pc:spChg chg="add del">
          <ac:chgData name="Ando.Meritee" userId="S::ando.meritee@acti.com::16748e08-7dbb-430e-baa8-a2f638470044" providerId="AD" clId="Web-{3850FD6D-D069-52B3-53D5-CCF39C72C513}" dt="2025-07-25T05:11:55.778" v="59"/>
          <ac:spMkLst>
            <pc:docMk/>
            <pc:sldMk cId="411171513" sldId="530"/>
            <ac:spMk id="55" creationId="{B4AAC344-84AB-2377-B63D-EC50AE1E6940}"/>
          </ac:spMkLst>
        </pc:spChg>
        <pc:grpChg chg="del">
          <ac:chgData name="Ando.Meritee" userId="S::ando.meritee@acti.com::16748e08-7dbb-430e-baa8-a2f638470044" providerId="AD" clId="Web-{3850FD6D-D069-52B3-53D5-CCF39C72C513}" dt="2025-07-25T05:11:55.778" v="51"/>
          <ac:grpSpMkLst>
            <pc:docMk/>
            <pc:sldMk cId="411171513" sldId="530"/>
            <ac:grpSpMk id="45" creationId="{1EE1ABAB-679D-F01E-609D-ED6459C204EA}"/>
          </ac:grpSpMkLst>
        </pc:grpChg>
        <pc:grpChg chg="del">
          <ac:chgData name="Ando.Meritee" userId="S::ando.meritee@acti.com::16748e08-7dbb-430e-baa8-a2f638470044" providerId="AD" clId="Web-{3850FD6D-D069-52B3-53D5-CCF39C72C513}" dt="2025-07-25T05:11:55.778" v="50"/>
          <ac:grpSpMkLst>
            <pc:docMk/>
            <pc:sldMk cId="411171513" sldId="530"/>
            <ac:grpSpMk id="46" creationId="{FA445752-D0F2-3AA6-1B91-207B3CA6E0DD}"/>
          </ac:grpSpMkLst>
        </pc:grpChg>
        <pc:picChg chg="add del">
          <ac:chgData name="Ando.Meritee" userId="S::ando.meritee@acti.com::16748e08-7dbb-430e-baa8-a2f638470044" providerId="AD" clId="Web-{3850FD6D-D069-52B3-53D5-CCF39C72C513}" dt="2025-07-25T05:12:01.997" v="68"/>
          <ac:picMkLst>
            <pc:docMk/>
            <pc:sldMk cId="411171513" sldId="530"/>
            <ac:picMk id="9" creationId="{A60808FA-C481-5D21-E724-60ABAA8E3CED}"/>
          </ac:picMkLst>
        </pc:picChg>
        <pc:picChg chg="del">
          <ac:chgData name="Ando.Meritee" userId="S::ando.meritee@acti.com::16748e08-7dbb-430e-baa8-a2f638470044" providerId="AD" clId="Web-{3850FD6D-D069-52B3-53D5-CCF39C72C513}" dt="2025-07-25T05:08:58.774" v="3"/>
          <ac:picMkLst>
            <pc:docMk/>
            <pc:sldMk cId="411171513" sldId="530"/>
            <ac:picMk id="19" creationId="{98BF6357-28B4-556F-4FDA-9A2860B051D3}"/>
          </ac:picMkLst>
        </pc:picChg>
        <pc:picChg chg="add del">
          <ac:chgData name="Ando.Meritee" userId="S::ando.meritee@acti.com::16748e08-7dbb-430e-baa8-a2f638470044" providerId="AD" clId="Web-{3850FD6D-D069-52B3-53D5-CCF39C72C513}" dt="2025-07-25T05:11:59.575" v="65"/>
          <ac:picMkLst>
            <pc:docMk/>
            <pc:sldMk cId="411171513" sldId="530"/>
            <ac:picMk id="22" creationId="{9E0ED4D7-9CD1-B1E9-9F35-059F2F234E66}"/>
          </ac:picMkLst>
        </pc:picChg>
        <pc:picChg chg="del">
          <ac:chgData name="Ando.Meritee" userId="S::ando.meritee@acti.com::16748e08-7dbb-430e-baa8-a2f638470044" providerId="AD" clId="Web-{3850FD6D-D069-52B3-53D5-CCF39C72C513}" dt="2025-07-25T05:13:02.232" v="72"/>
          <ac:picMkLst>
            <pc:docMk/>
            <pc:sldMk cId="411171513" sldId="530"/>
            <ac:picMk id="23" creationId="{4C2CB865-8C9D-CDE7-DF08-8AB2752FC6B4}"/>
          </ac:picMkLst>
        </pc:picChg>
        <pc:picChg chg="add del">
          <ac:chgData name="Ando.Meritee" userId="S::ando.meritee@acti.com::16748e08-7dbb-430e-baa8-a2f638470044" providerId="AD" clId="Web-{3850FD6D-D069-52B3-53D5-CCF39C72C513}" dt="2025-07-25T05:11:58.450" v="64"/>
          <ac:picMkLst>
            <pc:docMk/>
            <pc:sldMk cId="411171513" sldId="530"/>
            <ac:picMk id="25" creationId="{C3F74E94-24D4-4206-3783-A0A8203C91F1}"/>
          </ac:picMkLst>
        </pc:picChg>
        <pc:picChg chg="del">
          <ac:chgData name="Ando.Meritee" userId="S::ando.meritee@acti.com::16748e08-7dbb-430e-baa8-a2f638470044" providerId="AD" clId="Web-{3850FD6D-D069-52B3-53D5-CCF39C72C513}" dt="2025-07-25T05:13:02.232" v="71"/>
          <ac:picMkLst>
            <pc:docMk/>
            <pc:sldMk cId="411171513" sldId="530"/>
            <ac:picMk id="29" creationId="{79A19047-345C-7174-F947-6E64D4F4F964}"/>
          </ac:picMkLst>
        </pc:picChg>
        <pc:picChg chg="add del">
          <ac:chgData name="Ando.Meritee" userId="S::ando.meritee@acti.com::16748e08-7dbb-430e-baa8-a2f638470044" providerId="AD" clId="Web-{3850FD6D-D069-52B3-53D5-CCF39C72C513}" dt="2025-07-25T05:12:00.512" v="66"/>
          <ac:picMkLst>
            <pc:docMk/>
            <pc:sldMk cId="411171513" sldId="530"/>
            <ac:picMk id="51" creationId="{151717A4-DC02-90C7-6A7C-555CA2C05EA8}"/>
          </ac:picMkLst>
        </pc:picChg>
        <pc:picChg chg="add del">
          <ac:chgData name="Ando.Meritee" userId="S::ando.meritee@acti.com::16748e08-7dbb-430e-baa8-a2f638470044" providerId="AD" clId="Web-{3850FD6D-D069-52B3-53D5-CCF39C72C513}" dt="2025-07-25T05:12:01.153" v="67"/>
          <ac:picMkLst>
            <pc:docMk/>
            <pc:sldMk cId="411171513" sldId="530"/>
            <ac:picMk id="60" creationId="{6E8BCFB8-0E31-F3E1-49DE-E9DCACCE3E33}"/>
          </ac:picMkLst>
        </pc:picChg>
        <pc:picChg chg="add del">
          <ac:chgData name="Ando.Meritee" userId="S::ando.meritee@acti.com::16748e08-7dbb-430e-baa8-a2f638470044" providerId="AD" clId="Web-{3850FD6D-D069-52B3-53D5-CCF39C72C513}" dt="2025-07-25T05:12:03.278" v="69"/>
          <ac:picMkLst>
            <pc:docMk/>
            <pc:sldMk cId="411171513" sldId="530"/>
            <ac:picMk id="2060" creationId="{4933FB19-D198-5E28-81A9-A89659CA1092}"/>
          </ac:picMkLst>
        </pc:picChg>
        <pc:inkChg chg="add del">
          <ac:chgData name="Ando.Meritee" userId="S::ando.meritee@acti.com::16748e08-7dbb-430e-baa8-a2f638470044" providerId="AD" clId="Web-{3850FD6D-D069-52B3-53D5-CCF39C72C513}" dt="2025-07-25T05:11:55.778" v="58"/>
          <ac:inkMkLst>
            <pc:docMk/>
            <pc:sldMk cId="411171513" sldId="530"/>
            <ac:inkMk id="2069" creationId="{C407BB4B-4775-3A41-83FC-DA8920071BF3}"/>
          </ac:inkMkLst>
        </pc:inkChg>
        <pc:inkChg chg="add del">
          <ac:chgData name="Ando.Meritee" userId="S::ando.meritee@acti.com::16748e08-7dbb-430e-baa8-a2f638470044" providerId="AD" clId="Web-{3850FD6D-D069-52B3-53D5-CCF39C72C513}" dt="2025-07-25T05:11:55.778" v="57"/>
          <ac:inkMkLst>
            <pc:docMk/>
            <pc:sldMk cId="411171513" sldId="530"/>
            <ac:inkMk id="2070" creationId="{6CAE2137-18ED-F595-FB62-6D12D7255D95}"/>
          </ac:inkMkLst>
        </pc:inkChg>
        <pc:inkChg chg="add del">
          <ac:chgData name="Ando.Meritee" userId="S::ando.meritee@acti.com::16748e08-7dbb-430e-baa8-a2f638470044" providerId="AD" clId="Web-{3850FD6D-D069-52B3-53D5-CCF39C72C513}" dt="2025-07-25T05:11:55.778" v="56"/>
          <ac:inkMkLst>
            <pc:docMk/>
            <pc:sldMk cId="411171513" sldId="530"/>
            <ac:inkMk id="2071" creationId="{097CFADA-9053-C472-F512-79BDB0199DF2}"/>
          </ac:inkMkLst>
        </pc:inkChg>
        <pc:cxnChg chg="add del">
          <ac:chgData name="Ando.Meritee" userId="S::ando.meritee@acti.com::16748e08-7dbb-430e-baa8-a2f638470044" providerId="AD" clId="Web-{3850FD6D-D069-52B3-53D5-CCF39C72C513}" dt="2025-07-25T05:11:55.778" v="54"/>
          <ac:cxnSpMkLst>
            <pc:docMk/>
            <pc:sldMk cId="411171513" sldId="530"/>
            <ac:cxnSpMk id="13" creationId="{AC6023CF-7BAC-B6E5-DA0C-9C22B96149E1}"/>
          </ac:cxnSpMkLst>
        </pc:cxnChg>
        <pc:cxnChg chg="add del">
          <ac:chgData name="Ando.Meritee" userId="S::ando.meritee@acti.com::16748e08-7dbb-430e-baa8-a2f638470044" providerId="AD" clId="Web-{3850FD6D-D069-52B3-53D5-CCF39C72C513}" dt="2025-07-25T05:11:55.778" v="53"/>
          <ac:cxnSpMkLst>
            <pc:docMk/>
            <pc:sldMk cId="411171513" sldId="530"/>
            <ac:cxnSpMk id="27" creationId="{AD73DF93-DC1B-9D4C-BB07-62B710EF6B52}"/>
          </ac:cxnSpMkLst>
        </pc:cxnChg>
        <pc:cxnChg chg="add del">
          <ac:chgData name="Ando.Meritee" userId="S::ando.meritee@acti.com::16748e08-7dbb-430e-baa8-a2f638470044" providerId="AD" clId="Web-{3850FD6D-D069-52B3-53D5-CCF39C72C513}" dt="2025-07-25T05:11:55.778" v="52"/>
          <ac:cxnSpMkLst>
            <pc:docMk/>
            <pc:sldMk cId="411171513" sldId="530"/>
            <ac:cxnSpMk id="44" creationId="{7A19FF9A-524F-A3ED-A08C-1D5BD245B0A0}"/>
          </ac:cxnSpMkLst>
        </pc:cxnChg>
        <pc:cxnChg chg="add del">
          <ac:chgData name="Ando.Meritee" userId="S::ando.meritee@acti.com::16748e08-7dbb-430e-baa8-a2f638470044" providerId="AD" clId="Web-{3850FD6D-D069-52B3-53D5-CCF39C72C513}" dt="2025-07-25T05:11:55.778" v="49"/>
          <ac:cxnSpMkLst>
            <pc:docMk/>
            <pc:sldMk cId="411171513" sldId="530"/>
            <ac:cxnSpMk id="57" creationId="{680AC34D-C166-91A1-94E0-73A4C376249F}"/>
          </ac:cxnSpMkLst>
        </pc:cxnChg>
        <pc:cxnChg chg="add del mod">
          <ac:chgData name="Ando.Meritee" userId="S::ando.meritee@acti.com::16748e08-7dbb-430e-baa8-a2f638470044" providerId="AD" clId="Web-{3850FD6D-D069-52B3-53D5-CCF39C72C513}" dt="2025-07-25T05:11:55.778" v="46"/>
          <ac:cxnSpMkLst>
            <pc:docMk/>
            <pc:sldMk cId="411171513" sldId="530"/>
            <ac:cxnSpMk id="59" creationId="{CA035C94-3E4C-DC89-C385-175F9A14B63B}"/>
          </ac:cxnSpMkLst>
        </pc:cxnChg>
        <pc:cxnChg chg="add del">
          <ac:chgData name="Ando.Meritee" userId="S::ando.meritee@acti.com::16748e08-7dbb-430e-baa8-a2f638470044" providerId="AD" clId="Web-{3850FD6D-D069-52B3-53D5-CCF39C72C513}" dt="2025-07-25T05:11:55.778" v="48"/>
          <ac:cxnSpMkLst>
            <pc:docMk/>
            <pc:sldMk cId="411171513" sldId="530"/>
            <ac:cxnSpMk id="63" creationId="{660DD715-EF72-7F30-9353-958D1105B2DC}"/>
          </ac:cxnSpMkLst>
        </pc:cxnChg>
      </pc:sldChg>
    </pc:docChg>
  </pc:docChgLst>
  <pc:docChgLst>
    <pc:chgData name="Ando.Meritee" userId="16748e08-7dbb-430e-baa8-a2f638470044" providerId="ADAL" clId="{F2FCE92B-2E9E-4F2F-B6EA-79828AF03A90}"/>
    <pc:docChg chg="undo custSel modSld sldOrd">
      <pc:chgData name="Ando.Meritee" userId="16748e08-7dbb-430e-baa8-a2f638470044" providerId="ADAL" clId="{F2FCE92B-2E9E-4F2F-B6EA-79828AF03A90}" dt="2025-07-25T05:29:22.551" v="838" actId="20577"/>
      <pc:docMkLst>
        <pc:docMk/>
      </pc:docMkLst>
      <pc:sldChg chg="ord">
        <pc:chgData name="Ando.Meritee" userId="16748e08-7dbb-430e-baa8-a2f638470044" providerId="ADAL" clId="{F2FCE92B-2E9E-4F2F-B6EA-79828AF03A90}" dt="2025-07-25T05:13:54.222" v="0" actId="20578"/>
        <pc:sldMkLst>
          <pc:docMk/>
          <pc:sldMk cId="2268926946" sldId="500"/>
        </pc:sldMkLst>
      </pc:sldChg>
      <pc:sldChg chg="addSp delSp modSp mod">
        <pc:chgData name="Ando.Meritee" userId="16748e08-7dbb-430e-baa8-a2f638470044" providerId="ADAL" clId="{F2FCE92B-2E9E-4F2F-B6EA-79828AF03A90}" dt="2025-07-25T05:29:22.551" v="838" actId="20577"/>
        <pc:sldMkLst>
          <pc:docMk/>
          <pc:sldMk cId="411171513" sldId="530"/>
        </pc:sldMkLst>
        <pc:spChg chg="add mod">
          <ac:chgData name="Ando.Meritee" userId="16748e08-7dbb-430e-baa8-a2f638470044" providerId="ADAL" clId="{F2FCE92B-2E9E-4F2F-B6EA-79828AF03A90}" dt="2025-07-25T05:29:22.551" v="838" actId="20577"/>
          <ac:spMkLst>
            <pc:docMk/>
            <pc:sldMk cId="411171513" sldId="530"/>
            <ac:spMk id="2" creationId="{C3EB9837-B5B6-1390-AE1D-EF2A24FA5A8C}"/>
          </ac:spMkLst>
        </pc:spChg>
        <pc:spChg chg="add mod">
          <ac:chgData name="Ando.Meritee" userId="16748e08-7dbb-430e-baa8-a2f638470044" providerId="ADAL" clId="{F2FCE92B-2E9E-4F2F-B6EA-79828AF03A90}" dt="2025-07-25T05:15:05.581" v="121"/>
          <ac:spMkLst>
            <pc:docMk/>
            <pc:sldMk cId="411171513" sldId="530"/>
            <ac:spMk id="5" creationId="{8F922707-D0CB-FCE5-32E6-0B8958614794}"/>
          </ac:spMkLst>
        </pc:spChg>
        <pc:spChg chg="add mod">
          <ac:chgData name="Ando.Meritee" userId="16748e08-7dbb-430e-baa8-a2f638470044" providerId="ADAL" clId="{F2FCE92B-2E9E-4F2F-B6EA-79828AF03A90}" dt="2025-07-25T05:15:05.581" v="121"/>
          <ac:spMkLst>
            <pc:docMk/>
            <pc:sldMk cId="411171513" sldId="530"/>
            <ac:spMk id="6" creationId="{BC687120-BD3D-35B0-507B-4FD1797A8330}"/>
          </ac:spMkLst>
        </pc:spChg>
        <pc:spChg chg="add mod">
          <ac:chgData name="Ando.Meritee" userId="16748e08-7dbb-430e-baa8-a2f638470044" providerId="ADAL" clId="{F2FCE92B-2E9E-4F2F-B6EA-79828AF03A90}" dt="2025-07-25T05:16:24.086" v="124"/>
          <ac:spMkLst>
            <pc:docMk/>
            <pc:sldMk cId="411171513" sldId="530"/>
            <ac:spMk id="7" creationId="{59A83DB3-663A-F41F-03C6-22A4ABB9F1A8}"/>
          </ac:spMkLst>
        </pc:spChg>
        <pc:spChg chg="add mod">
          <ac:chgData name="Ando.Meritee" userId="16748e08-7dbb-430e-baa8-a2f638470044" providerId="ADAL" clId="{F2FCE92B-2E9E-4F2F-B6EA-79828AF03A90}" dt="2025-07-25T05:16:24.086" v="124"/>
          <ac:spMkLst>
            <pc:docMk/>
            <pc:sldMk cId="411171513" sldId="530"/>
            <ac:spMk id="8" creationId="{25E4DC98-8AA1-796D-A966-45F89BE2028E}"/>
          </ac:spMkLst>
        </pc:spChg>
        <pc:spChg chg="add mod">
          <ac:chgData name="Ando.Meritee" userId="16748e08-7dbb-430e-baa8-a2f638470044" providerId="ADAL" clId="{F2FCE92B-2E9E-4F2F-B6EA-79828AF03A90}" dt="2025-07-25T05:16:26.669" v="125"/>
          <ac:spMkLst>
            <pc:docMk/>
            <pc:sldMk cId="411171513" sldId="530"/>
            <ac:spMk id="9" creationId="{5391D63D-D44D-4243-23F1-892AF8DABB33}"/>
          </ac:spMkLst>
        </pc:spChg>
        <pc:spChg chg="add mod">
          <ac:chgData name="Ando.Meritee" userId="16748e08-7dbb-430e-baa8-a2f638470044" providerId="ADAL" clId="{F2FCE92B-2E9E-4F2F-B6EA-79828AF03A90}" dt="2025-07-25T05:16:26.669" v="125"/>
          <ac:spMkLst>
            <pc:docMk/>
            <pc:sldMk cId="411171513" sldId="530"/>
            <ac:spMk id="11" creationId="{8642A2DA-BF64-58ED-FC84-EF17B5DE65AF}"/>
          </ac:spMkLst>
        </pc:spChg>
        <pc:spChg chg="add mod">
          <ac:chgData name="Ando.Meritee" userId="16748e08-7dbb-430e-baa8-a2f638470044" providerId="ADAL" clId="{F2FCE92B-2E9E-4F2F-B6EA-79828AF03A90}" dt="2025-07-25T05:19:00.422" v="210" actId="20577"/>
          <ac:spMkLst>
            <pc:docMk/>
            <pc:sldMk cId="411171513" sldId="530"/>
            <ac:spMk id="13" creationId="{F983F956-F42E-2A97-6C9C-00E8CE75BE55}"/>
          </ac:spMkLst>
        </pc:spChg>
        <pc:spChg chg="del">
          <ac:chgData name="Ando.Meritee" userId="16748e08-7dbb-430e-baa8-a2f638470044" providerId="ADAL" clId="{F2FCE92B-2E9E-4F2F-B6EA-79828AF03A90}" dt="2025-07-25T05:14:47.209" v="115" actId="478"/>
          <ac:spMkLst>
            <pc:docMk/>
            <pc:sldMk cId="411171513" sldId="530"/>
            <ac:spMk id="15" creationId="{38098ECA-7321-5F7B-FB43-1BCF57937033}"/>
          </ac:spMkLst>
        </pc:spChg>
        <pc:spChg chg="add mod">
          <ac:chgData name="Ando.Meritee" userId="16748e08-7dbb-430e-baa8-a2f638470044" providerId="ADAL" clId="{F2FCE92B-2E9E-4F2F-B6EA-79828AF03A90}" dt="2025-07-25T05:26:21.462" v="706" actId="20577"/>
          <ac:spMkLst>
            <pc:docMk/>
            <pc:sldMk cId="411171513" sldId="530"/>
            <ac:spMk id="18" creationId="{15E1B1FB-EF8B-FE37-D6C6-9EFB039B8868}"/>
          </ac:spMkLst>
        </pc:spChg>
        <pc:spChg chg="add mod">
          <ac:chgData name="Ando.Meritee" userId="16748e08-7dbb-430e-baa8-a2f638470044" providerId="ADAL" clId="{F2FCE92B-2E9E-4F2F-B6EA-79828AF03A90}" dt="2025-07-25T05:22:34.792" v="614" actId="6549"/>
          <ac:spMkLst>
            <pc:docMk/>
            <pc:sldMk cId="411171513" sldId="530"/>
            <ac:spMk id="22" creationId="{B6C51DD8-0052-3FE0-B48A-EFBF0F38A7E4}"/>
          </ac:spMkLst>
        </pc:spChg>
        <pc:spChg chg="add mod">
          <ac:chgData name="Ando.Meritee" userId="16748e08-7dbb-430e-baa8-a2f638470044" providerId="ADAL" clId="{F2FCE92B-2E9E-4F2F-B6EA-79828AF03A90}" dt="2025-07-25T05:22:55.743" v="618" actId="14100"/>
          <ac:spMkLst>
            <pc:docMk/>
            <pc:sldMk cId="411171513" sldId="530"/>
            <ac:spMk id="23" creationId="{A4F8DF94-CA4C-0917-4C0F-054EA247F38B}"/>
          </ac:spMkLst>
        </pc:spChg>
        <pc:spChg chg="add mod">
          <ac:chgData name="Ando.Meritee" userId="16748e08-7dbb-430e-baa8-a2f638470044" providerId="ADAL" clId="{F2FCE92B-2E9E-4F2F-B6EA-79828AF03A90}" dt="2025-07-25T05:27:31.362" v="790" actId="20577"/>
          <ac:spMkLst>
            <pc:docMk/>
            <pc:sldMk cId="411171513" sldId="530"/>
            <ac:spMk id="25" creationId="{29D11559-EE57-6185-D70E-406A9BF76CFA}"/>
          </ac:spMkLst>
        </pc:spChg>
        <pc:spChg chg="del">
          <ac:chgData name="Ando.Meritee" userId="16748e08-7dbb-430e-baa8-a2f638470044" providerId="ADAL" clId="{F2FCE92B-2E9E-4F2F-B6EA-79828AF03A90}" dt="2025-07-25T05:14:44.817" v="114" actId="478"/>
          <ac:spMkLst>
            <pc:docMk/>
            <pc:sldMk cId="411171513" sldId="530"/>
            <ac:spMk id="26" creationId="{4C87B8E5-7040-26A8-61A0-60D6D5B71F34}"/>
          </ac:spMkLst>
        </pc:spChg>
        <pc:spChg chg="add mod">
          <ac:chgData name="Ando.Meritee" userId="16748e08-7dbb-430e-baa8-a2f638470044" providerId="ADAL" clId="{F2FCE92B-2E9E-4F2F-B6EA-79828AF03A90}" dt="2025-07-25T05:25:15.183" v="675" actId="14100"/>
          <ac:spMkLst>
            <pc:docMk/>
            <pc:sldMk cId="411171513" sldId="530"/>
            <ac:spMk id="27" creationId="{438531EB-C49F-E21F-22B5-D11AC3993743}"/>
          </ac:spMkLst>
        </pc:spChg>
        <pc:spChg chg="add mod">
          <ac:chgData name="Ando.Meritee" userId="16748e08-7dbb-430e-baa8-a2f638470044" providerId="ADAL" clId="{F2FCE92B-2E9E-4F2F-B6EA-79828AF03A90}" dt="2025-07-25T05:26:36.942" v="736" actId="1076"/>
          <ac:spMkLst>
            <pc:docMk/>
            <pc:sldMk cId="411171513" sldId="530"/>
            <ac:spMk id="33" creationId="{681CE6B1-78C4-24DE-89BD-5D58097A7B70}"/>
          </ac:spMkLst>
        </pc:spChg>
        <pc:spChg chg="add mod">
          <ac:chgData name="Ando.Meritee" userId="16748e08-7dbb-430e-baa8-a2f638470044" providerId="ADAL" clId="{F2FCE92B-2E9E-4F2F-B6EA-79828AF03A90}" dt="2025-07-25T05:26:54.408" v="739" actId="1076"/>
          <ac:spMkLst>
            <pc:docMk/>
            <pc:sldMk cId="411171513" sldId="530"/>
            <ac:spMk id="36" creationId="{F5E17D98-BBCB-BCAA-9D2E-93015692514D}"/>
          </ac:spMkLst>
        </pc:spChg>
        <pc:spChg chg="del mod">
          <ac:chgData name="Ando.Meritee" userId="16748e08-7dbb-430e-baa8-a2f638470044" providerId="ADAL" clId="{F2FCE92B-2E9E-4F2F-B6EA-79828AF03A90}" dt="2025-07-25T05:20:08.185" v="262" actId="478"/>
          <ac:spMkLst>
            <pc:docMk/>
            <pc:sldMk cId="411171513" sldId="530"/>
            <ac:spMk id="37" creationId="{88A46CB4-55F6-45F5-87C4-1658F214D015}"/>
          </ac:spMkLst>
        </pc:spChg>
        <pc:spChg chg="mod">
          <ac:chgData name="Ando.Meritee" userId="16748e08-7dbb-430e-baa8-a2f638470044" providerId="ADAL" clId="{F2FCE92B-2E9E-4F2F-B6EA-79828AF03A90}" dt="2025-07-25T05:20:27.078" v="271" actId="1076"/>
          <ac:spMkLst>
            <pc:docMk/>
            <pc:sldMk cId="411171513" sldId="530"/>
            <ac:spMk id="39" creationId="{8407C1DF-A23D-9E8B-2F25-958683C2A887}"/>
          </ac:spMkLst>
        </pc:spChg>
        <pc:spChg chg="mod">
          <ac:chgData name="Ando.Meritee" userId="16748e08-7dbb-430e-baa8-a2f638470044" providerId="ADAL" clId="{F2FCE92B-2E9E-4F2F-B6EA-79828AF03A90}" dt="2025-07-25T05:20:21.295" v="269" actId="1076"/>
          <ac:spMkLst>
            <pc:docMk/>
            <pc:sldMk cId="411171513" sldId="530"/>
            <ac:spMk id="40" creationId="{E0968332-77EC-04A6-7322-1E1E036271AF}"/>
          </ac:spMkLst>
        </pc:spChg>
        <pc:spChg chg="del mod">
          <ac:chgData name="Ando.Meritee" userId="16748e08-7dbb-430e-baa8-a2f638470044" providerId="ADAL" clId="{F2FCE92B-2E9E-4F2F-B6EA-79828AF03A90}" dt="2025-07-25T05:20:11.240" v="264" actId="478"/>
          <ac:spMkLst>
            <pc:docMk/>
            <pc:sldMk cId="411171513" sldId="530"/>
            <ac:spMk id="41" creationId="{ECE04EC5-59AB-8E46-7BBE-ED51E692FF79}"/>
          </ac:spMkLst>
        </pc:spChg>
        <pc:spChg chg="add mod">
          <ac:chgData name="Ando.Meritee" userId="16748e08-7dbb-430e-baa8-a2f638470044" providerId="ADAL" clId="{F2FCE92B-2E9E-4F2F-B6EA-79828AF03A90}" dt="2025-07-25T05:28:13.776" v="826" actId="20577"/>
          <ac:spMkLst>
            <pc:docMk/>
            <pc:sldMk cId="411171513" sldId="530"/>
            <ac:spMk id="43" creationId="{3FC3CCFE-D86C-A7CF-9228-EB30605B19B5}"/>
          </ac:spMkLst>
        </pc:spChg>
        <pc:picChg chg="mod">
          <ac:chgData name="Ando.Meritee" userId="16748e08-7dbb-430e-baa8-a2f638470044" providerId="ADAL" clId="{F2FCE92B-2E9E-4F2F-B6EA-79828AF03A90}" dt="2025-07-25T05:19:46.227" v="258" actId="1036"/>
          <ac:picMkLst>
            <pc:docMk/>
            <pc:sldMk cId="411171513" sldId="530"/>
            <ac:picMk id="10" creationId="{FA6746C0-C5C9-CA8D-BF0A-8D9CD80CA103}"/>
          </ac:picMkLst>
        </pc:picChg>
        <pc:picChg chg="add mod">
          <ac:chgData name="Ando.Meritee" userId="16748e08-7dbb-430e-baa8-a2f638470044" providerId="ADAL" clId="{F2FCE92B-2E9E-4F2F-B6EA-79828AF03A90}" dt="2025-07-25T05:18:18.857" v="136" actId="1076"/>
          <ac:picMkLst>
            <pc:docMk/>
            <pc:sldMk cId="411171513" sldId="530"/>
            <ac:picMk id="12" creationId="{C2AA5020-41BD-6C3D-AA31-F0261772D9D2}"/>
          </ac:picMkLst>
        </pc:picChg>
        <pc:picChg chg="mod">
          <ac:chgData name="Ando.Meritee" userId="16748e08-7dbb-430e-baa8-a2f638470044" providerId="ADAL" clId="{F2FCE92B-2E9E-4F2F-B6EA-79828AF03A90}" dt="2025-07-25T05:17:48.104" v="133" actId="1076"/>
          <ac:picMkLst>
            <pc:docMk/>
            <pc:sldMk cId="411171513" sldId="530"/>
            <ac:picMk id="14" creationId="{9E0376E9-BC0B-1C42-3859-84DCDBE52BD8}"/>
          </ac:picMkLst>
        </pc:picChg>
        <pc:picChg chg="del">
          <ac:chgData name="Ando.Meritee" userId="16748e08-7dbb-430e-baa8-a2f638470044" providerId="ADAL" clId="{F2FCE92B-2E9E-4F2F-B6EA-79828AF03A90}" dt="2025-07-25T05:20:06.309" v="261" actId="478"/>
          <ac:picMkLst>
            <pc:docMk/>
            <pc:sldMk cId="411171513" sldId="530"/>
            <ac:picMk id="16" creationId="{222A6009-2A60-C3E4-2E4E-F54B51560C9F}"/>
          </ac:picMkLst>
        </pc:picChg>
        <pc:picChg chg="add mod">
          <ac:chgData name="Ando.Meritee" userId="16748e08-7dbb-430e-baa8-a2f638470044" providerId="ADAL" clId="{F2FCE92B-2E9E-4F2F-B6EA-79828AF03A90}" dt="2025-07-25T05:19:22.911" v="216" actId="1076"/>
          <ac:picMkLst>
            <pc:docMk/>
            <pc:sldMk cId="411171513" sldId="530"/>
            <ac:picMk id="17" creationId="{78CBDE35-1A48-1AA0-5610-D2F4C7B7DCAC}"/>
          </ac:picMkLst>
        </pc:picChg>
        <pc:picChg chg="add mod">
          <ac:chgData name="Ando.Meritee" userId="16748e08-7dbb-430e-baa8-a2f638470044" providerId="ADAL" clId="{F2FCE92B-2E9E-4F2F-B6EA-79828AF03A90}" dt="2025-07-25T05:25:24.230" v="676" actId="1076"/>
          <ac:picMkLst>
            <pc:docMk/>
            <pc:sldMk cId="411171513" sldId="530"/>
            <ac:picMk id="24" creationId="{5C2B7DF6-A843-CE2B-8724-42E5F500A3A0}"/>
          </ac:picMkLst>
        </pc:picChg>
        <pc:picChg chg="add mod">
          <ac:chgData name="Ando.Meritee" userId="16748e08-7dbb-430e-baa8-a2f638470044" providerId="ADAL" clId="{F2FCE92B-2E9E-4F2F-B6EA-79828AF03A90}" dt="2025-07-25T05:28:37.525" v="829" actId="14100"/>
          <ac:picMkLst>
            <pc:docMk/>
            <pc:sldMk cId="411171513" sldId="530"/>
            <ac:picMk id="1028" creationId="{4E9CD073-AC23-1FF4-3BEA-0CE28B6B8BA1}"/>
          </ac:picMkLst>
        </pc:picChg>
        <pc:picChg chg="del mod">
          <ac:chgData name="Ando.Meritee" userId="16748e08-7dbb-430e-baa8-a2f638470044" providerId="ADAL" clId="{F2FCE92B-2E9E-4F2F-B6EA-79828AF03A90}" dt="2025-07-25T05:20:13.342" v="266" actId="478"/>
          <ac:picMkLst>
            <pc:docMk/>
            <pc:sldMk cId="411171513" sldId="530"/>
            <ac:picMk id="2056" creationId="{2B30E285-D0E5-54B0-9CB8-E9A4BAF42F3F}"/>
          </ac:picMkLst>
        </pc:picChg>
        <pc:cxnChg chg="del">
          <ac:chgData name="Ando.Meritee" userId="16748e08-7dbb-430e-baa8-a2f638470044" providerId="ADAL" clId="{F2FCE92B-2E9E-4F2F-B6EA-79828AF03A90}" dt="2025-07-25T05:20:16.151" v="268" actId="478"/>
          <ac:cxnSpMkLst>
            <pc:docMk/>
            <pc:sldMk cId="411171513" sldId="530"/>
            <ac:cxnSpMk id="28" creationId="{99CAF8D7-DB2B-FECF-8B98-B0E830D20280}"/>
          </ac:cxnSpMkLst>
        </pc:cxnChg>
        <pc:cxnChg chg="add mod">
          <ac:chgData name="Ando.Meritee" userId="16748e08-7dbb-430e-baa8-a2f638470044" providerId="ADAL" clId="{F2FCE92B-2E9E-4F2F-B6EA-79828AF03A90}" dt="2025-07-25T05:25:49.041" v="680" actId="693"/>
          <ac:cxnSpMkLst>
            <pc:docMk/>
            <pc:sldMk cId="411171513" sldId="530"/>
            <ac:cxnSpMk id="29" creationId="{B0ACFF5F-D929-7A28-728E-D28D4A6228CA}"/>
          </ac:cxnSpMkLst>
        </pc:cxnChg>
        <pc:cxnChg chg="mod">
          <ac:chgData name="Ando.Meritee" userId="16748e08-7dbb-430e-baa8-a2f638470044" providerId="ADAL" clId="{F2FCE92B-2E9E-4F2F-B6EA-79828AF03A90}" dt="2025-07-25T05:28:58.391" v="833" actId="14100"/>
          <ac:cxnSpMkLst>
            <pc:docMk/>
            <pc:sldMk cId="411171513" sldId="530"/>
            <ac:cxnSpMk id="30" creationId="{A6998C65-54C2-302D-114B-ADFF87BB7E09}"/>
          </ac:cxnSpMkLst>
        </pc:cxnChg>
        <pc:cxnChg chg="del">
          <ac:chgData name="Ando.Meritee" userId="16748e08-7dbb-430e-baa8-a2f638470044" providerId="ADAL" clId="{F2FCE92B-2E9E-4F2F-B6EA-79828AF03A90}" dt="2025-07-25T05:20:09.702" v="263" actId="478"/>
          <ac:cxnSpMkLst>
            <pc:docMk/>
            <pc:sldMk cId="411171513" sldId="530"/>
            <ac:cxnSpMk id="32" creationId="{B60085BF-D93C-72CA-9850-6D838F3029D7}"/>
          </ac:cxnSpMkLst>
        </pc:cxnChg>
        <pc:cxnChg chg="del mod">
          <ac:chgData name="Ando.Meritee" userId="16748e08-7dbb-430e-baa8-a2f638470044" providerId="ADAL" clId="{F2FCE92B-2E9E-4F2F-B6EA-79828AF03A90}" dt="2025-07-25T05:20:12.710" v="265" actId="478"/>
          <ac:cxnSpMkLst>
            <pc:docMk/>
            <pc:sldMk cId="411171513" sldId="530"/>
            <ac:cxnSpMk id="34" creationId="{02235C1F-C4C7-F494-7064-D909CD5DA8CF}"/>
          </ac:cxnSpMkLst>
        </pc:cxnChg>
        <pc:cxnChg chg="del mod">
          <ac:chgData name="Ando.Meritee" userId="16748e08-7dbb-430e-baa8-a2f638470044" providerId="ADAL" clId="{F2FCE92B-2E9E-4F2F-B6EA-79828AF03A90}" dt="2025-07-25T05:20:14.760" v="267" actId="478"/>
          <ac:cxnSpMkLst>
            <pc:docMk/>
            <pc:sldMk cId="411171513" sldId="530"/>
            <ac:cxnSpMk id="35" creationId="{7D034F95-414E-2C2B-66D4-811F732EA474}"/>
          </ac:cxnSpMkLst>
        </pc:cxnChg>
        <pc:cxnChg chg="mod">
          <ac:chgData name="Ando.Meritee" userId="16748e08-7dbb-430e-baa8-a2f638470044" providerId="ADAL" clId="{F2FCE92B-2E9E-4F2F-B6EA-79828AF03A90}" dt="2025-07-25T05:29:00.670" v="834" actId="14100"/>
          <ac:cxnSpMkLst>
            <pc:docMk/>
            <pc:sldMk cId="411171513" sldId="530"/>
            <ac:cxnSpMk id="38" creationId="{DC194229-ADC2-22E9-54FB-E33B51929817}"/>
          </ac:cxnSpMkLst>
        </pc:cxnChg>
        <pc:cxnChg chg="del">
          <ac:chgData name="Ando.Meritee" userId="16748e08-7dbb-430e-baa8-a2f638470044" providerId="ADAL" clId="{F2FCE92B-2E9E-4F2F-B6EA-79828AF03A90}" dt="2025-07-25T05:14:48.766" v="116" actId="478"/>
          <ac:cxnSpMkLst>
            <pc:docMk/>
            <pc:sldMk cId="411171513" sldId="530"/>
            <ac:cxnSpMk id="42" creationId="{9C499C33-A62A-54BA-0AAB-19229717A600}"/>
          </ac:cxnSpMkLst>
        </pc:cxnChg>
        <pc:cxnChg chg="add mod">
          <ac:chgData name="Ando.Meritee" userId="16748e08-7dbb-430e-baa8-a2f638470044" providerId="ADAL" clId="{F2FCE92B-2E9E-4F2F-B6EA-79828AF03A90}" dt="2025-07-25T05:28:46.982" v="832" actId="14100"/>
          <ac:cxnSpMkLst>
            <pc:docMk/>
            <pc:sldMk cId="411171513" sldId="530"/>
            <ac:cxnSpMk id="44" creationId="{1C4751F2-3497-0024-4BA3-A75D207FC697}"/>
          </ac:cxnSpMkLst>
        </pc:cxnChg>
      </pc:sldChg>
    </pc:docChg>
  </pc:docChgLst>
  <pc:docChgLst>
    <pc:chgData name="Ando.Meritee" userId="S::ando.meritee@acti.com::16748e08-7dbb-430e-baa8-a2f638470044" providerId="AD" clId="Web-{C592276E-FAD3-8C05-C6A4-835B05384836}"/>
    <pc:docChg chg="addSld delSld modSld">
      <pc:chgData name="Ando.Meritee" userId="S::ando.meritee@acti.com::16748e08-7dbb-430e-baa8-a2f638470044" providerId="AD" clId="Web-{C592276E-FAD3-8C05-C6A4-835B05384836}" dt="2025-01-23T07:16:20.969" v="1433"/>
      <pc:docMkLst>
        <pc:docMk/>
      </pc:docMkLst>
      <pc:sldChg chg="addSp delSp modSp">
        <pc:chgData name="Ando.Meritee" userId="S::ando.meritee@acti.com::16748e08-7dbb-430e-baa8-a2f638470044" providerId="AD" clId="Web-{C592276E-FAD3-8C05-C6A4-835B05384836}" dt="2025-01-23T06:58:09.301" v="882" actId="1076"/>
        <pc:sldMkLst>
          <pc:docMk/>
          <pc:sldMk cId="2090062179" sldId="391"/>
        </pc:sldMkLst>
      </pc:sldChg>
      <pc:sldChg chg="modSp">
        <pc:chgData name="Ando.Meritee" userId="S::ando.meritee@acti.com::16748e08-7dbb-430e-baa8-a2f638470044" providerId="AD" clId="Web-{C592276E-FAD3-8C05-C6A4-835B05384836}" dt="2025-01-23T07:12:28.851" v="1352"/>
        <pc:sldMkLst>
          <pc:docMk/>
          <pc:sldMk cId="4417221" sldId="395"/>
        </pc:sldMkLst>
      </pc:sldChg>
      <pc:sldChg chg="del">
        <pc:chgData name="Ando.Meritee" userId="S::ando.meritee@acti.com::16748e08-7dbb-430e-baa8-a2f638470044" providerId="AD" clId="Web-{C592276E-FAD3-8C05-C6A4-835B05384836}" dt="2025-01-23T07:12:40.929" v="1353"/>
        <pc:sldMkLst>
          <pc:docMk/>
          <pc:sldMk cId="760467085" sldId="409"/>
        </pc:sldMkLst>
      </pc:sldChg>
      <pc:sldChg chg="modSp">
        <pc:chgData name="Ando.Meritee" userId="S::ando.meritee@acti.com::16748e08-7dbb-430e-baa8-a2f638470044" providerId="AD" clId="Web-{C592276E-FAD3-8C05-C6A4-835B05384836}" dt="2025-01-23T06:46:49.790" v="357" actId="20577"/>
        <pc:sldMkLst>
          <pc:docMk/>
          <pc:sldMk cId="246058357" sldId="437"/>
        </pc:sldMkLst>
      </pc:sldChg>
      <pc:sldChg chg="modSp">
        <pc:chgData name="Ando.Meritee" userId="S::ando.meritee@acti.com::16748e08-7dbb-430e-baa8-a2f638470044" providerId="AD" clId="Web-{C592276E-FAD3-8C05-C6A4-835B05384836}" dt="2025-01-23T06:36:41.672" v="17" actId="20577"/>
        <pc:sldMkLst>
          <pc:docMk/>
          <pc:sldMk cId="2309005391" sldId="465"/>
        </pc:sldMkLst>
      </pc:sldChg>
      <pc:sldChg chg="addSp delSp modSp">
        <pc:chgData name="Ando.Meritee" userId="S::ando.meritee@acti.com::16748e08-7dbb-430e-baa8-a2f638470044" providerId="AD" clId="Web-{C592276E-FAD3-8C05-C6A4-835B05384836}" dt="2025-01-23T06:45:46.053" v="305" actId="1076"/>
        <pc:sldMkLst>
          <pc:docMk/>
          <pc:sldMk cId="1750418331" sldId="467"/>
        </pc:sldMkLst>
      </pc:sldChg>
      <pc:sldChg chg="modSp">
        <pc:chgData name="Ando.Meritee" userId="S::ando.meritee@acti.com::16748e08-7dbb-430e-baa8-a2f638470044" providerId="AD" clId="Web-{C592276E-FAD3-8C05-C6A4-835B05384836}" dt="2025-01-23T07:16:20.969" v="1433"/>
        <pc:sldMkLst>
          <pc:docMk/>
          <pc:sldMk cId="879963922" sldId="501"/>
        </pc:sldMkLst>
      </pc:sldChg>
      <pc:sldChg chg="modSp">
        <pc:chgData name="Ando.Meritee" userId="S::ando.meritee@acti.com::16748e08-7dbb-430e-baa8-a2f638470044" providerId="AD" clId="Web-{C592276E-FAD3-8C05-C6A4-835B05384836}" dt="2025-01-23T07:01:00.480" v="983"/>
        <pc:sldMkLst>
          <pc:docMk/>
          <pc:sldMk cId="224402732" sldId="509"/>
        </pc:sldMkLst>
      </pc:sldChg>
      <pc:sldChg chg="modSp">
        <pc:chgData name="Ando.Meritee" userId="S::ando.meritee@acti.com::16748e08-7dbb-430e-baa8-a2f638470044" providerId="AD" clId="Web-{C592276E-FAD3-8C05-C6A4-835B05384836}" dt="2025-01-23T07:02:00.763" v="1014" actId="1076"/>
        <pc:sldMkLst>
          <pc:docMk/>
          <pc:sldMk cId="2787313935" sldId="511"/>
        </pc:sldMkLst>
      </pc:sldChg>
      <pc:sldChg chg="delSp modSp">
        <pc:chgData name="Ando.Meritee" userId="S::ando.meritee@acti.com::16748e08-7dbb-430e-baa8-a2f638470044" providerId="AD" clId="Web-{C592276E-FAD3-8C05-C6A4-835B05384836}" dt="2025-01-23T06:53:10.508" v="810"/>
        <pc:sldMkLst>
          <pc:docMk/>
          <pc:sldMk cId="2826734634" sldId="515"/>
        </pc:sldMkLst>
      </pc:sldChg>
      <pc:sldChg chg="delSp modSp">
        <pc:chgData name="Ando.Meritee" userId="S::ando.meritee@acti.com::16748e08-7dbb-430e-baa8-a2f638470044" providerId="AD" clId="Web-{C592276E-FAD3-8C05-C6A4-835B05384836}" dt="2025-01-23T06:52:45.507" v="806"/>
        <pc:sldMkLst>
          <pc:docMk/>
          <pc:sldMk cId="3603722745" sldId="518"/>
        </pc:sldMkLst>
      </pc:sldChg>
      <pc:sldChg chg="modSp">
        <pc:chgData name="Ando.Meritee" userId="S::ando.meritee@acti.com::16748e08-7dbb-430e-baa8-a2f638470044" providerId="AD" clId="Web-{C592276E-FAD3-8C05-C6A4-835B05384836}" dt="2025-01-23T07:15:38.780" v="1431"/>
        <pc:sldMkLst>
          <pc:docMk/>
          <pc:sldMk cId="3518915765" sldId="523"/>
        </pc:sldMkLst>
      </pc:sldChg>
      <pc:sldChg chg="delSp modSp">
        <pc:chgData name="Ando.Meritee" userId="S::ando.meritee@acti.com::16748e08-7dbb-430e-baa8-a2f638470044" providerId="AD" clId="Web-{C592276E-FAD3-8C05-C6A4-835B05384836}" dt="2025-01-23T06:54:13.558" v="818" actId="20577"/>
        <pc:sldMkLst>
          <pc:docMk/>
          <pc:sldMk cId="4122111409" sldId="525"/>
        </pc:sldMkLst>
      </pc:sldChg>
      <pc:sldChg chg="addSp delSp modSp">
        <pc:chgData name="Ando.Meritee" userId="S::ando.meritee@acti.com::16748e08-7dbb-430e-baa8-a2f638470044" providerId="AD" clId="Web-{C592276E-FAD3-8C05-C6A4-835B05384836}" dt="2025-01-23T06:53:43.978" v="816"/>
        <pc:sldMkLst>
          <pc:docMk/>
          <pc:sldMk cId="4173808120" sldId="526"/>
        </pc:sldMkLst>
      </pc:sldChg>
      <pc:sldChg chg="addSp delSp modSp">
        <pc:chgData name="Ando.Meritee" userId="S::ando.meritee@acti.com::16748e08-7dbb-430e-baa8-a2f638470044" providerId="AD" clId="Web-{C592276E-FAD3-8C05-C6A4-835B05384836}" dt="2025-01-23T06:41:47.231" v="194" actId="20577"/>
        <pc:sldMkLst>
          <pc:docMk/>
          <pc:sldMk cId="3093661228" sldId="527"/>
        </pc:sldMkLst>
      </pc:sldChg>
      <pc:sldChg chg="delSp modSp">
        <pc:chgData name="Ando.Meritee" userId="S::ando.meritee@acti.com::16748e08-7dbb-430e-baa8-a2f638470044" providerId="AD" clId="Web-{C592276E-FAD3-8C05-C6A4-835B05384836}" dt="2025-01-23T06:49:33.578" v="579" actId="20577"/>
        <pc:sldMkLst>
          <pc:docMk/>
          <pc:sldMk cId="2941212833" sldId="528"/>
        </pc:sldMkLst>
      </pc:sldChg>
      <pc:sldChg chg="addSp delSp modSp add replId">
        <pc:chgData name="Ando.Meritee" userId="S::ando.meritee@acti.com::16748e08-7dbb-430e-baa8-a2f638470044" providerId="AD" clId="Web-{C592276E-FAD3-8C05-C6A4-835B05384836}" dt="2025-01-23T07:15:17.764" v="1430"/>
        <pc:sldMkLst>
          <pc:docMk/>
          <pc:sldMk cId="432699819" sldId="529"/>
        </pc:sldMkLst>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08.398"/>
    </inkml:context>
    <inkml:brush xml:id="br0">
      <inkml:brushProperty name="width" value="0.05" units="cm"/>
      <inkml:brushProperty name="height" value="0.05" units="cm"/>
    </inkml:brush>
  </inkml:definitions>
  <inkml:trace contextRef="#ctx0" brushRef="#br0">1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15.661"/>
    </inkml:context>
    <inkml:brush xml:id="br0">
      <inkml:brushProperty name="width" value="0.05" units="cm"/>
      <inkml:brushProperty name="height" value="0.05" units="cm"/>
    </inkml:brush>
  </inkml:definitions>
  <inkml:trace contextRef="#ctx0" brushRef="#br0">595 1 24575,'-2'1'0,"1"0"0,-1 1 0,0-1 0,1 1 0,-1 0 0,1-1 0,0 1 0,-1 0 0,1 0 0,0 0 0,0 0 0,0 0 0,0 0 0,1 0 0,-1 0 0,0 3 0,-3 5 0,-19 32 0,10-19 0,-13 33 0,20-44 0,0-1 0,-1 0 0,0 0 0,-1 0 0,0-1 0,-15 15 0,13-14 0,1-1 0,0 2 0,0-1 0,1 1 0,-10 19 0,11-14 0,-1-1 0,-1 1 0,-1-2 0,0 1 0,-1-2 0,-22 24 0,26-30 0,1 0 0,0 0 0,0 1 0,-6 13 0,7-14 0,1 0 0,-1 1 0,-1-2 0,0 1 0,-10 10 0,5-7 0,1 1 0,0 0 0,0 1 0,-12 22 0,3-6 0,-12 10 0,24-33 0,1 1 0,1 0 0,-1 0 0,1 1 0,-7 12 0,-6 16 0,11-23 0,0-1 0,1 2 0,1-1 0,0 1 0,-4 16 0,9-27 0,-1 0 0,1 0 0,0 0 0,0 1 0,0-1 0,0 0 0,0 0 0,1 0 0,-1 0 0,1 0 0,0 0 0,0 0 0,0 0 0,0 0 0,1-1 0,-1 1 0,1 0 0,0-1 0,0 1 0,-1-1 0,2 0 0,-1 1 0,0-1 0,0 0 0,1 0 0,-1 0 0,1-1 0,-1 1 0,5 1 0,4 2 0,0 0 0,0-1 0,1 0 0,-1-1 0,1 0 0,13 1 0,10 2 0,-30-4 0,1 0 0,-1 0 0,1 1 0,-1 0 0,0 0 0,0 0 0,0 1 0,-1-1 0,1 1 0,-1 0 0,0 1 0,6 7 0,-4-6 0,0 1 0,1 0 0,0-1 0,10 6 0,-3-2 0,0 1 0,0 0 0,-1 0 0,19 21 0,-21-21 0,1-1 0,20 13 0,-23-18 0,-1 1 0,0-1 0,-1 1 0,1 1 0,-1 0 0,0 0 0,-1 0 0,0 0 0,7 11 0,1 11 0,-6-16 0,0 1 0,-2 1 0,0-1 0,0 1 0,-1 0 0,-1 0 0,-1 1 0,2 16 0,-3 222 0,-5-117 0,3-129 0,0 0 0,0 0 0,-1 1 0,0-1 0,-5 15 0,5-20 0,0-1 0,0 1 0,0-1 0,0 1 0,-1-1 0,0 0 0,1 0 0,-1 0 0,0 0 0,0 0 0,0 0 0,0 0 0,0 0 0,0-1 0,0 1 0,-1-1 0,1 0 0,-1 0 0,1 0 0,-1 0 0,1 0 0,-4 0 0,-13 2-125,1-1-1,-1-1 1,0 0-1,-18-3 1,24 1-613,-18 0-6088</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23.575"/>
    </inkml:context>
    <inkml:brush xml:id="br0">
      <inkml:brushProperty name="width" value="0.05" units="cm"/>
      <inkml:brushProperty name="height" value="0.05" units="cm"/>
    </inkml:brush>
  </inkml:definitions>
  <inkml:trace contextRef="#ctx0" brushRef="#br0">0 1433 24575,'757'0'0,"-727"-1"0,56-11 0,-53 7 0,44-3 0,-36 9 0,28-2 0,-64 1 0,0-1 0,0 0 0,0 0 0,-1 0 0,1-1 0,-1 0 0,1 0 0,-1 0 0,1 0 0,-1-1 0,6-4 0,7-8 0,-1 0 0,28-33 0,-39 41 0,0 0 0,-1-1 0,1 1 0,-2-1 0,1 1 0,-1-1 0,0 0 0,-1 0 0,0-1 0,2-16 0,-2 6 0,-1-1 0,-1 1 0,-1-1 0,0 1 0,-2 0 0,0-1 0,-1 1 0,-1 0 0,-1 1 0,0-1 0,-14-24 0,9 20 0,0-1 0,2 0 0,-9-33 0,15 42 0,0 1 0,0-1 0,1-1 0,1 1 0,1 0 0,3-29 0,-2 38 0,0 0 0,0 1 0,1-1 0,0 1 0,0-1 0,1 1 0,-1 0 0,1 0 0,0 0 0,1 0 0,-1 0 0,1 1 0,0-1 0,0 1 0,0 0 0,1 1 0,0-1 0,-1 1 0,1-1 0,0 1 0,1 1 0,-1-1 0,0 1 0,10-3 0,11-2 0,0 2 0,0 0 0,0 2 0,33 0 0,-18 0 0,-38 3 0,1-1 0,-1 0 0,1 0 0,0 0 0,-1 0 0,0 0 0,1-1 0,-1 1 0,0-1 0,0 0 0,0 0 0,0 0 0,0 0 0,0-1 0,0 1 0,2-4 0,3-5 0,0 1 0,-1-1 0,7-15 0,4-5 0,7-10 0,37-52 0,-59 88 0,23-29 0,23-38 0,-43 63 0,-1-1 0,0 0 0,0 0 0,-1 0 0,0 0 0,-1-1 0,-1 0 0,1 1 0,0-18 0,-3 26 0,0-1 0,0 0 0,0 1 0,-1-1 0,0 0 0,1 1 0,-1-1 0,0 1 0,0-1 0,0 1 0,0 0 0,-1-1 0,1 1 0,-1 0 0,1 0 0,-1 0 0,0 0 0,0 0 0,0 0 0,0 1 0,0-1 0,0 0 0,0 1 0,-1 0 0,1 0 0,0-1 0,-1 1 0,1 1 0,-1-1 0,1 0 0,-1 1 0,-3-1 0,-10-2 0,1 1 0,-1 1 0,0 1 0,-18 1 0,21 0 0,-253 4 0,261-5-151,0 0-1,0 1 0,0-1 0,0 1 1,-1 0-1,1 0 0,0 0 1,-8 4-1,-5 6-6674</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44.709"/>
    </inkml:context>
    <inkml:brush xml:id="br0">
      <inkml:brushProperty name="width" value="0.05" units="cm"/>
      <inkml:brushProperty name="height" value="0.05" units="cm"/>
    </inkml:brush>
  </inkml:definitions>
  <inkml:trace contextRef="#ctx0" brushRef="#br0">0 0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44.709"/>
    </inkml:context>
    <inkml:brush xml:id="br0">
      <inkml:brushProperty name="width" value="0.05" units="cm"/>
      <inkml:brushProperty name="height" value="0.05" units="cm"/>
    </inkml:brush>
  </inkml:definitions>
  <inkml:trace contextRef="#ctx0" brushRef="#br0">0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2025/7/25</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141A46-FDFE-2821-4694-D8F1931F8E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4D66A9-DA57-62F6-3527-1A19E7104B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FEA0E1-0994-CE9C-E5D7-9CF50EC291C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2C271A5-39DF-7310-5D2F-872D70078C4D}"/>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822855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0A4338-D6CB-18A9-7B8C-E88B9EA2BF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084DD4-986D-A689-FA18-777913E2FA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717A22-CE23-3AD4-75DC-36BE2C60167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D68171A-7589-571E-243B-AC286EBB362A}"/>
              </a:ext>
            </a:extLst>
          </p:cNvPr>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1376533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9F972-3CC7-5743-791A-DF6BE4167B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1C8AB0-089B-B868-12A3-EFC45C0ADC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9E51AA-FE41-3B78-AC72-67CC5D0CE7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197F2F9-EC5D-5935-4F09-15898DB060B8}"/>
              </a:ext>
            </a:extLst>
          </p:cNvPr>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42524594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BFC9B-CC11-80E5-EF43-3554C68C81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F8D326-C4A3-295B-AC20-AEB6E4B355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3AE4DC-F240-B862-8B18-EB0FAFC473D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74CE46E-1073-C9C2-4339-F1DF699460FD}"/>
              </a:ext>
            </a:extLst>
          </p:cNvPr>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6903420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4171761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772B3B-F57A-090E-DD34-F5C8972F6F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4B091B-2042-9CEA-E19A-03943DDBA0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E03E87-8B28-B17F-FB40-D95F23DCCB3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16C81EA-1990-CFAE-D10F-8A15CFB3839D}"/>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5929658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31</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32</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2025/7/25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2025/7/25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2025/7/25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16.xml"/><Relationship Id="rId7"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8.xml"/><Relationship Id="rId5" Type="http://schemas.openxmlformats.org/officeDocument/2006/relationships/image" Target="../media/image25.png"/><Relationship Id="rId4" Type="http://schemas.openxmlformats.org/officeDocument/2006/relationships/hyperlink" Target="https://www.acti.com/solutions/access-control-solution?sid=S200" TargetMode="External"/></Relationships>
</file>

<file path=ppt/slides/_rels/slide14.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26.png"/><Relationship Id="rId5" Type="http://schemas.openxmlformats.org/officeDocument/2006/relationships/hyperlink" Target="https://www.acti.com/solutions/access-control-solution?sid=S200" TargetMode="Externa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6.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24.png"/><Relationship Id="rId4" Type="http://schemas.openxmlformats.org/officeDocument/2006/relationships/slide" Target="slide25.xml"/></Relationships>
</file>

<file path=ppt/slides/_rels/slide17.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customXml" Target="../ink/ink4.xml"/><Relationship Id="rId3" Type="http://schemas.openxmlformats.org/officeDocument/2006/relationships/image" Target="../media/image29.jpeg"/><Relationship Id="rId7" Type="http://schemas.openxmlformats.org/officeDocument/2006/relationships/customXml" Target="../ink/ink1.xml"/><Relationship Id="rId12" Type="http://schemas.openxmlformats.org/officeDocument/2006/relationships/image" Target="../media/image35.png"/><Relationship Id="rId17" Type="http://schemas.openxmlformats.org/officeDocument/2006/relationships/image" Target="../media/image39.png"/><Relationship Id="rId2" Type="http://schemas.openxmlformats.org/officeDocument/2006/relationships/notesSlide" Target="../notesSlides/notesSlide16.xml"/><Relationship Id="rId16" Type="http://schemas.openxmlformats.org/officeDocument/2006/relationships/image" Target="../media/image38.png"/><Relationship Id="rId1" Type="http://schemas.openxmlformats.org/officeDocument/2006/relationships/slideLayout" Target="../slideLayouts/slideLayout8.xml"/><Relationship Id="rId6" Type="http://schemas.openxmlformats.org/officeDocument/2006/relationships/image" Target="../media/image32.png"/><Relationship Id="rId11" Type="http://schemas.openxmlformats.org/officeDocument/2006/relationships/customXml" Target="../ink/ink3.xml"/><Relationship Id="rId5" Type="http://schemas.openxmlformats.org/officeDocument/2006/relationships/image" Target="../media/image31.png"/><Relationship Id="rId15" Type="http://schemas.openxmlformats.org/officeDocument/2006/relationships/image" Target="../media/image37.png"/><Relationship Id="rId10" Type="http://schemas.openxmlformats.org/officeDocument/2006/relationships/image" Target="../media/image34.png"/><Relationship Id="rId4" Type="http://schemas.openxmlformats.org/officeDocument/2006/relationships/image" Target="../media/image30.png"/><Relationship Id="rId9" Type="http://schemas.openxmlformats.org/officeDocument/2006/relationships/customXml" Target="../ink/ink2.xml"/><Relationship Id="rId14" Type="http://schemas.openxmlformats.org/officeDocument/2006/relationships/image" Target="../media/image36.png"/></Relationships>
</file>

<file path=ppt/slides/_rels/slide1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customXml" Target="../ink/ink5.xml"/><Relationship Id="rId7"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image" Target="../media/image37.png"/><Relationship Id="rId11" Type="http://schemas.openxmlformats.org/officeDocument/2006/relationships/hyperlink" Target="https://www.acti.com/product/Archive-Player-4" TargetMode="External"/><Relationship Id="rId5" Type="http://schemas.openxmlformats.org/officeDocument/2006/relationships/image" Target="../media/image40.png"/><Relationship Id="rId10" Type="http://schemas.openxmlformats.org/officeDocument/2006/relationships/image" Target="../media/image42.png"/><Relationship Id="rId9" Type="http://schemas.openxmlformats.org/officeDocument/2006/relationships/image" Target="../media/image29.jpeg"/></Relationships>
</file>

<file path=ppt/slides/_rels/slide1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Z721"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Z721"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46.png"/></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1.xml"/><Relationship Id="rId1" Type="http://schemas.openxmlformats.org/officeDocument/2006/relationships/slideLayout" Target="../slideLayouts/slideLayout8.xml"/><Relationship Id="rId5" Type="http://schemas.openxmlformats.org/officeDocument/2006/relationships/image" Target="../media/image48.png"/><Relationship Id="rId4" Type="http://schemas.openxmlformats.org/officeDocument/2006/relationships/hyperlink" Target="https://www.acti.com/products/access-control-server"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53.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52.png"/><Relationship Id="rId5" Type="http://schemas.openxmlformats.org/officeDocument/2006/relationships/hyperlink" Target="https://www.acti.com/product/A952" TargetMode="External"/><Relationship Id="rId10" Type="http://schemas.openxmlformats.org/officeDocument/2006/relationships/image" Target="../media/image51.png"/><Relationship Id="rId4" Type="http://schemas.openxmlformats.org/officeDocument/2006/relationships/hyperlink" Target="https://www.acti.com/product/8426" TargetMode="External"/><Relationship Id="rId9" Type="http://schemas.openxmlformats.org/officeDocument/2006/relationships/image" Target="../media/image50.png"/></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image" Target="../media/image55.png"/></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57.png"/><Relationship Id="rId4" Type="http://schemas.openxmlformats.org/officeDocument/2006/relationships/image" Target="../media/image56.png"/></Relationships>
</file>

<file path=ppt/slides/_rels/slide28.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2.png"/><Relationship Id="rId7" Type="http://schemas.openxmlformats.org/officeDocument/2006/relationships/image" Target="../media/image61.png"/><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63.png"/></Relationships>
</file>

<file path=ppt/slides/_rels/slide32.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a:t>
            </a:r>
          </a:p>
          <a:p>
            <a:pPr algn="l"/>
            <a:r>
              <a:rPr lang="en-US" sz="4800" b="1">
                <a:solidFill>
                  <a:schemeClr val="tx1">
                    <a:lumMod val="50000"/>
                    <a:lumOff val="50000"/>
                  </a:schemeClr>
                </a:solidFill>
                <a:ea typeface="新細明體" pitchFamily="18" charset="-120"/>
              </a:rPr>
              <a:t>Mobile Vehicle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4245" y="3916665"/>
            <a:ext cx="2530880" cy="1723932"/>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20070" y="1957340"/>
            <a:ext cx="6120680" cy="1077218"/>
          </a:xfrm>
          <a:prstGeom prst="rect">
            <a:avLst/>
          </a:prstGeom>
          <a:noFill/>
        </p:spPr>
        <p:txBody>
          <a:bodyPr wrap="square">
            <a:spAutoFit/>
          </a:bodyPr>
          <a:lstStyle/>
          <a:p>
            <a:r>
              <a:rPr lang="en-US" sz="1600">
                <a:solidFill>
                  <a:srgbClr val="535353"/>
                </a:solidFill>
                <a:latin typeface="Open Sans" panose="020B0606030504020204" pitchFamily="34" charset="0"/>
              </a:rPr>
              <a:t>ACTi video-based mobile vehicle security solution ensures passengers and drivers safety. The fully vibration proof surveillance equipment ensures clear and uninterrupted video evidence even in rough roads and sudden brakes.</a:t>
            </a:r>
          </a:p>
        </p:txBody>
      </p:sp>
      <p:sp>
        <p:nvSpPr>
          <p:cNvPr id="10" name="TextBox 9">
            <a:extLst>
              <a:ext uri="{FF2B5EF4-FFF2-40B4-BE49-F238E27FC236}">
                <a16:creationId xmlns:a16="http://schemas.microsoft.com/office/drawing/2014/main" id="{60B4391B-8304-3719-A07B-BEE7D43097DE}"/>
              </a:ext>
            </a:extLst>
          </p:cNvPr>
          <p:cNvSpPr txBox="1"/>
          <p:nvPr/>
        </p:nvSpPr>
        <p:spPr>
          <a:xfrm>
            <a:off x="308999" y="3721559"/>
            <a:ext cx="8835001" cy="2800767"/>
          </a:xfrm>
          <a:prstGeom prst="rect">
            <a:avLst/>
          </a:prstGeom>
          <a:noFill/>
        </p:spPr>
        <p:txBody>
          <a:bodyPr wrap="square" lIns="91440" tIns="45720" rIns="91440" bIns="45720" anchor="t">
            <a:spAutoFit/>
          </a:bodyPr>
          <a:lstStyle/>
          <a:p>
            <a:r>
              <a:rPr lang="en-US" sz="1600">
                <a:solidFill>
                  <a:srgbClr val="535353"/>
                </a:solidFill>
                <a:effectLst/>
                <a:latin typeface="Open Sans"/>
                <a:ea typeface="Open Sans"/>
                <a:cs typeface="Open Sans"/>
              </a:rPr>
              <a:t>Nowadays, in-vehicle surveillance has become more and more significant in order to deter pickpocketing, bullying, vandalism, clarify incidents or car collisions, and reinforce driver's accountability</a:t>
            </a:r>
            <a:r>
              <a:rPr lang="en-US" sz="1600">
                <a:solidFill>
                  <a:srgbClr val="535353"/>
                </a:solidFill>
                <a:latin typeface="Open Sans"/>
                <a:ea typeface="Open Sans"/>
                <a:cs typeface="Open Sans"/>
              </a:rPr>
              <a:t> as well as respond to the driver's safety issues.</a:t>
            </a:r>
            <a:endParaRPr lang="en-US" sz="1600">
              <a:solidFill>
                <a:srgbClr val="535353"/>
              </a:solidFill>
              <a:effectLst/>
              <a:latin typeface="Open Sans" panose="020B0606030504020204" pitchFamily="34" charset="0"/>
            </a:endParaRPr>
          </a:p>
          <a:p>
            <a:endParaRPr lang="en-US" sz="1600">
              <a:solidFill>
                <a:srgbClr val="535353"/>
              </a:solidFill>
              <a:effectLst/>
              <a:latin typeface="Open Sans" panose="020B0606030504020204" pitchFamily="34" charset="0"/>
            </a:endParaRPr>
          </a:p>
          <a:p>
            <a:r>
              <a:rPr lang="en-US" sz="1600">
                <a:solidFill>
                  <a:srgbClr val="535353"/>
                </a:solidFill>
                <a:effectLst/>
                <a:latin typeface="Open Sans" panose="020B0606030504020204" pitchFamily="34" charset="0"/>
              </a:rPr>
              <a:t>The mobile vehicle surveillance solution consists of wide-angle vandal proof IP cameras, covert cameras for more discreet applications, on-board standalone NVR, panic button, local display and more. All these are fully vibration proof and certified.</a:t>
            </a:r>
          </a:p>
          <a:p>
            <a:endParaRPr lang="en-US" sz="1600">
              <a:solidFill>
                <a:srgbClr val="535353"/>
              </a:solidFill>
              <a:effectLst/>
              <a:latin typeface="Open Sans" panose="020B0606030504020204" pitchFamily="34" charset="0"/>
            </a:endParaRPr>
          </a:p>
          <a:p>
            <a:r>
              <a:rPr lang="en-US" sz="1600">
                <a:solidFill>
                  <a:srgbClr val="535353"/>
                </a:solidFill>
                <a:effectLst/>
                <a:latin typeface="Open Sans" panose="020B0606030504020204" pitchFamily="34" charset="0"/>
              </a:rPr>
              <a:t>Furthermore, the control center of the fleet can monitor every single vehicle remotely thanks to the 4G/5G and Wi-Fi connectivity - the live video stream can immediately be accessed when suspicious events occur.</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515451" y="2001708"/>
            <a:ext cx="1877785" cy="1279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E5C494CF-3489-85CB-79FE-955BDEEDCE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051" y="1601224"/>
            <a:ext cx="8861898" cy="4984818"/>
          </a:xfrm>
          <a:prstGeom prst="rect">
            <a:avLst/>
          </a:prstGeom>
          <a:noFill/>
          <a:extLst>
            <a:ext uri="{909E8E84-426E-40DD-AFC4-6F175D3DCCD1}">
              <a14:hiddenFill xmlns:a14="http://schemas.microsoft.com/office/drawing/2010/main">
                <a:solidFill>
                  <a:srgbClr val="FFFFFF"/>
                </a:solidFill>
              </a14:hiddenFill>
            </a:ext>
          </a:extLst>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Map</a:t>
            </a:r>
          </a:p>
        </p:txBody>
      </p:sp>
      <p:sp>
        <p:nvSpPr>
          <p:cNvPr id="4" name="TextBox 3">
            <a:extLst>
              <a:ext uri="{FF2B5EF4-FFF2-40B4-BE49-F238E27FC236}">
                <a16:creationId xmlns:a16="http://schemas.microsoft.com/office/drawing/2014/main" id="{39302DFA-5F16-0954-9401-53AA266FE95E}"/>
              </a:ext>
            </a:extLst>
          </p:cNvPr>
          <p:cNvSpPr txBox="1"/>
          <p:nvPr/>
        </p:nvSpPr>
        <p:spPr>
          <a:xfrm>
            <a:off x="6979241" y="4592954"/>
            <a:ext cx="892514" cy="307777"/>
          </a:xfrm>
          <a:prstGeom prst="rect">
            <a:avLst/>
          </a:prstGeom>
          <a:solidFill>
            <a:schemeClr val="bg1"/>
          </a:solidFill>
        </p:spPr>
        <p:txBody>
          <a:bodyPr wrap="square" rtlCol="0">
            <a:spAutoFit/>
          </a:bodyPr>
          <a:lstStyle/>
          <a:p>
            <a:r>
              <a:rPr lang="en-US" sz="1400"/>
              <a:t>Taxi Fleet</a:t>
            </a:r>
          </a:p>
        </p:txBody>
      </p:sp>
      <p:sp>
        <p:nvSpPr>
          <p:cNvPr id="12" name="TextBox 11">
            <a:extLst>
              <a:ext uri="{FF2B5EF4-FFF2-40B4-BE49-F238E27FC236}">
                <a16:creationId xmlns:a16="http://schemas.microsoft.com/office/drawing/2014/main" id="{AB50DDAE-EDA2-2C06-394D-7267FF1AAFEF}"/>
              </a:ext>
            </a:extLst>
          </p:cNvPr>
          <p:cNvSpPr txBox="1"/>
          <p:nvPr/>
        </p:nvSpPr>
        <p:spPr>
          <a:xfrm>
            <a:off x="4253574" y="5256776"/>
            <a:ext cx="1398195" cy="307777"/>
          </a:xfrm>
          <a:prstGeom prst="rect">
            <a:avLst/>
          </a:prstGeom>
          <a:solidFill>
            <a:schemeClr val="bg1"/>
          </a:solidFill>
        </p:spPr>
        <p:txBody>
          <a:bodyPr wrap="square" rtlCol="0">
            <a:spAutoFit/>
          </a:bodyPr>
          <a:lstStyle/>
          <a:p>
            <a:r>
              <a:rPr lang="en-US" sz="1400"/>
              <a:t>Rental Car Fleet</a:t>
            </a:r>
          </a:p>
        </p:txBody>
      </p:sp>
      <p:sp>
        <p:nvSpPr>
          <p:cNvPr id="20" name="TextBox 19">
            <a:extLst>
              <a:ext uri="{FF2B5EF4-FFF2-40B4-BE49-F238E27FC236}">
                <a16:creationId xmlns:a16="http://schemas.microsoft.com/office/drawing/2014/main" id="{97C1027A-CAFA-76FB-1E58-43CEA38E89E5}"/>
              </a:ext>
            </a:extLst>
          </p:cNvPr>
          <p:cNvSpPr txBox="1"/>
          <p:nvPr/>
        </p:nvSpPr>
        <p:spPr>
          <a:xfrm>
            <a:off x="7215211" y="3546315"/>
            <a:ext cx="1562921" cy="307777"/>
          </a:xfrm>
          <a:prstGeom prst="rect">
            <a:avLst/>
          </a:prstGeom>
          <a:solidFill>
            <a:schemeClr val="bg1"/>
          </a:solidFill>
        </p:spPr>
        <p:txBody>
          <a:bodyPr wrap="square" rtlCol="0">
            <a:spAutoFit/>
          </a:bodyPr>
          <a:lstStyle/>
          <a:p>
            <a:r>
              <a:rPr lang="en-US" sz="1400"/>
              <a:t>Fire Truck Fleet</a:t>
            </a:r>
          </a:p>
        </p:txBody>
      </p:sp>
      <p:sp>
        <p:nvSpPr>
          <p:cNvPr id="21" name="TextBox 20">
            <a:extLst>
              <a:ext uri="{FF2B5EF4-FFF2-40B4-BE49-F238E27FC236}">
                <a16:creationId xmlns:a16="http://schemas.microsoft.com/office/drawing/2014/main" id="{4FD13D6A-479B-5E0B-9DE3-763CB966C083}"/>
              </a:ext>
            </a:extLst>
          </p:cNvPr>
          <p:cNvSpPr txBox="1"/>
          <p:nvPr/>
        </p:nvSpPr>
        <p:spPr>
          <a:xfrm>
            <a:off x="3068206" y="4290578"/>
            <a:ext cx="1678892" cy="307777"/>
          </a:xfrm>
          <a:prstGeom prst="rect">
            <a:avLst/>
          </a:prstGeom>
          <a:solidFill>
            <a:schemeClr val="bg1"/>
          </a:solidFill>
        </p:spPr>
        <p:txBody>
          <a:bodyPr wrap="square" rtlCol="0">
            <a:spAutoFit/>
          </a:bodyPr>
          <a:lstStyle/>
          <a:p>
            <a:r>
              <a:rPr lang="en-US" sz="1400"/>
              <a:t>School Bus Fleet</a:t>
            </a:r>
          </a:p>
        </p:txBody>
      </p:sp>
      <p:sp>
        <p:nvSpPr>
          <p:cNvPr id="2" name="TextBox 1">
            <a:extLst>
              <a:ext uri="{FF2B5EF4-FFF2-40B4-BE49-F238E27FC236}">
                <a16:creationId xmlns:a16="http://schemas.microsoft.com/office/drawing/2014/main" id="{D316B552-37E8-C972-FE09-D30A065F36EE}"/>
              </a:ext>
            </a:extLst>
          </p:cNvPr>
          <p:cNvSpPr txBox="1"/>
          <p:nvPr/>
        </p:nvSpPr>
        <p:spPr>
          <a:xfrm>
            <a:off x="4048000" y="2316361"/>
            <a:ext cx="1398195" cy="307777"/>
          </a:xfrm>
          <a:prstGeom prst="rect">
            <a:avLst/>
          </a:prstGeom>
          <a:solidFill>
            <a:schemeClr val="bg1"/>
          </a:solidFill>
        </p:spPr>
        <p:txBody>
          <a:bodyPr wrap="square" rtlCol="0">
            <a:spAutoFit/>
          </a:bodyPr>
          <a:lstStyle/>
          <a:p>
            <a:r>
              <a:rPr lang="en-US" sz="1400"/>
              <a:t>Control Center</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 vs Locations</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305744033"/>
              </p:ext>
            </p:extLst>
          </p:nvPr>
        </p:nvGraphicFramePr>
        <p:xfrm>
          <a:off x="83507" y="1680575"/>
          <a:ext cx="8681114" cy="5009589"/>
        </p:xfrm>
        <a:graphic>
          <a:graphicData uri="http://schemas.openxmlformats.org/drawingml/2006/table">
            <a:tbl>
              <a:tblPr firstRow="1" bandRow="1">
                <a:tableStyleId>{5C22544A-7EE6-4342-B048-85BDC9FD1C3A}</a:tableStyleId>
              </a:tblPr>
              <a:tblGrid>
                <a:gridCol w="2373463">
                  <a:extLst>
                    <a:ext uri="{9D8B030D-6E8A-4147-A177-3AD203B41FA5}">
                      <a16:colId xmlns:a16="http://schemas.microsoft.com/office/drawing/2014/main" val="2167205820"/>
                    </a:ext>
                  </a:extLst>
                </a:gridCol>
                <a:gridCol w="1052965">
                  <a:extLst>
                    <a:ext uri="{9D8B030D-6E8A-4147-A177-3AD203B41FA5}">
                      <a16:colId xmlns:a16="http://schemas.microsoft.com/office/drawing/2014/main" val="2565856468"/>
                    </a:ext>
                  </a:extLst>
                </a:gridCol>
                <a:gridCol w="971816">
                  <a:extLst>
                    <a:ext uri="{9D8B030D-6E8A-4147-A177-3AD203B41FA5}">
                      <a16:colId xmlns:a16="http://schemas.microsoft.com/office/drawing/2014/main" val="3900648050"/>
                    </a:ext>
                  </a:extLst>
                </a:gridCol>
                <a:gridCol w="1100817">
                  <a:extLst>
                    <a:ext uri="{9D8B030D-6E8A-4147-A177-3AD203B41FA5}">
                      <a16:colId xmlns:a16="http://schemas.microsoft.com/office/drawing/2014/main" val="2122113404"/>
                    </a:ext>
                  </a:extLst>
                </a:gridCol>
                <a:gridCol w="1006217">
                  <a:extLst>
                    <a:ext uri="{9D8B030D-6E8A-4147-A177-3AD203B41FA5}">
                      <a16:colId xmlns:a16="http://schemas.microsoft.com/office/drawing/2014/main" val="905671876"/>
                    </a:ext>
                  </a:extLst>
                </a:gridCol>
                <a:gridCol w="1006217">
                  <a:extLst>
                    <a:ext uri="{9D8B030D-6E8A-4147-A177-3AD203B41FA5}">
                      <a16:colId xmlns:a16="http://schemas.microsoft.com/office/drawing/2014/main" val="3758010244"/>
                    </a:ext>
                  </a:extLst>
                </a:gridCol>
                <a:gridCol w="1169619">
                  <a:extLst>
                    <a:ext uri="{9D8B030D-6E8A-4147-A177-3AD203B41FA5}">
                      <a16:colId xmlns:a16="http://schemas.microsoft.com/office/drawing/2014/main" val="3155535811"/>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School Bus Fleet</a:t>
                      </a:r>
                    </a:p>
                  </a:txBody>
                  <a:tcPr/>
                </a:tc>
                <a:tc>
                  <a:txBody>
                    <a:bodyPr/>
                    <a:lstStyle/>
                    <a:p>
                      <a:r>
                        <a:rPr lang="en-US" sz="1300">
                          <a:solidFill>
                            <a:schemeClr val="bg1"/>
                          </a:solidFill>
                        </a:rPr>
                        <a:t>Taxi Fleet</a:t>
                      </a:r>
                    </a:p>
                  </a:txBody>
                  <a:tcPr/>
                </a:tc>
                <a:tc>
                  <a:txBody>
                    <a:bodyPr/>
                    <a:lstStyle/>
                    <a:p>
                      <a:r>
                        <a:rPr lang="en-US" sz="1300">
                          <a:solidFill>
                            <a:schemeClr val="bg1"/>
                          </a:solidFill>
                        </a:rPr>
                        <a:t>Fire Truck Fleet</a:t>
                      </a:r>
                    </a:p>
                  </a:txBody>
                  <a:tcPr/>
                </a:tc>
                <a:tc>
                  <a:txBody>
                    <a:bodyPr/>
                    <a:lstStyle/>
                    <a:p>
                      <a:r>
                        <a:rPr lang="en-US" sz="1300">
                          <a:solidFill>
                            <a:schemeClr val="bg1"/>
                          </a:solidFill>
                        </a:rPr>
                        <a:t>Rental Car Fleet</a:t>
                      </a:r>
                    </a:p>
                  </a:txBody>
                  <a:tcPr/>
                </a:tc>
                <a:tc>
                  <a:txBody>
                    <a:bodyPr/>
                    <a:lstStyle/>
                    <a:p>
                      <a:r>
                        <a:rPr lang="en-US" sz="1300">
                          <a:solidFill>
                            <a:schemeClr val="bg1"/>
                          </a:solidFill>
                        </a:rPr>
                        <a:t>Parking</a:t>
                      </a:r>
                    </a:p>
                  </a:txBody>
                  <a:tcPr/>
                </a:tc>
                <a:tc>
                  <a:txBody>
                    <a:bodyPr/>
                    <a:lstStyle/>
                    <a:p>
                      <a:r>
                        <a:rPr lang="en-US" sz="1300">
                          <a:solidFill>
                            <a:schemeClr val="bg1"/>
                          </a:solidFill>
                        </a:rPr>
                        <a:t>Control Center</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Driver’s Safety Alert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3093898599"/>
                  </a:ext>
                </a:extLst>
              </a:tr>
              <a:tr h="450769">
                <a:tc>
                  <a:txBody>
                    <a:bodyPr/>
                    <a:lstStyle/>
                    <a:p>
                      <a:r>
                        <a:rPr lang="en-US" sz="1300">
                          <a:solidFill>
                            <a:schemeClr val="tx1">
                              <a:lumMod val="76000"/>
                              <a:lumOff val="24000"/>
                            </a:schemeClr>
                          </a:solidFill>
                        </a:rPr>
                        <a:t>Vehicle Crash Detection</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602896575"/>
                  </a:ext>
                </a:extLst>
              </a:tr>
              <a:tr h="450769">
                <a:tc>
                  <a:txBody>
                    <a:bodyPr/>
                    <a:lstStyle/>
                    <a:p>
                      <a:pPr lvl="0">
                        <a:buNone/>
                      </a:pPr>
                      <a:r>
                        <a:rPr lang="en-US" sz="1300">
                          <a:solidFill>
                            <a:schemeClr val="tx1">
                              <a:lumMod val="76000"/>
                              <a:lumOff val="24000"/>
                            </a:schemeClr>
                          </a:solidFill>
                        </a:rPr>
                        <a:t>Vehicle Out of Area Detection</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extLst>
                  <a:ext uri="{0D108BD9-81ED-4DB2-BD59-A6C34878D82A}">
                    <a16:rowId xmlns:a16="http://schemas.microsoft.com/office/drawing/2014/main" val="1972268525"/>
                  </a:ext>
                </a:extLst>
              </a:tr>
              <a:tr h="450769">
                <a:tc>
                  <a:txBody>
                    <a:bodyPr/>
                    <a:lstStyle/>
                    <a:p>
                      <a:pPr lvl="0">
                        <a:buNone/>
                      </a:pPr>
                      <a:r>
                        <a:rPr lang="en-US" sz="1300">
                          <a:solidFill>
                            <a:schemeClr val="tx1">
                              <a:lumMod val="76000"/>
                              <a:lumOff val="24000"/>
                            </a:schemeClr>
                          </a:solidFill>
                        </a:rPr>
                        <a:t>Map-Based Vehicle Tracking</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endParaRPr lang="en-US" sz="1300">
                        <a:solidFill>
                          <a:schemeClr val="tx1">
                            <a:lumMod val="76000"/>
                            <a:lumOff val="24000"/>
                          </a:schemeClr>
                        </a:solidFill>
                      </a:endParaRPr>
                    </a:p>
                  </a:txBody>
                  <a:tcPr anchor="ctr"/>
                </a:tc>
                <a:extLst>
                  <a:ext uri="{0D108BD9-81ED-4DB2-BD59-A6C34878D82A}">
                    <a16:rowId xmlns:a16="http://schemas.microsoft.com/office/drawing/2014/main" val="2766322974"/>
                  </a:ext>
                </a:extLst>
              </a:tr>
              <a:tr h="450769">
                <a:tc>
                  <a:txBody>
                    <a:bodyPr/>
                    <a:lstStyle/>
                    <a:p>
                      <a:r>
                        <a:rPr lang="en-US" sz="1300">
                          <a:solidFill>
                            <a:schemeClr val="tx1">
                              <a:lumMod val="76000"/>
                              <a:lumOff val="24000"/>
                            </a:schemeClr>
                          </a:solidFill>
                        </a:rPr>
                        <a:t>On-Board Fight or Vandalism Detection</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3509274377"/>
                  </a:ext>
                </a:extLst>
              </a:tr>
              <a:tr h="450769">
                <a:tc>
                  <a:txBody>
                    <a:bodyPr/>
                    <a:lstStyle/>
                    <a:p>
                      <a:pPr lvl="0">
                        <a:buNone/>
                      </a:pPr>
                      <a:r>
                        <a:rPr lang="en-US" sz="1300">
                          <a:solidFill>
                            <a:schemeClr val="tx1">
                              <a:lumMod val="76000"/>
                              <a:lumOff val="24000"/>
                            </a:schemeClr>
                          </a:solidFill>
                        </a:rPr>
                        <a:t>Video Evidence Backup</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r>
                        <a:rPr lang="en-US" sz="1300">
                          <a:solidFill>
                            <a:schemeClr val="tx1">
                              <a:lumMod val="76000"/>
                              <a:lumOff val="24000"/>
                            </a:schemeClr>
                          </a:solidFill>
                        </a:rPr>
                        <a:t>Y</a:t>
                      </a:r>
                    </a:p>
                  </a:txBody>
                  <a:tcPr anchor="ctr"/>
                </a:tc>
                <a:tc>
                  <a:txBody>
                    <a:bodyPr/>
                    <a:lstStyle/>
                    <a:p>
                      <a:pPr lvl="0" algn="ctr">
                        <a:buNone/>
                      </a:pPr>
                      <a:endParaRPr lang="en-US" sz="1300">
                        <a:solidFill>
                          <a:schemeClr val="tx1">
                            <a:lumMod val="76000"/>
                            <a:lumOff val="24000"/>
                          </a:schemeClr>
                        </a:solidFill>
                      </a:endParaRPr>
                    </a:p>
                  </a:txBody>
                  <a:tcPr anchor="ctr"/>
                </a:tc>
                <a:tc>
                  <a:txBody>
                    <a:bodyPr/>
                    <a:lstStyle/>
                    <a:p>
                      <a:pPr lvl="0" algn="ctr">
                        <a:buNone/>
                      </a:pPr>
                      <a:r>
                        <a:rPr lang="en-US" sz="1300">
                          <a:solidFill>
                            <a:schemeClr val="tx1">
                              <a:lumMod val="76000"/>
                              <a:lumOff val="24000"/>
                            </a:schemeClr>
                          </a:solidFill>
                        </a:rPr>
                        <a:t>Y</a:t>
                      </a:r>
                    </a:p>
                  </a:txBody>
                  <a:tcPr anchor="ctr"/>
                </a:tc>
                <a:extLst>
                  <a:ext uri="{0D108BD9-81ED-4DB2-BD59-A6C34878D82A}">
                    <a16:rowId xmlns:a16="http://schemas.microsoft.com/office/drawing/2014/main" val="2764219494"/>
                  </a:ext>
                </a:extLst>
              </a:tr>
              <a:tr h="450769">
                <a:tc>
                  <a:txBody>
                    <a:bodyPr/>
                    <a:lstStyle/>
                    <a:p>
                      <a:r>
                        <a:rPr lang="en-US" sz="1300">
                          <a:solidFill>
                            <a:schemeClr val="tx1">
                              <a:lumMod val="76000"/>
                              <a:lumOff val="24000"/>
                            </a:schemeClr>
                          </a:solidFill>
                        </a:rPr>
                        <a:t>Unauthorized Access Detection</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Tailgating Detection</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Vehicle Access Control</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cstate="print">
            <a:extLst>
              <a:ext uri="{28A0092B-C50C-407E-A947-70E740481C1C}">
                <a14:useLocalDpi xmlns:a14="http://schemas.microsoft.com/office/drawing/2010/main" val="0"/>
              </a:ext>
            </a:extLst>
          </a:blip>
          <a:srcRect t="3477" b="3477"/>
          <a:stretch/>
        </p:blipFill>
        <p:spPr>
          <a:xfrm>
            <a:off x="5639136" y="2203352"/>
            <a:ext cx="1459620" cy="1022309"/>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cstate="print">
            <a:extLst>
              <a:ext uri="{28A0092B-C50C-407E-A947-70E740481C1C}">
                <a14:useLocalDpi xmlns:a14="http://schemas.microsoft.com/office/drawing/2010/main" val="0"/>
              </a:ext>
            </a:extLst>
          </a:blip>
          <a:srcRect l="5921" r="5921"/>
          <a:stretch/>
        </p:blipFill>
        <p:spPr>
          <a:xfrm>
            <a:off x="3843577" y="2241107"/>
            <a:ext cx="1569879" cy="1009755"/>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086254" y="2247839"/>
            <a:ext cx="1569878" cy="997744"/>
          </a:xfrm>
          <a:prstGeom prst="rect">
            <a:avLst/>
          </a:prstGeom>
        </p:spPr>
      </p:pic>
      <p:sp>
        <p:nvSpPr>
          <p:cNvPr id="14" name="TextBox 13">
            <a:extLst>
              <a:ext uri="{FF2B5EF4-FFF2-40B4-BE49-F238E27FC236}">
                <a16:creationId xmlns:a16="http://schemas.microsoft.com/office/drawing/2014/main" id="{472082F4-877A-A973-4BDA-4A5C6EBEC45D}"/>
              </a:ext>
            </a:extLst>
          </p:cNvPr>
          <p:cNvSpPr txBox="1"/>
          <p:nvPr/>
        </p:nvSpPr>
        <p:spPr>
          <a:xfrm>
            <a:off x="196574" y="3332922"/>
            <a:ext cx="1716158" cy="1938992"/>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Driver’s Safety Alert</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Instantly alert the control center when the driver presses the panic button upon being attacked or due to severe health issue.</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F90686BF-DBA3-16C2-36E5-1181F4E8825D}"/>
              </a:ext>
            </a:extLst>
          </p:cNvPr>
          <p:cNvSpPr txBox="1"/>
          <p:nvPr/>
        </p:nvSpPr>
        <p:spPr>
          <a:xfrm>
            <a:off x="201688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Crash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when the vehicle stops abruptly using the g-sensor module of the on-board NVR.</a:t>
            </a:r>
            <a:endParaRPr lang="en-US">
              <a:cs typeface="Calibri"/>
            </a:endParaRPr>
          </a:p>
          <a:p>
            <a:endParaRPr lang="en-US" sz="120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Out of Area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Alert when the vehicle drove outside of the pre-defined zone on the map.</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Map-Based Vehicle Tracking</a:t>
            </a:r>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Check the location of the whole fleet on a map.</a:t>
            </a:r>
          </a:p>
          <a:p>
            <a:endParaRPr lang="en-US" sz="1200">
              <a:solidFill>
                <a:srgbClr val="535353"/>
              </a:solidFill>
              <a:latin typeface="Open Sans"/>
              <a:ea typeface="Open Sans"/>
              <a:cs typeface="Open Sans"/>
            </a:endParaRPr>
          </a:p>
        </p:txBody>
      </p:sp>
      <p:pic>
        <p:nvPicPr>
          <p:cNvPr id="5" name="Picture 4">
            <a:extLst>
              <a:ext uri="{FF2B5EF4-FFF2-40B4-BE49-F238E27FC236}">
                <a16:creationId xmlns:a16="http://schemas.microsoft.com/office/drawing/2014/main" id="{D56B4C7B-27F4-D6B5-C662-CDC0168C8F09}"/>
              </a:ext>
            </a:extLst>
          </p:cNvPr>
          <p:cNvPicPr>
            <a:picLocks noChangeAspect="1"/>
          </p:cNvPicPr>
          <p:nvPr/>
        </p:nvPicPr>
        <p:blipFill>
          <a:blip r:embed="rId7" cstate="print">
            <a:extLst>
              <a:ext uri="{28A0092B-C50C-407E-A947-70E740481C1C}">
                <a14:useLocalDpi xmlns:a14="http://schemas.microsoft.com/office/drawing/2010/main" val="0"/>
              </a:ext>
            </a:extLst>
          </a:blip>
          <a:srcRect t="4590" b="4590"/>
          <a:stretch/>
        </p:blipFill>
        <p:spPr>
          <a:xfrm>
            <a:off x="256369" y="2207014"/>
            <a:ext cx="1656363" cy="1065382"/>
          </a:xfrm>
          <a:prstGeom prst="rect">
            <a:avLst/>
          </a:prstGeom>
        </p:spPr>
      </p:pic>
      <p:sp>
        <p:nvSpPr>
          <p:cNvPr id="4" name="TextBox 3">
            <a:extLst>
              <a:ext uri="{FF2B5EF4-FFF2-40B4-BE49-F238E27FC236}">
                <a16:creationId xmlns:a16="http://schemas.microsoft.com/office/drawing/2014/main" id="{191E1B1E-B77D-0BD2-453D-8AFA26D47F6E}"/>
              </a:ext>
            </a:extLst>
          </p:cNvPr>
          <p:cNvSpPr txBox="1"/>
          <p:nvPr/>
        </p:nvSpPr>
        <p:spPr>
          <a:xfrm>
            <a:off x="7305000" y="3344776"/>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On-Board Fight or Vandalism Detection</a:t>
            </a:r>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Instantly review the video footage to confirm fight or vandalism when the alert is received.</a:t>
            </a:r>
            <a:endParaRPr lang="en-US"/>
          </a:p>
        </p:txBody>
      </p:sp>
      <p:pic>
        <p:nvPicPr>
          <p:cNvPr id="6" name="Picture 5">
            <a:hlinkClick r:id="rId8" action="ppaction://hlinksldjump"/>
            <a:extLst>
              <a:ext uri="{FF2B5EF4-FFF2-40B4-BE49-F238E27FC236}">
                <a16:creationId xmlns:a16="http://schemas.microsoft.com/office/drawing/2014/main" id="{F98A1D10-3E2B-3FAE-A293-B3DB636D0FF1}"/>
              </a:ext>
            </a:extLst>
          </p:cNvPr>
          <p:cNvPicPr>
            <a:picLocks noChangeAspect="1"/>
          </p:cNvPicPr>
          <p:nvPr/>
        </p:nvPicPr>
        <p:blipFill>
          <a:blip r:embed="rId9">
            <a:extLst>
              <a:ext uri="{28A0092B-C50C-407E-A947-70E740481C1C}">
                <a14:useLocalDpi xmlns:a14="http://schemas.microsoft.com/office/drawing/2010/main" val="0"/>
              </a:ext>
            </a:extLst>
          </a:blip>
          <a:srcRect t="306" b="306"/>
          <a:stretch/>
        </p:blipFill>
        <p:spPr>
          <a:xfrm>
            <a:off x="7412009" y="2216216"/>
            <a:ext cx="1459620" cy="1009446"/>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a:srcRect l="-1251" t="-183" r="-505" b="51738"/>
          <a:stretch/>
        </p:blipFill>
        <p:spPr>
          <a:xfrm>
            <a:off x="1994787" y="2147809"/>
            <a:ext cx="1718610" cy="1191226"/>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srcRect l="-4094" t="119" r="689" b="57242"/>
          <a:stretch/>
        </p:blipFill>
        <p:spPr>
          <a:xfrm>
            <a:off x="3715335" y="2145925"/>
            <a:ext cx="1697588" cy="119347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a:srcRect l="143" t="-163" r="680" b="49522"/>
          <a:stretch/>
        </p:blipFill>
        <p:spPr>
          <a:xfrm>
            <a:off x="7225995" y="2143138"/>
            <a:ext cx="1605260" cy="1194486"/>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6"/>
          <a:srcRect l="-823" t="-184" r="823" b="57714"/>
          <a:stretch/>
        </p:blipFill>
        <p:spPr>
          <a:xfrm>
            <a:off x="5483506"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199172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2A59FBD7-C2D8-3F47-356F-A9452E86AC3A}"/>
              </a:ext>
            </a:extLst>
          </p:cNvPr>
          <p:cNvSpPr txBox="1"/>
          <p:nvPr/>
        </p:nvSpPr>
        <p:spPr>
          <a:xfrm>
            <a:off x="3703464"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Tailgating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tailgating at the entrance of restricted area by comparing the detected head count with number of presented access credentials.</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548146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7226333"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pic>
        <p:nvPicPr>
          <p:cNvPr id="2" name="Picture 1">
            <a:extLst>
              <a:ext uri="{FF2B5EF4-FFF2-40B4-BE49-F238E27FC236}">
                <a16:creationId xmlns:a16="http://schemas.microsoft.com/office/drawing/2014/main" id="{8BE4547B-11FD-C05A-441F-C7D43E7E85A7}"/>
              </a:ext>
            </a:extLst>
          </p:cNvPr>
          <p:cNvPicPr>
            <a:picLocks noChangeAspect="1"/>
          </p:cNvPicPr>
          <p:nvPr/>
        </p:nvPicPr>
        <p:blipFill>
          <a:blip r:embed="rId7" cstate="print">
            <a:extLst>
              <a:ext uri="{28A0092B-C50C-407E-A947-70E740481C1C}">
                <a14:useLocalDpi xmlns:a14="http://schemas.microsoft.com/office/drawing/2010/main" val="0"/>
              </a:ext>
            </a:extLst>
          </a:blip>
          <a:srcRect l="1002" r="1002"/>
          <a:stretch/>
        </p:blipFill>
        <p:spPr>
          <a:xfrm>
            <a:off x="365371" y="2222697"/>
            <a:ext cx="1493750" cy="1035368"/>
          </a:xfrm>
          <a:prstGeom prst="rect">
            <a:avLst/>
          </a:prstGeom>
        </p:spPr>
      </p:pic>
      <p:sp>
        <p:nvSpPr>
          <p:cNvPr id="3" name="TextBox 2">
            <a:extLst>
              <a:ext uri="{FF2B5EF4-FFF2-40B4-BE49-F238E27FC236}">
                <a16:creationId xmlns:a16="http://schemas.microsoft.com/office/drawing/2014/main" id="{2E4DEED6-111E-DE37-5A7D-BFFDB73032C8}"/>
              </a:ext>
            </a:extLst>
          </p:cNvPr>
          <p:cNvSpPr txBox="1"/>
          <p:nvPr/>
        </p:nvSpPr>
        <p:spPr>
          <a:xfrm>
            <a:off x="254167" y="3326809"/>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Video Evidence Backup</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Offload the recorded videos from the on-board NVR to the Backup Server at the Control Center over Wi-Fi.</a:t>
            </a:r>
            <a:endParaRPr lang="en-US"/>
          </a:p>
        </p:txBody>
      </p:sp>
    </p:spTree>
    <p:extLst>
      <p:ext uri="{BB962C8B-B14F-4D97-AF65-F5344CB8AC3E}">
        <p14:creationId xmlns:p14="http://schemas.microsoft.com/office/powerpoint/2010/main" val="246058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64807" y="1760128"/>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Driver’s Safety Alert</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24945"/>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Instantly alert the control center when the driver presses the panic button upon being attacked or due to severe health issue.</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907985"/>
            <a:ext cx="878855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Driver’s safety is important to the drivers themselves, to the passengers and to the other vehicles nearby. When the driver is suddenly unable to drive while the vehicle is in motion, it might become a severe hazard.</a:t>
            </a:r>
          </a:p>
        </p:txBody>
      </p:sp>
      <p:sp>
        <p:nvSpPr>
          <p:cNvPr id="2" name="TextBox 1">
            <a:extLst>
              <a:ext uri="{FF2B5EF4-FFF2-40B4-BE49-F238E27FC236}">
                <a16:creationId xmlns:a16="http://schemas.microsoft.com/office/drawing/2014/main" id="{7FDBAC82-1375-FEDA-303C-F3357C49D712}"/>
              </a:ext>
            </a:extLst>
          </p:cNvPr>
          <p:cNvSpPr txBox="1"/>
          <p:nvPr/>
        </p:nvSpPr>
        <p:spPr>
          <a:xfrm>
            <a:off x="226799" y="4878857"/>
            <a:ext cx="9007772" cy="584775"/>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There is a wide range of cameras and the NVRs supporting digital input feature, allowing the </a:t>
            </a:r>
            <a:r>
              <a:rPr lang="en-US" sz="1600" b="1">
                <a:solidFill>
                  <a:schemeClr val="tx1">
                    <a:lumMod val="50000"/>
                    <a:lumOff val="50000"/>
                  </a:schemeClr>
                </a:solidFill>
                <a:latin typeface="Open Sans"/>
                <a:ea typeface="Open Sans"/>
                <a:cs typeface="Open Sans"/>
              </a:rPr>
              <a:t>Panic Button</a:t>
            </a:r>
            <a:r>
              <a:rPr lang="en-US" sz="1600">
                <a:solidFill>
                  <a:schemeClr val="tx1">
                    <a:lumMod val="50000"/>
                    <a:lumOff val="50000"/>
                  </a:schemeClr>
                </a:solidFill>
                <a:latin typeface="Open Sans"/>
                <a:ea typeface="Open Sans"/>
                <a:cs typeface="Open Sans"/>
              </a:rPr>
              <a:t> to be connected. </a:t>
            </a:r>
            <a:endParaRPr lang="en-US">
              <a:solidFill>
                <a:schemeClr val="tx1">
                  <a:lumMod val="50000"/>
                  <a:lumOff val="50000"/>
                </a:schemeClr>
              </a:solidFill>
            </a:endParaRP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408814" y="1820406"/>
            <a:ext cx="2883095" cy="2041874"/>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16FB3-D5EB-4C43-75D3-47238DCDC3C1}"/>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1FE3244A-D1C8-194D-5E90-856BBA77BB81}"/>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sp>
        <p:nvSpPr>
          <p:cNvPr id="8" name="TextBox 7">
            <a:extLst>
              <a:ext uri="{FF2B5EF4-FFF2-40B4-BE49-F238E27FC236}">
                <a16:creationId xmlns:a16="http://schemas.microsoft.com/office/drawing/2014/main" id="{CDD3F43A-C3FB-9E66-5095-4E6C180CC921}"/>
              </a:ext>
            </a:extLst>
          </p:cNvPr>
          <p:cNvSpPr txBox="1"/>
          <p:nvPr/>
        </p:nvSpPr>
        <p:spPr>
          <a:xfrm>
            <a:off x="3764807" y="1760128"/>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Crash Detection</a:t>
            </a:r>
            <a:endParaRPr lang="en-US"/>
          </a:p>
        </p:txBody>
      </p:sp>
      <p:sp>
        <p:nvSpPr>
          <p:cNvPr id="12" name="TextBox 11">
            <a:extLst>
              <a:ext uri="{FF2B5EF4-FFF2-40B4-BE49-F238E27FC236}">
                <a16:creationId xmlns:a16="http://schemas.microsoft.com/office/drawing/2014/main" id="{FF4B9627-DCDB-3A20-6195-F3F71FC0F72C}"/>
              </a:ext>
            </a:extLst>
          </p:cNvPr>
          <p:cNvSpPr txBox="1"/>
          <p:nvPr/>
        </p:nvSpPr>
        <p:spPr>
          <a:xfrm>
            <a:off x="3764807" y="2359095"/>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when the vehicle stops abruptly using the g-sensor module of the on-board NVR.</a:t>
            </a:r>
          </a:p>
        </p:txBody>
      </p:sp>
      <p:sp>
        <p:nvSpPr>
          <p:cNvPr id="13" name="TextBox 12">
            <a:extLst>
              <a:ext uri="{FF2B5EF4-FFF2-40B4-BE49-F238E27FC236}">
                <a16:creationId xmlns:a16="http://schemas.microsoft.com/office/drawing/2014/main" id="{B5A0118C-37FC-49BC-24B6-9099BC0E0CC2}"/>
              </a:ext>
            </a:extLst>
          </p:cNvPr>
          <p:cNvSpPr txBox="1"/>
          <p:nvPr/>
        </p:nvSpPr>
        <p:spPr>
          <a:xfrm>
            <a:off x="225415" y="3995005"/>
            <a:ext cx="8842520" cy="830997"/>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When the vehicle decelerates too fast, it usually indicates a potential vehicle crash. Since the driver may not be able to respond, it is extremely important that the control center of the fleet would get the alert instantly using automatic solution.</a:t>
            </a:r>
            <a:endParaRPr lang="en-US" sz="1600">
              <a:solidFill>
                <a:schemeClr val="tx1">
                  <a:lumMod val="50000"/>
                  <a:lumOff val="50000"/>
                </a:schemeClr>
              </a:solidFill>
              <a:latin typeface="Open Sans" panose="020B0606030504020204" pitchFamily="34" charset="0"/>
              <a:ea typeface="Open Sans"/>
              <a:cs typeface="Open Sans"/>
            </a:endParaRPr>
          </a:p>
        </p:txBody>
      </p:sp>
      <p:sp>
        <p:nvSpPr>
          <p:cNvPr id="4" name="Rectangle 3">
            <a:extLst>
              <a:ext uri="{FF2B5EF4-FFF2-40B4-BE49-F238E27FC236}">
                <a16:creationId xmlns:a16="http://schemas.microsoft.com/office/drawing/2014/main" id="{4A88ECB9-D31C-1859-AFC0-4663A542B66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A433CDF-F399-D602-8B10-4B756AACBD36}"/>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C86DF399-6F4C-4883-F4A1-3DC34CE7CB05}"/>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5CD4A066-3B06-52B5-3C79-26F7DE6AB14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AFD104BA-4590-5E68-DF06-E0778B4BF9E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B0706A9-DA0C-FC38-199C-A2308EB2E420}"/>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E06A2C43-72E8-67D8-7357-B896B456D08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839D6CAB-8429-06B0-C338-BBDE0CEC282F}"/>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0FE262E1-E6CC-B4C2-0E34-6954E3A1C06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55774" y="1891449"/>
            <a:ext cx="2989176" cy="1899787"/>
          </a:xfrm>
          <a:prstGeom prst="rect">
            <a:avLst/>
          </a:prstGeom>
        </p:spPr>
      </p:pic>
    </p:spTree>
    <p:extLst>
      <p:ext uri="{BB962C8B-B14F-4D97-AF65-F5344CB8AC3E}">
        <p14:creationId xmlns:p14="http://schemas.microsoft.com/office/powerpoint/2010/main" val="4122111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0EB26-3F49-282E-1312-8D4641A4BE52}"/>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C07508E4-E11F-5FF4-3131-062F9989E381}"/>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sp>
        <p:nvSpPr>
          <p:cNvPr id="8" name="TextBox 7">
            <a:extLst>
              <a:ext uri="{FF2B5EF4-FFF2-40B4-BE49-F238E27FC236}">
                <a16:creationId xmlns:a16="http://schemas.microsoft.com/office/drawing/2014/main" id="{2B374A9B-1BC6-A816-D662-2D60B879E671}"/>
              </a:ext>
            </a:extLst>
          </p:cNvPr>
          <p:cNvSpPr txBox="1"/>
          <p:nvPr/>
        </p:nvSpPr>
        <p:spPr>
          <a:xfrm>
            <a:off x="3581192" y="1851935"/>
            <a:ext cx="4863627"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Out of Area Detection</a:t>
            </a:r>
            <a:endParaRPr lang="en-US"/>
          </a:p>
        </p:txBody>
      </p:sp>
      <p:sp>
        <p:nvSpPr>
          <p:cNvPr id="12" name="TextBox 11">
            <a:extLst>
              <a:ext uri="{FF2B5EF4-FFF2-40B4-BE49-F238E27FC236}">
                <a16:creationId xmlns:a16="http://schemas.microsoft.com/office/drawing/2014/main" id="{81A18A19-5869-C474-B573-8BA32CA3A98B}"/>
              </a:ext>
            </a:extLst>
          </p:cNvPr>
          <p:cNvSpPr txBox="1"/>
          <p:nvPr/>
        </p:nvSpPr>
        <p:spPr>
          <a:xfrm>
            <a:off x="3688043" y="2547450"/>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Alert when the vehicle drove outside of the pre-defined zone on the map.</a:t>
            </a:r>
          </a:p>
        </p:txBody>
      </p:sp>
      <p:sp>
        <p:nvSpPr>
          <p:cNvPr id="13" name="TextBox 12">
            <a:extLst>
              <a:ext uri="{FF2B5EF4-FFF2-40B4-BE49-F238E27FC236}">
                <a16:creationId xmlns:a16="http://schemas.microsoft.com/office/drawing/2014/main" id="{1B0BAC04-78AF-9432-B974-B9A4B0AE735E}"/>
              </a:ext>
            </a:extLst>
          </p:cNvPr>
          <p:cNvSpPr txBox="1"/>
          <p:nvPr/>
        </p:nvSpPr>
        <p:spPr>
          <a:xfrm>
            <a:off x="179512" y="3995005"/>
            <a:ext cx="9007772" cy="584775"/>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When the vehicle appears outside of the pre-defined zone, it may indicate one of the following: vehicle being stolen, the driver not knowing the route, or the vehicle’s misuse.</a:t>
            </a:r>
          </a:p>
        </p:txBody>
      </p:sp>
      <p:sp>
        <p:nvSpPr>
          <p:cNvPr id="4" name="Rectangle 3">
            <a:extLst>
              <a:ext uri="{FF2B5EF4-FFF2-40B4-BE49-F238E27FC236}">
                <a16:creationId xmlns:a16="http://schemas.microsoft.com/office/drawing/2014/main" id="{649C2F30-53C1-4E3A-450B-16792FC70A4C}"/>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BF450CA-B6D0-7153-5E17-191EF01F354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A6F49908-A970-FEBF-4D92-D6C25480AB7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647BAE7-D010-84A6-D1B3-502F7B37154D}"/>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E90F575A-FC29-5458-36BF-D7CC1A921AF9}"/>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9B069374-5D88-FABA-8D1F-68EF1C9E3C4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81AFB5AC-A028-5EF6-F4AE-D23B47039879}"/>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28C8B75-78AC-514F-9CCB-D3974A0342E7}"/>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EE0E91E5-9380-7D68-29F1-D7495A18A27F}"/>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408814" y="1941111"/>
            <a:ext cx="2883095" cy="1800463"/>
          </a:xfrm>
          <a:prstGeom prst="rect">
            <a:avLst/>
          </a:prstGeom>
        </p:spPr>
      </p:pic>
      <p:sp>
        <p:nvSpPr>
          <p:cNvPr id="3" name="TextBox 2">
            <a:extLst>
              <a:ext uri="{FF2B5EF4-FFF2-40B4-BE49-F238E27FC236}">
                <a16:creationId xmlns:a16="http://schemas.microsoft.com/office/drawing/2014/main" id="{A2ADBCEF-D0B1-2108-01F2-F5972BF80C59}"/>
              </a:ext>
            </a:extLst>
          </p:cNvPr>
          <p:cNvSpPr txBox="1"/>
          <p:nvPr/>
        </p:nvSpPr>
        <p:spPr>
          <a:xfrm>
            <a:off x="234596" y="5085472"/>
            <a:ext cx="9007772" cy="338554"/>
          </a:xfrm>
          <a:prstGeom prst="rect">
            <a:avLst/>
          </a:prstGeom>
          <a:noFill/>
        </p:spPr>
        <p:txBody>
          <a:bodyPr wrap="square" lIns="91440" tIns="45720" rIns="91440" bIns="45720" anchor="t">
            <a:spAutoFit/>
          </a:bodyPr>
          <a:lstStyle/>
          <a:p>
            <a:r>
              <a:rPr lang="en-US" sz="1600" b="0" i="0">
                <a:solidFill>
                  <a:srgbClr val="535353"/>
                </a:solidFill>
                <a:effectLst/>
                <a:latin typeface="Open Sans"/>
                <a:ea typeface="Open Sans"/>
                <a:cs typeface="Open Sans"/>
              </a:rPr>
              <a:t>This is based on the </a:t>
            </a:r>
            <a:r>
              <a:rPr lang="en-US" sz="1600" b="1">
                <a:solidFill>
                  <a:srgbClr val="535353"/>
                </a:solidFill>
                <a:latin typeface="Open Sans"/>
                <a:ea typeface="Open Sans"/>
                <a:cs typeface="Open Sans"/>
              </a:rPr>
              <a:t>Live Map</a:t>
            </a:r>
            <a:r>
              <a:rPr lang="en-US" sz="1600" b="0" i="0">
                <a:solidFill>
                  <a:srgbClr val="535353"/>
                </a:solidFill>
                <a:effectLst/>
                <a:latin typeface="Open Sans"/>
                <a:ea typeface="Open Sans"/>
                <a:cs typeface="Open Sans"/>
              </a:rPr>
              <a:t> feature of ACTi’s </a:t>
            </a:r>
            <a:r>
              <a:rPr lang="en-US" sz="1600" b="1" i="0">
                <a:solidFill>
                  <a:srgbClr val="535353"/>
                </a:solidFill>
                <a:effectLst/>
                <a:latin typeface="Open Sans"/>
                <a:ea typeface="Open Sans"/>
                <a:cs typeface="Open Sans"/>
              </a:rPr>
              <a:t>NVR 3 and CMS 2</a:t>
            </a:r>
            <a:r>
              <a:rPr lang="en-US" sz="1600" b="0" i="0">
                <a:solidFill>
                  <a:srgbClr val="535353"/>
                </a:solidFill>
                <a:effectLst/>
                <a:latin typeface="Open Sans"/>
                <a:ea typeface="Open Sans"/>
                <a:cs typeface="Open Sans"/>
              </a:rPr>
              <a:t>.</a:t>
            </a:r>
            <a:endParaRPr lang="en-US">
              <a:latin typeface="Open Sans"/>
              <a:ea typeface="Open Sans"/>
              <a:cs typeface="Open Sans"/>
            </a:endParaRPr>
          </a:p>
        </p:txBody>
      </p:sp>
    </p:spTree>
    <p:extLst>
      <p:ext uri="{BB962C8B-B14F-4D97-AF65-F5344CB8AC3E}">
        <p14:creationId xmlns:p14="http://schemas.microsoft.com/office/powerpoint/2010/main" val="4173808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C24EF-54A5-3D51-1A2D-060C582E12F4}"/>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4377A6D-D56E-236B-71A4-7ADB802CDC87}"/>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sp>
        <p:nvSpPr>
          <p:cNvPr id="8" name="TextBox 7">
            <a:extLst>
              <a:ext uri="{FF2B5EF4-FFF2-40B4-BE49-F238E27FC236}">
                <a16:creationId xmlns:a16="http://schemas.microsoft.com/office/drawing/2014/main" id="{7CE2972A-723B-1FA7-F6E7-17D31522F1A0}"/>
              </a:ext>
            </a:extLst>
          </p:cNvPr>
          <p:cNvSpPr txBox="1"/>
          <p:nvPr/>
        </p:nvSpPr>
        <p:spPr>
          <a:xfrm>
            <a:off x="3764806" y="1760128"/>
            <a:ext cx="4863627"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Map-Based Vehicle Tracking</a:t>
            </a:r>
          </a:p>
        </p:txBody>
      </p:sp>
      <p:sp>
        <p:nvSpPr>
          <p:cNvPr id="12" name="TextBox 11">
            <a:extLst>
              <a:ext uri="{FF2B5EF4-FFF2-40B4-BE49-F238E27FC236}">
                <a16:creationId xmlns:a16="http://schemas.microsoft.com/office/drawing/2014/main" id="{7BC1DA1C-24D7-A755-8D72-7892C1E74B95}"/>
              </a:ext>
            </a:extLst>
          </p:cNvPr>
          <p:cNvSpPr txBox="1"/>
          <p:nvPr/>
        </p:nvSpPr>
        <p:spPr>
          <a:xfrm>
            <a:off x="3779850" y="2565811"/>
            <a:ext cx="4755929" cy="338554"/>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Check the location of </a:t>
            </a:r>
            <a:r>
              <a:rPr lang="en-US" sz="1600" b="0" i="0">
                <a:solidFill>
                  <a:schemeClr val="tx1">
                    <a:lumMod val="50000"/>
                    <a:lumOff val="50000"/>
                  </a:schemeClr>
                </a:solidFill>
                <a:effectLst/>
                <a:latin typeface="Open Sans"/>
                <a:ea typeface="Open Sans"/>
                <a:cs typeface="Open Sans"/>
              </a:rPr>
              <a:t>the </a:t>
            </a:r>
            <a:r>
              <a:rPr lang="en-US" sz="1600">
                <a:solidFill>
                  <a:schemeClr val="tx1">
                    <a:lumMod val="50000"/>
                    <a:lumOff val="50000"/>
                  </a:schemeClr>
                </a:solidFill>
                <a:latin typeface="Open Sans"/>
                <a:ea typeface="Open Sans"/>
                <a:cs typeface="Open Sans"/>
              </a:rPr>
              <a:t>whole fleet </a:t>
            </a:r>
            <a:r>
              <a:rPr lang="en-US" sz="1600" b="0" i="0">
                <a:solidFill>
                  <a:schemeClr val="tx1">
                    <a:lumMod val="50000"/>
                    <a:lumOff val="50000"/>
                  </a:schemeClr>
                </a:solidFill>
                <a:effectLst/>
                <a:latin typeface="Open Sans"/>
                <a:ea typeface="Open Sans"/>
                <a:cs typeface="Open Sans"/>
              </a:rPr>
              <a:t>on </a:t>
            </a:r>
            <a:r>
              <a:rPr lang="en-US" sz="1600">
                <a:solidFill>
                  <a:schemeClr val="tx1">
                    <a:lumMod val="50000"/>
                    <a:lumOff val="50000"/>
                  </a:schemeClr>
                </a:solidFill>
                <a:latin typeface="Open Sans"/>
                <a:ea typeface="Open Sans"/>
                <a:cs typeface="Open Sans"/>
              </a:rPr>
              <a:t>a map</a:t>
            </a:r>
            <a:r>
              <a:rPr lang="en-US" sz="1600" b="0" i="0">
                <a:solidFill>
                  <a:schemeClr val="tx1">
                    <a:lumMod val="50000"/>
                    <a:lumOff val="50000"/>
                  </a:schemeClr>
                </a:solidFill>
                <a:effectLst/>
                <a:latin typeface="Open Sans"/>
                <a:ea typeface="Open Sans"/>
                <a:cs typeface="Open Sans"/>
              </a:rPr>
              <a:t>.</a:t>
            </a:r>
            <a:endParaRPr lang="en-US" sz="1600">
              <a:solidFill>
                <a:schemeClr val="tx1">
                  <a:lumMod val="50000"/>
                  <a:lumOff val="50000"/>
                </a:schemeClr>
              </a:solidFill>
              <a:latin typeface="Open Sans"/>
              <a:ea typeface="Open Sans"/>
              <a:cs typeface="Open Sans"/>
            </a:endParaRPr>
          </a:p>
        </p:txBody>
      </p:sp>
      <p:sp>
        <p:nvSpPr>
          <p:cNvPr id="13" name="TextBox 12">
            <a:extLst>
              <a:ext uri="{FF2B5EF4-FFF2-40B4-BE49-F238E27FC236}">
                <a16:creationId xmlns:a16="http://schemas.microsoft.com/office/drawing/2014/main" id="{FE507200-FE74-40E1-9D6E-63DF176D8F1B}"/>
              </a:ext>
            </a:extLst>
          </p:cNvPr>
          <p:cNvSpPr txBox="1"/>
          <p:nvPr/>
        </p:nvSpPr>
        <p:spPr>
          <a:xfrm>
            <a:off x="179512" y="3995005"/>
            <a:ext cx="9007772" cy="584775"/>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ACTi VMS provides the map-based live view option in addition to the conventional grid-based live video views. The maps allow seeing the exact location of each vehicle of the fleet.</a:t>
            </a:r>
            <a:endParaRPr lang="en-US">
              <a:solidFill>
                <a:schemeClr val="tx1">
                  <a:lumMod val="50000"/>
                  <a:lumOff val="50000"/>
                </a:schemeClr>
              </a:solidFill>
            </a:endParaRPr>
          </a:p>
        </p:txBody>
      </p:sp>
      <p:sp>
        <p:nvSpPr>
          <p:cNvPr id="4" name="Rectangle 3">
            <a:extLst>
              <a:ext uri="{FF2B5EF4-FFF2-40B4-BE49-F238E27FC236}">
                <a16:creationId xmlns:a16="http://schemas.microsoft.com/office/drawing/2014/main" id="{EB42EB8B-7A25-C6B7-5F76-61801279FE27}"/>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4D6CE24-230D-DA9C-95FF-65178E8CB6D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9E4AFBE7-5E8C-BA38-CDAC-F9F39670E0E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851F3776-F251-BED3-A4E1-65FEF9C5D690}"/>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7C33380F-CF9B-3991-2D71-B5419D70C13A}"/>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F6D0B96-7BAF-82A9-38BB-56C244CA248A}"/>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79D1D829-729B-58AC-E9E7-AA25DF414613}"/>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9773EFAB-94DF-0508-3237-3295E2F63F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200C578-D0AB-F3E6-33D5-96CCBDC8963F}"/>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32D3474E-62EB-8F4C-2C3C-AEF45A44445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9F8339B1-85D3-9BEE-C47F-C636D698EC8C}"/>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2E76E05A-45E2-0200-6B93-8A709BD88AAE}"/>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423922" y="1829627"/>
            <a:ext cx="2884882" cy="1991178"/>
          </a:xfrm>
          <a:prstGeom prst="rect">
            <a:avLst/>
          </a:prstGeom>
        </p:spPr>
      </p:pic>
      <p:sp>
        <p:nvSpPr>
          <p:cNvPr id="16" name="TextBox 15">
            <a:extLst>
              <a:ext uri="{FF2B5EF4-FFF2-40B4-BE49-F238E27FC236}">
                <a16:creationId xmlns:a16="http://schemas.microsoft.com/office/drawing/2014/main" id="{332EFA00-B965-8967-990D-EC5C6290DDBA}"/>
              </a:ext>
            </a:extLst>
          </p:cNvPr>
          <p:cNvSpPr txBox="1"/>
          <p:nvPr/>
        </p:nvSpPr>
        <p:spPr>
          <a:xfrm>
            <a:off x="179512" y="5085472"/>
            <a:ext cx="9007772" cy="338554"/>
          </a:xfrm>
          <a:prstGeom prst="rect">
            <a:avLst/>
          </a:prstGeom>
          <a:noFill/>
        </p:spPr>
        <p:txBody>
          <a:bodyPr wrap="square" lIns="91440" tIns="45720" rIns="91440" bIns="45720" anchor="t">
            <a:spAutoFit/>
          </a:bodyPr>
          <a:lstStyle/>
          <a:p>
            <a:r>
              <a:rPr lang="en-US" sz="1600" b="0" i="0">
                <a:solidFill>
                  <a:srgbClr val="535353"/>
                </a:solidFill>
                <a:effectLst/>
                <a:latin typeface="Open Sans"/>
                <a:ea typeface="Open Sans"/>
                <a:cs typeface="Open Sans"/>
              </a:rPr>
              <a:t>This is based on the </a:t>
            </a:r>
            <a:r>
              <a:rPr lang="en-US" sz="1600" b="1">
                <a:solidFill>
                  <a:srgbClr val="535353"/>
                </a:solidFill>
                <a:latin typeface="Open Sans"/>
                <a:ea typeface="Open Sans"/>
                <a:cs typeface="Open Sans"/>
              </a:rPr>
              <a:t>Live Map</a:t>
            </a:r>
            <a:r>
              <a:rPr lang="en-US" sz="1600" b="0" i="0">
                <a:solidFill>
                  <a:srgbClr val="535353"/>
                </a:solidFill>
                <a:effectLst/>
                <a:latin typeface="Open Sans"/>
                <a:ea typeface="Open Sans"/>
                <a:cs typeface="Open Sans"/>
              </a:rPr>
              <a:t> feature of ACTi’s </a:t>
            </a:r>
            <a:r>
              <a:rPr lang="en-US" sz="1600" b="1" i="0">
                <a:solidFill>
                  <a:srgbClr val="535353"/>
                </a:solidFill>
                <a:effectLst/>
                <a:latin typeface="Open Sans"/>
                <a:ea typeface="Open Sans"/>
                <a:cs typeface="Open Sans"/>
              </a:rPr>
              <a:t>NVR 3 and CMS 2</a:t>
            </a:r>
            <a:r>
              <a:rPr lang="en-US" sz="1600" b="0" i="0">
                <a:solidFill>
                  <a:srgbClr val="535353"/>
                </a:solidFill>
                <a:effectLst/>
                <a:latin typeface="Open Sans"/>
                <a:ea typeface="Open Sans"/>
                <a:cs typeface="Open Sans"/>
              </a:rPr>
              <a:t>.</a:t>
            </a:r>
            <a:endParaRPr lang="en-US">
              <a:latin typeface="Open Sans"/>
              <a:ea typeface="Open Sans"/>
              <a:cs typeface="Open Sans"/>
            </a:endParaRPr>
          </a:p>
        </p:txBody>
      </p:sp>
    </p:spTree>
    <p:extLst>
      <p:ext uri="{BB962C8B-B14F-4D97-AF65-F5344CB8AC3E}">
        <p14:creationId xmlns:p14="http://schemas.microsoft.com/office/powerpoint/2010/main" val="3093661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When there is a fight on-board or someone is behaving aggressively or there is vandalism going on, the driver or the passengers can press the panic button to alert the control center. The control center staff can instantly access the on-board NVR over the 4G/5G mobile network and verify the incident even when the driver has no opportunity to communicate. The help can be sent instantly to deal with the incident.</a:t>
            </a:r>
            <a:endParaRPr lang="en-US">
              <a:solidFill>
                <a:schemeClr val="tx1">
                  <a:lumMod val="50000"/>
                  <a:lumOff val="50000"/>
                </a:schemeClr>
              </a:solidFill>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On-Board Fight or Vandalism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575721"/>
            <a:ext cx="4755929" cy="584775"/>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Instantly review </a:t>
            </a:r>
            <a:r>
              <a:rPr lang="en-US" sz="1600" b="0" i="0">
                <a:solidFill>
                  <a:schemeClr val="tx1">
                    <a:lumMod val="50000"/>
                    <a:lumOff val="50000"/>
                  </a:schemeClr>
                </a:solidFill>
                <a:effectLst/>
                <a:latin typeface="Open Sans"/>
                <a:ea typeface="Open Sans"/>
                <a:cs typeface="Open Sans"/>
              </a:rPr>
              <a:t>the </a:t>
            </a:r>
            <a:r>
              <a:rPr lang="en-US" sz="1600">
                <a:solidFill>
                  <a:schemeClr val="tx1">
                    <a:lumMod val="50000"/>
                    <a:lumOff val="50000"/>
                  </a:schemeClr>
                </a:solidFill>
                <a:latin typeface="Open Sans"/>
                <a:ea typeface="Open Sans"/>
                <a:cs typeface="Open Sans"/>
              </a:rPr>
              <a:t>video footage to confirm fight or vandalism when </a:t>
            </a:r>
            <a:r>
              <a:rPr lang="en-US" sz="1600" b="0" i="0">
                <a:solidFill>
                  <a:schemeClr val="tx1">
                    <a:lumMod val="50000"/>
                    <a:lumOff val="50000"/>
                  </a:schemeClr>
                </a:solidFill>
                <a:effectLst/>
                <a:latin typeface="Open Sans"/>
                <a:ea typeface="Open Sans"/>
                <a:cs typeface="Open Sans"/>
              </a:rPr>
              <a:t>the </a:t>
            </a:r>
            <a:r>
              <a:rPr lang="en-US" sz="1600">
                <a:solidFill>
                  <a:schemeClr val="tx1">
                    <a:lumMod val="50000"/>
                    <a:lumOff val="50000"/>
                  </a:schemeClr>
                </a:solidFill>
                <a:latin typeface="Open Sans"/>
                <a:ea typeface="Open Sans"/>
                <a:cs typeface="Open Sans"/>
              </a:rPr>
              <a:t>alert is received</a:t>
            </a:r>
            <a:r>
              <a:rPr lang="en-US" sz="1600" b="0" i="0">
                <a:solidFill>
                  <a:schemeClr val="tx1">
                    <a:lumMod val="50000"/>
                    <a:lumOff val="50000"/>
                  </a:schemeClr>
                </a:solidFill>
                <a:effectLst/>
                <a:latin typeface="Open Sans"/>
                <a:ea typeface="Open Sans"/>
                <a:cs typeface="Open Sans"/>
              </a:rPr>
              <a:t>.</a:t>
            </a:r>
            <a:endParaRPr lang="en-US" sz="1600">
              <a:solidFill>
                <a:schemeClr val="tx1">
                  <a:lumMod val="50000"/>
                  <a:lumOff val="50000"/>
                </a:schemeClr>
              </a:solidFill>
              <a:latin typeface="Open Sans"/>
              <a:ea typeface="Open Sans"/>
              <a:cs typeface="Open Sans"/>
            </a:endParaRP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2C7BCEE3-AD54-C798-2EF2-FCF8276052F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53380" y="1681001"/>
            <a:ext cx="3302004"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3712BD-2FB3-5553-FB9B-E17BC39F48A3}"/>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E7F5286A-96E7-B224-5EC5-F8775F838E13}"/>
              </a:ext>
            </a:extLst>
          </p:cNvPr>
          <p:cNvSpPr txBox="1"/>
          <p:nvPr/>
        </p:nvSpPr>
        <p:spPr>
          <a:xfrm>
            <a:off x="179512" y="3995005"/>
            <a:ext cx="9007772" cy="1077218"/>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When the vehicle reaches its destination parking lot, it is usually covered with the Wi-Fi network. The on-board NVR will be able to analyze which of the files have not been backed up yet and starts the transmission of the video files to the backup server, located in that Wi-Fi network. This way, the important evidence is always protected.</a:t>
            </a:r>
            <a:endParaRPr lang="en-US">
              <a:solidFill>
                <a:schemeClr val="tx1">
                  <a:lumMod val="50000"/>
                  <a:lumOff val="50000"/>
                </a:schemeClr>
              </a:solidFill>
            </a:endParaRPr>
          </a:p>
        </p:txBody>
      </p:sp>
      <p:sp>
        <p:nvSpPr>
          <p:cNvPr id="18" name="Title 1">
            <a:extLst>
              <a:ext uri="{FF2B5EF4-FFF2-40B4-BE49-F238E27FC236}">
                <a16:creationId xmlns:a16="http://schemas.microsoft.com/office/drawing/2014/main" id="{982EC90A-A757-F272-7F2C-AC9FE2DFB42B}"/>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sp>
        <p:nvSpPr>
          <p:cNvPr id="8" name="TextBox 7">
            <a:extLst>
              <a:ext uri="{FF2B5EF4-FFF2-40B4-BE49-F238E27FC236}">
                <a16:creationId xmlns:a16="http://schemas.microsoft.com/office/drawing/2014/main" id="{471943F8-D0A3-7506-B406-75AEBA2E543A}"/>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Video Evidence Backup</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D52E81F2-7BF3-135A-7233-CCC2DB9FC449}"/>
              </a:ext>
            </a:extLst>
          </p:cNvPr>
          <p:cNvSpPr txBox="1"/>
          <p:nvPr/>
        </p:nvSpPr>
        <p:spPr>
          <a:xfrm>
            <a:off x="3752643" y="2575721"/>
            <a:ext cx="4755929" cy="830997"/>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Offload </a:t>
            </a:r>
            <a:r>
              <a:rPr lang="en-US" sz="1600" b="0" i="0">
                <a:solidFill>
                  <a:schemeClr val="tx1">
                    <a:lumMod val="50000"/>
                    <a:lumOff val="50000"/>
                  </a:schemeClr>
                </a:solidFill>
                <a:effectLst/>
                <a:latin typeface="Open Sans"/>
                <a:ea typeface="Open Sans"/>
                <a:cs typeface="Open Sans"/>
              </a:rPr>
              <a:t>the </a:t>
            </a:r>
            <a:r>
              <a:rPr lang="en-US" sz="1600">
                <a:solidFill>
                  <a:schemeClr val="tx1">
                    <a:lumMod val="50000"/>
                    <a:lumOff val="50000"/>
                  </a:schemeClr>
                </a:solidFill>
                <a:latin typeface="Open Sans"/>
                <a:ea typeface="Open Sans"/>
                <a:cs typeface="Open Sans"/>
              </a:rPr>
              <a:t>recorded videos </a:t>
            </a:r>
            <a:r>
              <a:rPr lang="en-US" sz="1600" b="0" i="0">
                <a:solidFill>
                  <a:schemeClr val="tx1">
                    <a:lumMod val="50000"/>
                    <a:lumOff val="50000"/>
                  </a:schemeClr>
                </a:solidFill>
                <a:effectLst/>
                <a:latin typeface="Open Sans"/>
                <a:ea typeface="Open Sans"/>
                <a:cs typeface="Open Sans"/>
              </a:rPr>
              <a:t>from the </a:t>
            </a:r>
            <a:r>
              <a:rPr lang="en-US" sz="1600">
                <a:solidFill>
                  <a:schemeClr val="tx1">
                    <a:lumMod val="50000"/>
                    <a:lumOff val="50000"/>
                  </a:schemeClr>
                </a:solidFill>
                <a:latin typeface="Open Sans"/>
                <a:ea typeface="Open Sans"/>
                <a:cs typeface="Open Sans"/>
              </a:rPr>
              <a:t>on-board NVR </a:t>
            </a:r>
            <a:r>
              <a:rPr lang="en-US" sz="1600" b="0" i="0">
                <a:solidFill>
                  <a:schemeClr val="tx1">
                    <a:lumMod val="50000"/>
                    <a:lumOff val="50000"/>
                  </a:schemeClr>
                </a:solidFill>
                <a:effectLst/>
                <a:latin typeface="Open Sans"/>
                <a:ea typeface="Open Sans"/>
                <a:cs typeface="Open Sans"/>
              </a:rPr>
              <a:t>to </a:t>
            </a:r>
            <a:r>
              <a:rPr lang="en-US" sz="1600">
                <a:solidFill>
                  <a:schemeClr val="tx1">
                    <a:lumMod val="50000"/>
                    <a:lumOff val="50000"/>
                  </a:schemeClr>
                </a:solidFill>
                <a:latin typeface="Open Sans"/>
                <a:ea typeface="Open Sans"/>
                <a:cs typeface="Open Sans"/>
              </a:rPr>
              <a:t>the Backup Server at the Control Center over Wi-Fi</a:t>
            </a:r>
            <a:r>
              <a:rPr lang="en-US" sz="1600" b="0" i="0">
                <a:solidFill>
                  <a:schemeClr val="tx1">
                    <a:lumMod val="50000"/>
                    <a:lumOff val="50000"/>
                  </a:schemeClr>
                </a:solidFill>
                <a:effectLst/>
                <a:latin typeface="Open Sans"/>
                <a:ea typeface="Open Sans"/>
                <a:cs typeface="Open Sans"/>
              </a:rPr>
              <a:t>.</a:t>
            </a:r>
            <a:endParaRPr lang="en-US" sz="1600">
              <a:solidFill>
                <a:schemeClr val="tx1">
                  <a:lumMod val="50000"/>
                  <a:lumOff val="50000"/>
                </a:schemeClr>
              </a:solidFill>
              <a:latin typeface="Open Sans"/>
              <a:ea typeface="Open Sans"/>
              <a:cs typeface="Open Sans"/>
            </a:endParaRPr>
          </a:p>
        </p:txBody>
      </p:sp>
      <p:sp>
        <p:nvSpPr>
          <p:cNvPr id="2" name="TextBox 1">
            <a:extLst>
              <a:ext uri="{FF2B5EF4-FFF2-40B4-BE49-F238E27FC236}">
                <a16:creationId xmlns:a16="http://schemas.microsoft.com/office/drawing/2014/main" id="{85C561C5-90EB-23CB-B74D-63D378EFD557}"/>
              </a:ext>
            </a:extLst>
          </p:cNvPr>
          <p:cNvSpPr txBox="1"/>
          <p:nvPr/>
        </p:nvSpPr>
        <p:spPr>
          <a:xfrm>
            <a:off x="179512" y="5034532"/>
            <a:ext cx="9007772" cy="584775"/>
          </a:xfrm>
          <a:prstGeom prst="rect">
            <a:avLst/>
          </a:prstGeom>
          <a:noFill/>
        </p:spPr>
        <p:txBody>
          <a:bodyPr wrap="square" lIns="91440" tIns="45720" rIns="91440" bIns="45720" anchor="t">
            <a:spAutoFit/>
          </a:bodyPr>
          <a:lstStyle/>
          <a:p>
            <a:pPr algn="l"/>
            <a:endParaRPr lang="en-US" sz="1600">
              <a:solidFill>
                <a:srgbClr val="535353"/>
              </a:solidFill>
              <a:latin typeface="Open Sans" panose="020B0606030504020204" pitchFamily="34" charset="0"/>
            </a:endParaRPr>
          </a:p>
          <a:p>
            <a:r>
              <a:rPr lang="en-US" sz="1600" b="0" i="0">
                <a:solidFill>
                  <a:srgbClr val="535353"/>
                </a:solidFill>
                <a:effectLst/>
                <a:latin typeface="Open Sans"/>
                <a:ea typeface="Open Sans"/>
                <a:cs typeface="Open Sans"/>
              </a:rPr>
              <a:t>This is based on the </a:t>
            </a:r>
            <a:r>
              <a:rPr lang="en-US" sz="1600" b="1">
                <a:solidFill>
                  <a:srgbClr val="535353"/>
                </a:solidFill>
                <a:latin typeface="Open Sans"/>
                <a:ea typeface="Open Sans"/>
                <a:cs typeface="Open Sans"/>
              </a:rPr>
              <a:t>NVR 3 </a:t>
            </a:r>
            <a:r>
              <a:rPr lang="en-US" sz="1600">
                <a:solidFill>
                  <a:srgbClr val="535353"/>
                </a:solidFill>
                <a:latin typeface="Open Sans"/>
                <a:ea typeface="Open Sans"/>
                <a:cs typeface="Open Sans"/>
              </a:rPr>
              <a:t>and</a:t>
            </a:r>
            <a:r>
              <a:rPr lang="en-US" sz="1600" b="1">
                <a:solidFill>
                  <a:srgbClr val="535353"/>
                </a:solidFill>
                <a:latin typeface="Open Sans"/>
                <a:ea typeface="Open Sans"/>
                <a:cs typeface="Open Sans"/>
              </a:rPr>
              <a:t> Backup Server.</a:t>
            </a:r>
            <a:endParaRPr lang="en-US" sz="1600" b="0" i="0">
              <a:solidFill>
                <a:srgbClr val="535353"/>
              </a:solidFill>
              <a:effectLst/>
              <a:latin typeface="Open Sans"/>
              <a:ea typeface="Open Sans"/>
              <a:cs typeface="Open Sans"/>
            </a:endParaRPr>
          </a:p>
        </p:txBody>
      </p:sp>
      <p:sp>
        <p:nvSpPr>
          <p:cNvPr id="4" name="Rectangle 3">
            <a:extLst>
              <a:ext uri="{FF2B5EF4-FFF2-40B4-BE49-F238E27FC236}">
                <a16:creationId xmlns:a16="http://schemas.microsoft.com/office/drawing/2014/main" id="{8958F66D-64E2-0AA0-3B8A-3D72D90B4FF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D5CF593-B494-42F1-E45D-E5BA47938D1C}"/>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E6496E11-E34A-C92A-C2FA-3A4C5A026C3B}"/>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33D7F4FD-CAEE-0DFA-6781-740E7DB13698}"/>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C238734-F77B-BBF9-08CB-1CCAA3D4EC88}"/>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9155BB92-EE86-6394-AA60-1833F2E6930E}"/>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62206C6B-FB70-DC5B-4585-D76E35C6FC8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1AC71C7F-FD57-27C4-90F9-955257EB137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3238E6F9-7496-7B39-10A6-BC39E467DD7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13221" y="1758933"/>
            <a:ext cx="3199664" cy="2173356"/>
          </a:xfrm>
          <a:prstGeom prst="rect">
            <a:avLst/>
          </a:prstGeom>
        </p:spPr>
      </p:pic>
    </p:spTree>
    <p:extLst>
      <p:ext uri="{BB962C8B-B14F-4D97-AF65-F5344CB8AC3E}">
        <p14:creationId xmlns:p14="http://schemas.microsoft.com/office/powerpoint/2010/main" val="29412128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Counting</a:t>
            </a:r>
            <a:r>
              <a:rPr lang="en-US" sz="1600" b="1"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rPr>
              <a:t>analytics and </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 technology.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5"/>
              </a:rPr>
              <a:t>Read</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Mobile Vehicle: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555A051-6B2C-AAA1-CFAD-17B01B101C71}"/>
              </a:ext>
            </a:extLst>
          </p:cNvPr>
          <p:cNvSpPr/>
          <p:nvPr/>
        </p:nvSpPr>
        <p:spPr>
          <a:xfrm>
            <a:off x="4071658" y="2761192"/>
            <a:ext cx="4964838" cy="3963113"/>
          </a:xfrm>
          <a:prstGeom prst="roundRect">
            <a:avLst>
              <a:gd name="adj" fmla="val 7988"/>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6" name="Picture 8" descr="SDCS2/256GBSP | Kingston 256 GB MicroSD Micro SD Card, Class 10, UHS-I | RS">
            <a:extLst>
              <a:ext uri="{FF2B5EF4-FFF2-40B4-BE49-F238E27FC236}">
                <a16:creationId xmlns:a16="http://schemas.microsoft.com/office/drawing/2014/main" id="{0A1C2D87-AC7A-68C4-990B-1AB1CB2FB88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7163" t="20104" r="27163" b="19144"/>
          <a:stretch/>
        </p:blipFill>
        <p:spPr bwMode="auto">
          <a:xfrm>
            <a:off x="7256499" y="4934024"/>
            <a:ext cx="477697" cy="35675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descr="SDCS2/256GBSP | Kingston 256 GB MicroSD Micro SD Card, Class 10, UHS-I | RS">
            <a:extLst>
              <a:ext uri="{FF2B5EF4-FFF2-40B4-BE49-F238E27FC236}">
                <a16:creationId xmlns:a16="http://schemas.microsoft.com/office/drawing/2014/main" id="{340DC867-084D-210B-0249-886889F1DE7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7163" t="20104" r="27163" b="19144"/>
          <a:stretch/>
        </p:blipFill>
        <p:spPr bwMode="auto">
          <a:xfrm>
            <a:off x="7271188" y="3470097"/>
            <a:ext cx="477697" cy="356752"/>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68679A23-1FB5-ED29-8D7B-7C2BD7BDFAAA}"/>
              </a:ext>
            </a:extLst>
          </p:cNvPr>
          <p:cNvSpPr/>
          <p:nvPr/>
        </p:nvSpPr>
        <p:spPr>
          <a:xfrm>
            <a:off x="4912597" y="4042315"/>
            <a:ext cx="1145205" cy="3795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t>GPS Tracker </a:t>
            </a:r>
          </a:p>
        </p:txBody>
      </p:sp>
      <p:cxnSp>
        <p:nvCxnSpPr>
          <p:cNvPr id="28" name="Straight Arrow Connector 27">
            <a:extLst>
              <a:ext uri="{FF2B5EF4-FFF2-40B4-BE49-F238E27FC236}">
                <a16:creationId xmlns:a16="http://schemas.microsoft.com/office/drawing/2014/main" id="{01D81790-9919-6BA5-98E7-5978556DDE77}"/>
              </a:ext>
            </a:extLst>
          </p:cNvPr>
          <p:cNvCxnSpPr>
            <a:cxnSpLocks/>
            <a:endCxn id="16" idx="3"/>
          </p:cNvCxnSpPr>
          <p:nvPr/>
        </p:nvCxnSpPr>
        <p:spPr>
          <a:xfrm flipH="1" flipV="1">
            <a:off x="7748885" y="3648473"/>
            <a:ext cx="412126" cy="16112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5EF40F2-D2C3-1D64-515D-F31A3560012B}"/>
              </a:ext>
            </a:extLst>
          </p:cNvPr>
          <p:cNvCxnSpPr>
            <a:cxnSpLocks/>
            <a:stCxn id="16" idx="1"/>
          </p:cNvCxnSpPr>
          <p:nvPr/>
        </p:nvCxnSpPr>
        <p:spPr>
          <a:xfrm flipH="1">
            <a:off x="6293827" y="3648473"/>
            <a:ext cx="977361" cy="1038066"/>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AD83AE1-FCDF-E23D-D42A-47D541129534}"/>
              </a:ext>
            </a:extLst>
          </p:cNvPr>
          <p:cNvCxnSpPr>
            <a:cxnSpLocks/>
          </p:cNvCxnSpPr>
          <p:nvPr/>
        </p:nvCxnSpPr>
        <p:spPr>
          <a:xfrm flipH="1" flipV="1">
            <a:off x="7734196" y="5012324"/>
            <a:ext cx="412126" cy="16112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BCBA5B99-B217-AADF-A9FC-10F7A6C7A0E3}"/>
              </a:ext>
            </a:extLst>
          </p:cNvPr>
          <p:cNvSpPr txBox="1"/>
          <p:nvPr/>
        </p:nvSpPr>
        <p:spPr>
          <a:xfrm>
            <a:off x="4177646" y="2852936"/>
            <a:ext cx="1872208" cy="369332"/>
          </a:xfrm>
          <a:prstGeom prst="rect">
            <a:avLst/>
          </a:prstGeom>
          <a:noFill/>
        </p:spPr>
        <p:txBody>
          <a:bodyPr wrap="square" rtlCol="0">
            <a:spAutoFit/>
          </a:bodyPr>
          <a:lstStyle/>
          <a:p>
            <a:r>
              <a:rPr lang="en-US" b="1"/>
              <a:t>Truck</a:t>
            </a:r>
          </a:p>
        </p:txBody>
      </p:sp>
      <p:sp>
        <p:nvSpPr>
          <p:cNvPr id="50" name="TextBox 49">
            <a:extLst>
              <a:ext uri="{FF2B5EF4-FFF2-40B4-BE49-F238E27FC236}">
                <a16:creationId xmlns:a16="http://schemas.microsoft.com/office/drawing/2014/main" id="{33164280-834E-B06B-8B07-A1DE104AFC2A}"/>
              </a:ext>
            </a:extLst>
          </p:cNvPr>
          <p:cNvSpPr txBox="1"/>
          <p:nvPr/>
        </p:nvSpPr>
        <p:spPr>
          <a:xfrm>
            <a:off x="292984" y="1361338"/>
            <a:ext cx="3054880" cy="369332"/>
          </a:xfrm>
          <a:prstGeom prst="rect">
            <a:avLst/>
          </a:prstGeom>
          <a:noFill/>
        </p:spPr>
        <p:txBody>
          <a:bodyPr wrap="square" rtlCol="0">
            <a:spAutoFit/>
          </a:bodyPr>
          <a:lstStyle/>
          <a:p>
            <a:r>
              <a:rPr lang="en-US" b="1"/>
              <a:t>Control Station (with CMS)</a:t>
            </a:r>
          </a:p>
        </p:txBody>
      </p:sp>
      <p:pic>
        <p:nvPicPr>
          <p:cNvPr id="51"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4A653765-F75B-30DC-AA9D-1908341BC0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5812" y="2852936"/>
            <a:ext cx="965827" cy="96582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E58BCDD9-EC2A-DE1C-4A57-B2487C9E66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9304" y="4922733"/>
            <a:ext cx="1123510" cy="1123510"/>
          </a:xfrm>
          <a:prstGeom prst="rect">
            <a:avLst/>
          </a:prstGeom>
          <a:noFill/>
          <a:extLst>
            <a:ext uri="{909E8E84-426E-40DD-AFC4-6F175D3DCCD1}">
              <a14:hiddenFill xmlns:a14="http://schemas.microsoft.com/office/drawing/2010/main">
                <a:solidFill>
                  <a:srgbClr val="FFFFFF"/>
                </a:solidFill>
              </a14:hiddenFill>
            </a:ext>
          </a:extLst>
        </p:spPr>
      </p:pic>
      <p:sp>
        <p:nvSpPr>
          <p:cNvPr id="54" name="TextBox 53">
            <a:extLst>
              <a:ext uri="{FF2B5EF4-FFF2-40B4-BE49-F238E27FC236}">
                <a16:creationId xmlns:a16="http://schemas.microsoft.com/office/drawing/2014/main" id="{7828579E-C4D6-BC07-0C50-4E61BC5AF967}"/>
              </a:ext>
            </a:extLst>
          </p:cNvPr>
          <p:cNvSpPr txBox="1"/>
          <p:nvPr/>
        </p:nvSpPr>
        <p:spPr>
          <a:xfrm>
            <a:off x="3162353" y="4976158"/>
            <a:ext cx="1080120" cy="307777"/>
          </a:xfrm>
          <a:prstGeom prst="rect">
            <a:avLst/>
          </a:prstGeom>
          <a:noFill/>
        </p:spPr>
        <p:txBody>
          <a:bodyPr wrap="square" rtlCol="0">
            <a:spAutoFit/>
          </a:bodyPr>
          <a:lstStyle/>
          <a:p>
            <a:r>
              <a:rPr lang="en-US" sz="1400"/>
              <a:t>Wi-Fi</a:t>
            </a:r>
          </a:p>
        </p:txBody>
      </p:sp>
      <p:sp>
        <p:nvSpPr>
          <p:cNvPr id="55" name="TextBox 54">
            <a:extLst>
              <a:ext uri="{FF2B5EF4-FFF2-40B4-BE49-F238E27FC236}">
                <a16:creationId xmlns:a16="http://schemas.microsoft.com/office/drawing/2014/main" id="{0A496A01-9F4B-805B-3DE2-F0EB7704B598}"/>
              </a:ext>
            </a:extLst>
          </p:cNvPr>
          <p:cNvSpPr txBox="1"/>
          <p:nvPr/>
        </p:nvSpPr>
        <p:spPr>
          <a:xfrm>
            <a:off x="1466188" y="2976138"/>
            <a:ext cx="1776082" cy="738664"/>
          </a:xfrm>
          <a:prstGeom prst="rect">
            <a:avLst/>
          </a:prstGeom>
          <a:noFill/>
        </p:spPr>
        <p:txBody>
          <a:bodyPr wrap="square" rtlCol="0">
            <a:spAutoFit/>
          </a:bodyPr>
          <a:lstStyle/>
          <a:p>
            <a:r>
              <a:rPr lang="en-US" sz="1400" b="1"/>
              <a:t>CMS Workstation</a:t>
            </a:r>
          </a:p>
          <a:p>
            <a:r>
              <a:rPr lang="en-US" sz="1400"/>
              <a:t>Track vehicles on the Map, watch video</a:t>
            </a:r>
          </a:p>
        </p:txBody>
      </p:sp>
      <p:pic>
        <p:nvPicPr>
          <p:cNvPr id="60" name="Picture 59">
            <a:extLst>
              <a:ext uri="{FF2B5EF4-FFF2-40B4-BE49-F238E27FC236}">
                <a16:creationId xmlns:a16="http://schemas.microsoft.com/office/drawing/2014/main" id="{6A8DCBDA-2F96-A6D6-42AA-4F15DD837C48}"/>
              </a:ext>
            </a:extLst>
          </p:cNvPr>
          <p:cNvPicPr>
            <a:picLocks noChangeAspect="1"/>
          </p:cNvPicPr>
          <p:nvPr/>
        </p:nvPicPr>
        <p:blipFill>
          <a:blip r:embed="rId6"/>
          <a:stretch>
            <a:fillRect/>
          </a:stretch>
        </p:blipFill>
        <p:spPr>
          <a:xfrm>
            <a:off x="467544" y="1801434"/>
            <a:ext cx="2367397" cy="1123510"/>
          </a:xfrm>
          <a:prstGeom prst="rect">
            <a:avLst/>
          </a:prstGeom>
        </p:spPr>
      </p:pic>
      <mc:AlternateContent xmlns:mc="http://schemas.openxmlformats.org/markup-compatibility/2006" xmlns:p14="http://schemas.microsoft.com/office/powerpoint/2010/main">
        <mc:Choice Requires="p14">
          <p:contentPart p14:bwMode="auto" r:id="rId7">
            <p14:nvContentPartPr>
              <p14:cNvPr id="2069" name="Ink 2068">
                <a:extLst>
                  <a:ext uri="{FF2B5EF4-FFF2-40B4-BE49-F238E27FC236}">
                    <a16:creationId xmlns:a16="http://schemas.microsoft.com/office/drawing/2014/main" id="{4A7CDE5C-4F8E-AA61-3509-32A1A28EA5E9}"/>
                  </a:ext>
                </a:extLst>
              </p14:cNvPr>
              <p14:cNvContentPartPr/>
              <p14:nvPr/>
            </p14:nvContentPartPr>
            <p14:xfrm>
              <a:off x="1411956" y="2104709"/>
              <a:ext cx="360" cy="360"/>
            </p14:xfrm>
          </p:contentPart>
        </mc:Choice>
        <mc:Fallback xmlns="">
          <p:pic>
            <p:nvPicPr>
              <p:cNvPr id="2069" name="Ink 2068">
                <a:extLst>
                  <a:ext uri="{FF2B5EF4-FFF2-40B4-BE49-F238E27FC236}">
                    <a16:creationId xmlns:a16="http://schemas.microsoft.com/office/drawing/2014/main" id="{4A7CDE5C-4F8E-AA61-3509-32A1A28EA5E9}"/>
                  </a:ext>
                </a:extLst>
              </p:cNvPr>
              <p:cNvPicPr/>
              <p:nvPr/>
            </p:nvPicPr>
            <p:blipFill>
              <a:blip r:embed="rId8"/>
              <a:stretch>
                <a:fillRect/>
              </a:stretch>
            </p:blipFill>
            <p:spPr>
              <a:xfrm>
                <a:off x="1402956" y="2095709"/>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2070" name="Ink 2069">
                <a:extLst>
                  <a:ext uri="{FF2B5EF4-FFF2-40B4-BE49-F238E27FC236}">
                    <a16:creationId xmlns:a16="http://schemas.microsoft.com/office/drawing/2014/main" id="{86B1A133-1B8B-732E-932D-38536D38A244}"/>
                  </a:ext>
                </a:extLst>
              </p14:cNvPr>
              <p14:cNvContentPartPr/>
              <p14:nvPr/>
            </p14:nvContentPartPr>
            <p14:xfrm>
              <a:off x="1300716" y="1973669"/>
              <a:ext cx="214560" cy="721440"/>
            </p14:xfrm>
          </p:contentPart>
        </mc:Choice>
        <mc:Fallback xmlns="">
          <p:pic>
            <p:nvPicPr>
              <p:cNvPr id="2070" name="Ink 2069">
                <a:extLst>
                  <a:ext uri="{FF2B5EF4-FFF2-40B4-BE49-F238E27FC236}">
                    <a16:creationId xmlns:a16="http://schemas.microsoft.com/office/drawing/2014/main" id="{86B1A133-1B8B-732E-932D-38536D38A244}"/>
                  </a:ext>
                </a:extLst>
              </p:cNvPr>
              <p:cNvPicPr/>
              <p:nvPr/>
            </p:nvPicPr>
            <p:blipFill>
              <a:blip r:embed="rId10"/>
              <a:stretch>
                <a:fillRect/>
              </a:stretch>
            </p:blipFill>
            <p:spPr>
              <a:xfrm>
                <a:off x="1291701" y="1964669"/>
                <a:ext cx="232230" cy="73908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2071" name="Ink 2070">
                <a:extLst>
                  <a:ext uri="{FF2B5EF4-FFF2-40B4-BE49-F238E27FC236}">
                    <a16:creationId xmlns:a16="http://schemas.microsoft.com/office/drawing/2014/main" id="{EA1825F7-3E34-6BB4-C17B-2E3489872998}"/>
                  </a:ext>
                </a:extLst>
              </p14:cNvPr>
              <p14:cNvContentPartPr/>
              <p14:nvPr/>
            </p14:nvContentPartPr>
            <p14:xfrm>
              <a:off x="1999836" y="2297669"/>
              <a:ext cx="643320" cy="516240"/>
            </p14:xfrm>
          </p:contentPart>
        </mc:Choice>
        <mc:Fallback xmlns="">
          <p:pic>
            <p:nvPicPr>
              <p:cNvPr id="2071" name="Ink 2070">
                <a:extLst>
                  <a:ext uri="{FF2B5EF4-FFF2-40B4-BE49-F238E27FC236}">
                    <a16:creationId xmlns:a16="http://schemas.microsoft.com/office/drawing/2014/main" id="{EA1825F7-3E34-6BB4-C17B-2E3489872998}"/>
                  </a:ext>
                </a:extLst>
              </p:cNvPr>
              <p:cNvPicPr/>
              <p:nvPr/>
            </p:nvPicPr>
            <p:blipFill>
              <a:blip r:embed="rId12"/>
              <a:stretch>
                <a:fillRect/>
              </a:stretch>
            </p:blipFill>
            <p:spPr>
              <a:xfrm>
                <a:off x="1990836" y="2288663"/>
                <a:ext cx="660960" cy="533892"/>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3" name="Ink 2">
                <a:extLst>
                  <a:ext uri="{FF2B5EF4-FFF2-40B4-BE49-F238E27FC236}">
                    <a16:creationId xmlns:a16="http://schemas.microsoft.com/office/drawing/2014/main" id="{B6BE2061-ED63-B1FA-3101-F7D89D324446}"/>
                  </a:ext>
                </a:extLst>
              </p14:cNvPr>
              <p14:cNvContentPartPr/>
              <p14:nvPr/>
            </p14:nvContentPartPr>
            <p14:xfrm>
              <a:off x="1921614" y="87841"/>
              <a:ext cx="360" cy="360"/>
            </p14:xfrm>
          </p:contentPart>
        </mc:Choice>
        <mc:Fallback xmlns="">
          <p:pic>
            <p:nvPicPr>
              <p:cNvPr id="3" name="Ink 2">
                <a:extLst>
                  <a:ext uri="{FF2B5EF4-FFF2-40B4-BE49-F238E27FC236}">
                    <a16:creationId xmlns:a16="http://schemas.microsoft.com/office/drawing/2014/main" id="{B6BE2061-ED63-B1FA-3101-F7D89D324446}"/>
                  </a:ext>
                </a:extLst>
              </p:cNvPr>
              <p:cNvPicPr/>
              <p:nvPr/>
            </p:nvPicPr>
            <p:blipFill>
              <a:blip r:embed="rId8"/>
              <a:stretch>
                <a:fillRect/>
              </a:stretch>
            </p:blipFill>
            <p:spPr>
              <a:xfrm>
                <a:off x="1912614" y="78841"/>
                <a:ext cx="18000" cy="18000"/>
              </a:xfrm>
              <a:prstGeom prst="rect">
                <a:avLst/>
              </a:prstGeom>
            </p:spPr>
          </p:pic>
        </mc:Fallback>
      </mc:AlternateContent>
      <p:sp>
        <p:nvSpPr>
          <p:cNvPr id="7" name="TextBox 6">
            <a:extLst>
              <a:ext uri="{FF2B5EF4-FFF2-40B4-BE49-F238E27FC236}">
                <a16:creationId xmlns:a16="http://schemas.microsoft.com/office/drawing/2014/main" id="{51D9ABB1-7CCB-44C5-85FA-2A2CB6224819}"/>
              </a:ext>
            </a:extLst>
          </p:cNvPr>
          <p:cNvSpPr txBox="1"/>
          <p:nvPr/>
        </p:nvSpPr>
        <p:spPr>
          <a:xfrm>
            <a:off x="418812" y="4376177"/>
            <a:ext cx="1488892" cy="307777"/>
          </a:xfrm>
          <a:prstGeom prst="rect">
            <a:avLst/>
          </a:prstGeom>
          <a:noFill/>
        </p:spPr>
        <p:txBody>
          <a:bodyPr wrap="square" rtlCol="0">
            <a:spAutoFit/>
          </a:bodyPr>
          <a:lstStyle/>
          <a:p>
            <a:r>
              <a:rPr lang="en-US" sz="1400" b="1"/>
              <a:t>CMS 2 Server</a:t>
            </a:r>
            <a:endParaRPr lang="en-US" sz="1400"/>
          </a:p>
        </p:txBody>
      </p:sp>
      <p:pic>
        <p:nvPicPr>
          <p:cNvPr id="9" name="Picture 12">
            <a:extLst>
              <a:ext uri="{FF2B5EF4-FFF2-40B4-BE49-F238E27FC236}">
                <a16:creationId xmlns:a16="http://schemas.microsoft.com/office/drawing/2014/main" id="{623E44A2-C2CB-A467-A071-1A238650C18E}"/>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33816" y="3742880"/>
            <a:ext cx="1036179" cy="1036179"/>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a:extLst>
              <a:ext uri="{FF2B5EF4-FFF2-40B4-BE49-F238E27FC236}">
                <a16:creationId xmlns:a16="http://schemas.microsoft.com/office/drawing/2014/main" id="{8B351E72-82BA-943F-6F22-C2ECC38AC01A}"/>
              </a:ext>
            </a:extLst>
          </p:cNvPr>
          <p:cNvCxnSpPr>
            <a:cxnSpLocks/>
          </p:cNvCxnSpPr>
          <p:nvPr/>
        </p:nvCxnSpPr>
        <p:spPr>
          <a:xfrm flipH="1" flipV="1">
            <a:off x="1473122" y="4370038"/>
            <a:ext cx="361995" cy="87441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0AB262A-A469-B098-EC5F-3E205A51AD62}"/>
              </a:ext>
            </a:extLst>
          </p:cNvPr>
          <p:cNvCxnSpPr>
            <a:cxnSpLocks/>
          </p:cNvCxnSpPr>
          <p:nvPr/>
        </p:nvCxnSpPr>
        <p:spPr>
          <a:xfrm flipV="1">
            <a:off x="1048053" y="3602229"/>
            <a:ext cx="3852" cy="46037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C6EF45F0-03B2-4785-A6E3-167A69128828}"/>
              </a:ext>
            </a:extLst>
          </p:cNvPr>
          <p:cNvSpPr txBox="1"/>
          <p:nvPr/>
        </p:nvSpPr>
        <p:spPr>
          <a:xfrm>
            <a:off x="6937190" y="2915594"/>
            <a:ext cx="1872208" cy="523220"/>
          </a:xfrm>
          <a:prstGeom prst="rect">
            <a:avLst/>
          </a:prstGeom>
          <a:noFill/>
        </p:spPr>
        <p:txBody>
          <a:bodyPr wrap="square" rtlCol="0">
            <a:spAutoFit/>
          </a:bodyPr>
          <a:lstStyle/>
          <a:p>
            <a:r>
              <a:rPr lang="en-US" sz="1400" err="1"/>
              <a:t>MicroSDHC</a:t>
            </a:r>
            <a:endParaRPr lang="en-US" sz="1400"/>
          </a:p>
          <a:p>
            <a:r>
              <a:rPr lang="en-US" sz="1400">
                <a:solidFill>
                  <a:schemeClr val="tx1">
                    <a:lumMod val="50000"/>
                    <a:lumOff val="50000"/>
                  </a:schemeClr>
                </a:solidFill>
              </a:rPr>
              <a:t>(</a:t>
            </a:r>
            <a:r>
              <a:rPr lang="en-US" sz="1200">
                <a:solidFill>
                  <a:schemeClr val="tx1">
                    <a:lumMod val="50000"/>
                    <a:lumOff val="50000"/>
                  </a:schemeClr>
                </a:solidFill>
              </a:rPr>
              <a:t>Failover &amp; Sync solution) </a:t>
            </a:r>
            <a:endParaRPr lang="en-US" sz="1400">
              <a:solidFill>
                <a:schemeClr val="tx1">
                  <a:lumMod val="50000"/>
                  <a:lumOff val="50000"/>
                </a:schemeClr>
              </a:solidFill>
            </a:endParaRPr>
          </a:p>
        </p:txBody>
      </p:sp>
      <p:sp>
        <p:nvSpPr>
          <p:cNvPr id="39" name="TextBox 38">
            <a:extLst>
              <a:ext uri="{FF2B5EF4-FFF2-40B4-BE49-F238E27FC236}">
                <a16:creationId xmlns:a16="http://schemas.microsoft.com/office/drawing/2014/main" id="{DE0116F2-13D3-4D70-DDFD-A063128E34B0}"/>
              </a:ext>
            </a:extLst>
          </p:cNvPr>
          <p:cNvSpPr txBox="1"/>
          <p:nvPr/>
        </p:nvSpPr>
        <p:spPr>
          <a:xfrm>
            <a:off x="7683314" y="4147913"/>
            <a:ext cx="2145270" cy="307777"/>
          </a:xfrm>
          <a:prstGeom prst="rect">
            <a:avLst/>
          </a:prstGeom>
          <a:noFill/>
        </p:spPr>
        <p:txBody>
          <a:bodyPr wrap="square" rtlCol="0">
            <a:spAutoFit/>
          </a:bodyPr>
          <a:lstStyle/>
          <a:p>
            <a:r>
              <a:rPr lang="en-US" sz="1400"/>
              <a:t>Mini Dome</a:t>
            </a:r>
          </a:p>
        </p:txBody>
      </p:sp>
      <p:sp>
        <p:nvSpPr>
          <p:cNvPr id="40" name="TextBox 39">
            <a:extLst>
              <a:ext uri="{FF2B5EF4-FFF2-40B4-BE49-F238E27FC236}">
                <a16:creationId xmlns:a16="http://schemas.microsoft.com/office/drawing/2014/main" id="{6EF10987-BD80-DF98-5045-6D507CC2361B}"/>
              </a:ext>
            </a:extLst>
          </p:cNvPr>
          <p:cNvSpPr txBox="1"/>
          <p:nvPr/>
        </p:nvSpPr>
        <p:spPr>
          <a:xfrm>
            <a:off x="7815985" y="5800381"/>
            <a:ext cx="1599398" cy="307777"/>
          </a:xfrm>
          <a:prstGeom prst="rect">
            <a:avLst/>
          </a:prstGeom>
          <a:noFill/>
        </p:spPr>
        <p:txBody>
          <a:bodyPr wrap="square" rtlCol="0">
            <a:spAutoFit/>
          </a:bodyPr>
          <a:lstStyle/>
          <a:p>
            <a:r>
              <a:rPr lang="en-US" sz="1400"/>
              <a:t>Mini Dome</a:t>
            </a:r>
          </a:p>
        </p:txBody>
      </p:sp>
      <p:sp>
        <p:nvSpPr>
          <p:cNvPr id="41" name="TextBox 40">
            <a:extLst>
              <a:ext uri="{FF2B5EF4-FFF2-40B4-BE49-F238E27FC236}">
                <a16:creationId xmlns:a16="http://schemas.microsoft.com/office/drawing/2014/main" id="{6DD52A1B-EDBA-4F08-9AF2-74808DF6CDA6}"/>
              </a:ext>
            </a:extLst>
          </p:cNvPr>
          <p:cNvSpPr txBox="1"/>
          <p:nvPr/>
        </p:nvSpPr>
        <p:spPr>
          <a:xfrm>
            <a:off x="7056110" y="4449954"/>
            <a:ext cx="1872208" cy="523220"/>
          </a:xfrm>
          <a:prstGeom prst="rect">
            <a:avLst/>
          </a:prstGeom>
          <a:noFill/>
        </p:spPr>
        <p:txBody>
          <a:bodyPr wrap="square" rtlCol="0">
            <a:spAutoFit/>
          </a:bodyPr>
          <a:lstStyle/>
          <a:p>
            <a:r>
              <a:rPr lang="en-US" sz="1400" err="1"/>
              <a:t>MicroSDHC</a:t>
            </a:r>
            <a:endParaRPr lang="en-US" sz="1400"/>
          </a:p>
          <a:p>
            <a:r>
              <a:rPr lang="en-US" sz="1400">
                <a:solidFill>
                  <a:schemeClr val="tx1">
                    <a:lumMod val="50000"/>
                    <a:lumOff val="50000"/>
                  </a:schemeClr>
                </a:solidFill>
              </a:rPr>
              <a:t>(</a:t>
            </a:r>
            <a:r>
              <a:rPr lang="en-US" sz="1200">
                <a:solidFill>
                  <a:schemeClr val="tx1">
                    <a:lumMod val="50000"/>
                    <a:lumOff val="50000"/>
                  </a:schemeClr>
                </a:solidFill>
              </a:rPr>
              <a:t>Failover &amp; Sync solution) </a:t>
            </a:r>
            <a:endParaRPr lang="en-US" sz="1400">
              <a:solidFill>
                <a:schemeClr val="tx1">
                  <a:lumMod val="50000"/>
                  <a:lumOff val="50000"/>
                </a:schemeClr>
              </a:solidFill>
            </a:endParaRPr>
          </a:p>
        </p:txBody>
      </p:sp>
      <p:cxnSp>
        <p:nvCxnSpPr>
          <p:cNvPr id="42" name="Straight Arrow Connector 41">
            <a:extLst>
              <a:ext uri="{FF2B5EF4-FFF2-40B4-BE49-F238E27FC236}">
                <a16:creationId xmlns:a16="http://schemas.microsoft.com/office/drawing/2014/main" id="{9BF2194C-B6E9-6B46-D51D-9F54803EED0B}"/>
              </a:ext>
            </a:extLst>
          </p:cNvPr>
          <p:cNvCxnSpPr>
            <a:cxnSpLocks/>
          </p:cNvCxnSpPr>
          <p:nvPr/>
        </p:nvCxnSpPr>
        <p:spPr>
          <a:xfrm>
            <a:off x="5572948" y="4398693"/>
            <a:ext cx="0" cy="35009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18968559-8657-704E-5FCC-19E29ADB3AB8}"/>
              </a:ext>
            </a:extLst>
          </p:cNvPr>
          <p:cNvCxnSpPr>
            <a:cxnSpLocks/>
          </p:cNvCxnSpPr>
          <p:nvPr/>
        </p:nvCxnSpPr>
        <p:spPr>
          <a:xfrm flipH="1" flipV="1">
            <a:off x="6393812" y="4939415"/>
            <a:ext cx="943058" cy="96390"/>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B0518743-9317-7383-7AEC-2E13191CE402}"/>
              </a:ext>
            </a:extLst>
          </p:cNvPr>
          <p:cNvCxnSpPr>
            <a:cxnSpLocks/>
          </p:cNvCxnSpPr>
          <p:nvPr/>
        </p:nvCxnSpPr>
        <p:spPr>
          <a:xfrm flipH="1" flipV="1">
            <a:off x="6434519" y="5121711"/>
            <a:ext cx="1643673" cy="35172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7A45A916-4410-4540-3D2E-0B398D086341}"/>
              </a:ext>
            </a:extLst>
          </p:cNvPr>
          <p:cNvCxnSpPr>
            <a:cxnSpLocks/>
          </p:cNvCxnSpPr>
          <p:nvPr/>
        </p:nvCxnSpPr>
        <p:spPr>
          <a:xfrm flipH="1">
            <a:off x="6393812" y="3850893"/>
            <a:ext cx="1767199" cy="86456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0F21485A-DDE9-C5EC-CA37-D920A143DE85}"/>
              </a:ext>
            </a:extLst>
          </p:cNvPr>
          <p:cNvCxnSpPr>
            <a:cxnSpLocks/>
          </p:cNvCxnSpPr>
          <p:nvPr/>
        </p:nvCxnSpPr>
        <p:spPr>
          <a:xfrm flipH="1">
            <a:off x="2611813" y="4934024"/>
            <a:ext cx="2287937" cy="58201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nvGrpSpPr>
          <p:cNvPr id="45" name="Group 44">
            <a:extLst>
              <a:ext uri="{FF2B5EF4-FFF2-40B4-BE49-F238E27FC236}">
                <a16:creationId xmlns:a16="http://schemas.microsoft.com/office/drawing/2014/main" id="{395C8BDB-8D4D-371B-E642-334B69D9AD33}"/>
              </a:ext>
            </a:extLst>
          </p:cNvPr>
          <p:cNvGrpSpPr/>
          <p:nvPr/>
        </p:nvGrpSpPr>
        <p:grpSpPr>
          <a:xfrm>
            <a:off x="4021037" y="2110777"/>
            <a:ext cx="4964838" cy="528530"/>
            <a:chOff x="4021037" y="2110777"/>
            <a:chExt cx="4964838" cy="528530"/>
          </a:xfrm>
        </p:grpSpPr>
        <p:sp>
          <p:nvSpPr>
            <p:cNvPr id="31" name="Rectangle: Rounded Corners 30">
              <a:extLst>
                <a:ext uri="{FF2B5EF4-FFF2-40B4-BE49-F238E27FC236}">
                  <a16:creationId xmlns:a16="http://schemas.microsoft.com/office/drawing/2014/main" id="{49C496B3-2F7E-9BDB-A23F-79A909BFB78C}"/>
                </a:ext>
              </a:extLst>
            </p:cNvPr>
            <p:cNvSpPr/>
            <p:nvPr/>
          </p:nvSpPr>
          <p:spPr>
            <a:xfrm>
              <a:off x="4021037" y="2110777"/>
              <a:ext cx="4964838" cy="528530"/>
            </a:xfrm>
            <a:prstGeom prst="roundRect">
              <a:avLst>
                <a:gd name="adj" fmla="val 34469"/>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A60FDE3B-9A14-3BB1-2D0A-7FF1E76A2B0D}"/>
                </a:ext>
              </a:extLst>
            </p:cNvPr>
            <p:cNvSpPr txBox="1"/>
            <p:nvPr/>
          </p:nvSpPr>
          <p:spPr>
            <a:xfrm>
              <a:off x="4183460" y="2221993"/>
              <a:ext cx="1872208" cy="369332"/>
            </a:xfrm>
            <a:prstGeom prst="rect">
              <a:avLst/>
            </a:prstGeom>
            <a:noFill/>
          </p:spPr>
          <p:txBody>
            <a:bodyPr wrap="square" rtlCol="0">
              <a:spAutoFit/>
            </a:bodyPr>
            <a:lstStyle/>
            <a:p>
              <a:r>
                <a:rPr lang="en-US" b="1"/>
                <a:t>Truck</a:t>
              </a:r>
            </a:p>
          </p:txBody>
        </p:sp>
      </p:grpSp>
      <p:grpSp>
        <p:nvGrpSpPr>
          <p:cNvPr id="46" name="Group 45">
            <a:extLst>
              <a:ext uri="{FF2B5EF4-FFF2-40B4-BE49-F238E27FC236}">
                <a16:creationId xmlns:a16="http://schemas.microsoft.com/office/drawing/2014/main" id="{FD521BEA-CE36-21E3-12E3-2B739FF96103}"/>
              </a:ext>
            </a:extLst>
          </p:cNvPr>
          <p:cNvGrpSpPr/>
          <p:nvPr/>
        </p:nvGrpSpPr>
        <p:grpSpPr>
          <a:xfrm>
            <a:off x="4044263" y="1469797"/>
            <a:ext cx="4964838" cy="528530"/>
            <a:chOff x="4021037" y="2110777"/>
            <a:chExt cx="4964838" cy="528530"/>
          </a:xfrm>
        </p:grpSpPr>
        <p:sp>
          <p:nvSpPr>
            <p:cNvPr id="48" name="Rectangle: Rounded Corners 47">
              <a:extLst>
                <a:ext uri="{FF2B5EF4-FFF2-40B4-BE49-F238E27FC236}">
                  <a16:creationId xmlns:a16="http://schemas.microsoft.com/office/drawing/2014/main" id="{36CC1E75-4961-332D-149E-AFD8E088F2B9}"/>
                </a:ext>
              </a:extLst>
            </p:cNvPr>
            <p:cNvSpPr/>
            <p:nvPr/>
          </p:nvSpPr>
          <p:spPr>
            <a:xfrm>
              <a:off x="4021037" y="2110777"/>
              <a:ext cx="4964838" cy="528530"/>
            </a:xfrm>
            <a:prstGeom prst="roundRect">
              <a:avLst>
                <a:gd name="adj" fmla="val 34469"/>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a:extLst>
                <a:ext uri="{FF2B5EF4-FFF2-40B4-BE49-F238E27FC236}">
                  <a16:creationId xmlns:a16="http://schemas.microsoft.com/office/drawing/2014/main" id="{D0C1184E-3BA9-F2A5-3E1A-CEB745B273C9}"/>
                </a:ext>
              </a:extLst>
            </p:cNvPr>
            <p:cNvSpPr txBox="1"/>
            <p:nvPr/>
          </p:nvSpPr>
          <p:spPr>
            <a:xfrm>
              <a:off x="4183460" y="2221993"/>
              <a:ext cx="1872208" cy="369332"/>
            </a:xfrm>
            <a:prstGeom prst="rect">
              <a:avLst/>
            </a:prstGeom>
            <a:noFill/>
          </p:spPr>
          <p:txBody>
            <a:bodyPr wrap="square" rtlCol="0">
              <a:spAutoFit/>
            </a:bodyPr>
            <a:lstStyle/>
            <a:p>
              <a:r>
                <a:rPr lang="en-US" b="1"/>
                <a:t>Truck</a:t>
              </a:r>
            </a:p>
          </p:txBody>
        </p:sp>
      </p:grpSp>
      <p:cxnSp>
        <p:nvCxnSpPr>
          <p:cNvPr id="57" name="Straight Arrow Connector 56">
            <a:extLst>
              <a:ext uri="{FF2B5EF4-FFF2-40B4-BE49-F238E27FC236}">
                <a16:creationId xmlns:a16="http://schemas.microsoft.com/office/drawing/2014/main" id="{8CA6989E-727A-EDC2-F1E9-398806567BBC}"/>
              </a:ext>
            </a:extLst>
          </p:cNvPr>
          <p:cNvCxnSpPr>
            <a:cxnSpLocks/>
          </p:cNvCxnSpPr>
          <p:nvPr/>
        </p:nvCxnSpPr>
        <p:spPr>
          <a:xfrm flipH="1">
            <a:off x="2611813" y="2553975"/>
            <a:ext cx="1776532" cy="2882229"/>
          </a:xfrm>
          <a:prstGeom prst="straightConnector1">
            <a:avLst/>
          </a:prstGeom>
          <a:ln w="38100">
            <a:solidFill>
              <a:schemeClr val="tx2">
                <a:lumMod val="20000"/>
                <a:lumOff val="8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572E45DF-E621-C063-3046-C9EE439F80DC}"/>
              </a:ext>
            </a:extLst>
          </p:cNvPr>
          <p:cNvCxnSpPr>
            <a:cxnSpLocks/>
          </p:cNvCxnSpPr>
          <p:nvPr/>
        </p:nvCxnSpPr>
        <p:spPr>
          <a:xfrm flipH="1">
            <a:off x="2516183" y="1886314"/>
            <a:ext cx="1838740" cy="3466425"/>
          </a:xfrm>
          <a:prstGeom prst="straightConnector1">
            <a:avLst/>
          </a:prstGeom>
          <a:ln w="38100">
            <a:solidFill>
              <a:schemeClr val="tx2">
                <a:lumMod val="20000"/>
                <a:lumOff val="8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026" name="Picture 2">
            <a:extLst>
              <a:ext uri="{FF2B5EF4-FFF2-40B4-BE49-F238E27FC236}">
                <a16:creationId xmlns:a16="http://schemas.microsoft.com/office/drawing/2014/main" id="{350E4591-AF44-2280-E7E8-E4CB1E328430}"/>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051406" y="3388921"/>
            <a:ext cx="912496" cy="91249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2EE63892-92E0-061C-71AF-04B256C1946D}"/>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970586" y="4920518"/>
            <a:ext cx="912496" cy="91249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0E73EEB0-71BD-5B1C-4AF6-9F1163B4868C}"/>
              </a:ext>
            </a:extLst>
          </p:cNvPr>
          <p:cNvSpPr txBox="1"/>
          <p:nvPr/>
        </p:nvSpPr>
        <p:spPr>
          <a:xfrm>
            <a:off x="4755655" y="5222878"/>
            <a:ext cx="2264452" cy="523220"/>
          </a:xfrm>
          <a:prstGeom prst="rect">
            <a:avLst/>
          </a:prstGeom>
          <a:noFill/>
        </p:spPr>
        <p:txBody>
          <a:bodyPr wrap="square" rtlCol="0">
            <a:spAutoFit/>
          </a:bodyPr>
          <a:lstStyle/>
          <a:p>
            <a:r>
              <a:rPr lang="en-US" sz="1400"/>
              <a:t>On-board NVR with PoE (</a:t>
            </a:r>
            <a:r>
              <a:rPr lang="en-US" sz="1400" b="1"/>
              <a:t>PCI-201</a:t>
            </a:r>
            <a:r>
              <a:rPr lang="en-US" sz="1400"/>
              <a:t>) + LTE / Wi-Fi / 5G</a:t>
            </a:r>
          </a:p>
        </p:txBody>
      </p:sp>
      <p:pic>
        <p:nvPicPr>
          <p:cNvPr id="19" name="Picture 2">
            <a:extLst>
              <a:ext uri="{FF2B5EF4-FFF2-40B4-BE49-F238E27FC236}">
                <a16:creationId xmlns:a16="http://schemas.microsoft.com/office/drawing/2014/main" id="{0AEFD932-6936-5EEC-2C8A-45B3B271AF3D}"/>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830418" y="4088182"/>
            <a:ext cx="1643686" cy="1643686"/>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026C6079-987F-6FE2-0DFC-9BE0795A3509}"/>
              </a:ext>
            </a:extLst>
          </p:cNvPr>
          <p:cNvSpPr txBox="1"/>
          <p:nvPr/>
        </p:nvSpPr>
        <p:spPr>
          <a:xfrm>
            <a:off x="1031533" y="5669102"/>
            <a:ext cx="2766848" cy="861774"/>
          </a:xfrm>
          <a:prstGeom prst="rect">
            <a:avLst/>
          </a:prstGeom>
          <a:noFill/>
        </p:spPr>
        <p:txBody>
          <a:bodyPr wrap="square" rtlCol="0">
            <a:spAutoFit/>
          </a:bodyPr>
          <a:lstStyle/>
          <a:p>
            <a:r>
              <a:rPr lang="en-US" sz="1400" b="1"/>
              <a:t>Backup Server</a:t>
            </a:r>
          </a:p>
          <a:p>
            <a:r>
              <a:rPr lang="en-US" sz="1200"/>
              <a:t>Connects to the on-board NVR and backs up the recorded data whenever the vehicle arrives in the Wi-Fi zone.</a:t>
            </a:r>
          </a:p>
        </p:txBody>
      </p:sp>
      <p:cxnSp>
        <p:nvCxnSpPr>
          <p:cNvPr id="59" name="Straight Arrow Connector 58">
            <a:extLst>
              <a:ext uri="{FF2B5EF4-FFF2-40B4-BE49-F238E27FC236}">
                <a16:creationId xmlns:a16="http://schemas.microsoft.com/office/drawing/2014/main" id="{FF92A217-E77E-3331-C44E-0F63433A8667}"/>
              </a:ext>
            </a:extLst>
          </p:cNvPr>
          <p:cNvCxnSpPr>
            <a:cxnSpLocks/>
            <a:endCxn id="9" idx="3"/>
          </p:cNvCxnSpPr>
          <p:nvPr/>
        </p:nvCxnSpPr>
        <p:spPr>
          <a:xfrm flipH="1" flipV="1">
            <a:off x="1569995" y="4260970"/>
            <a:ext cx="3352475" cy="5199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 name="Title 1">
            <a:extLst>
              <a:ext uri="{FF2B5EF4-FFF2-40B4-BE49-F238E27FC236}">
                <a16:creationId xmlns:a16="http://schemas.microsoft.com/office/drawing/2014/main" id="{EF3CA12F-086E-EC39-9633-F21ABBE79D1B}"/>
              </a:ext>
            </a:extLst>
          </p:cNvPr>
          <p:cNvSpPr txBox="1">
            <a:spLocks/>
          </p:cNvSpPr>
          <p:nvPr/>
        </p:nvSpPr>
        <p:spPr>
          <a:xfrm>
            <a:off x="0" y="859941"/>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Mobile Vehicle: Solution Architecture #1</a:t>
            </a:r>
          </a:p>
        </p:txBody>
      </p:sp>
      <p:pic>
        <p:nvPicPr>
          <p:cNvPr id="14" name="Picture 13" descr="Fire truck Generic Flat icon | Freepik">
            <a:extLst>
              <a:ext uri="{FF2B5EF4-FFF2-40B4-BE49-F238E27FC236}">
                <a16:creationId xmlns:a16="http://schemas.microsoft.com/office/drawing/2014/main" id="{4A74723B-FEB6-D0EA-6982-8B6FE9323578}"/>
              </a:ext>
            </a:extLst>
          </p:cNvPr>
          <p:cNvPicPr>
            <a:picLocks noChangeAspect="1"/>
          </p:cNvPicPr>
          <p:nvPr/>
        </p:nvPicPr>
        <p:blipFill>
          <a:blip r:embed="rId17"/>
          <a:srcRect t="34319" r="334" b="-232"/>
          <a:stretch/>
        </p:blipFill>
        <p:spPr>
          <a:xfrm>
            <a:off x="4834569" y="5722988"/>
            <a:ext cx="1724147" cy="991041"/>
          </a:xfrm>
          <a:prstGeom prst="rect">
            <a:avLst/>
          </a:prstGeom>
        </p:spPr>
      </p:pic>
      <p:pic>
        <p:nvPicPr>
          <p:cNvPr id="22" name="Picture 21" descr="Fire truck Generic Flat icon | Freepik">
            <a:extLst>
              <a:ext uri="{FF2B5EF4-FFF2-40B4-BE49-F238E27FC236}">
                <a16:creationId xmlns:a16="http://schemas.microsoft.com/office/drawing/2014/main" id="{8CE209A4-F19F-1378-D895-34C8A9E6F039}"/>
              </a:ext>
            </a:extLst>
          </p:cNvPr>
          <p:cNvPicPr>
            <a:picLocks noChangeAspect="1"/>
          </p:cNvPicPr>
          <p:nvPr/>
        </p:nvPicPr>
        <p:blipFill>
          <a:blip r:embed="rId17"/>
          <a:srcRect t="34319" r="334" b="-232"/>
          <a:stretch/>
        </p:blipFill>
        <p:spPr>
          <a:xfrm>
            <a:off x="987846" y="2555638"/>
            <a:ext cx="466388" cy="311668"/>
          </a:xfrm>
          <a:prstGeom prst="rect">
            <a:avLst/>
          </a:prstGeom>
        </p:spPr>
      </p:pic>
      <p:pic>
        <p:nvPicPr>
          <p:cNvPr id="23" name="Picture 22" descr="Fire truck Generic Flat icon | Freepik">
            <a:extLst>
              <a:ext uri="{FF2B5EF4-FFF2-40B4-BE49-F238E27FC236}">
                <a16:creationId xmlns:a16="http://schemas.microsoft.com/office/drawing/2014/main" id="{2A050D2D-642B-3065-6F92-3C9FD1B39D3F}"/>
              </a:ext>
            </a:extLst>
          </p:cNvPr>
          <p:cNvPicPr>
            <a:picLocks noChangeAspect="1"/>
          </p:cNvPicPr>
          <p:nvPr/>
        </p:nvPicPr>
        <p:blipFill>
          <a:blip r:embed="rId17"/>
          <a:srcRect t="34319" r="334" b="-232"/>
          <a:stretch/>
        </p:blipFill>
        <p:spPr>
          <a:xfrm>
            <a:off x="4834568" y="1527397"/>
            <a:ext cx="741810" cy="421837"/>
          </a:xfrm>
          <a:prstGeom prst="rect">
            <a:avLst/>
          </a:prstGeom>
        </p:spPr>
      </p:pic>
      <p:pic>
        <p:nvPicPr>
          <p:cNvPr id="25" name="Picture 24" descr="Fire truck Generic Flat icon | Freepik">
            <a:extLst>
              <a:ext uri="{FF2B5EF4-FFF2-40B4-BE49-F238E27FC236}">
                <a16:creationId xmlns:a16="http://schemas.microsoft.com/office/drawing/2014/main" id="{64DF2C5C-8597-4521-D920-BCD951FDA0DE}"/>
              </a:ext>
            </a:extLst>
          </p:cNvPr>
          <p:cNvPicPr>
            <a:picLocks noChangeAspect="1"/>
          </p:cNvPicPr>
          <p:nvPr/>
        </p:nvPicPr>
        <p:blipFill>
          <a:blip r:embed="rId17"/>
          <a:srcRect t="34319" r="334" b="-232"/>
          <a:stretch/>
        </p:blipFill>
        <p:spPr>
          <a:xfrm>
            <a:off x="1970183" y="2105782"/>
            <a:ext cx="466388" cy="311668"/>
          </a:xfrm>
          <a:prstGeom prst="rect">
            <a:avLst/>
          </a:prstGeom>
        </p:spPr>
      </p:pic>
      <p:pic>
        <p:nvPicPr>
          <p:cNvPr id="29" name="Picture 28" descr="Fire truck Generic Flat icon | Freepik">
            <a:extLst>
              <a:ext uri="{FF2B5EF4-FFF2-40B4-BE49-F238E27FC236}">
                <a16:creationId xmlns:a16="http://schemas.microsoft.com/office/drawing/2014/main" id="{C75AA49B-982A-EAF9-779A-3519C36AF0F8}"/>
              </a:ext>
            </a:extLst>
          </p:cNvPr>
          <p:cNvPicPr>
            <a:picLocks noChangeAspect="1"/>
          </p:cNvPicPr>
          <p:nvPr/>
        </p:nvPicPr>
        <p:blipFill>
          <a:blip r:embed="rId17"/>
          <a:srcRect t="34319" r="334" b="-232"/>
          <a:stretch/>
        </p:blipFill>
        <p:spPr>
          <a:xfrm>
            <a:off x="4825387" y="2160866"/>
            <a:ext cx="741810" cy="421837"/>
          </a:xfrm>
          <a:prstGeom prst="rect">
            <a:avLst/>
          </a:prstGeom>
        </p:spPr>
      </p:pic>
    </p:spTree>
    <p:extLst>
      <p:ext uri="{BB962C8B-B14F-4D97-AF65-F5344CB8AC3E}">
        <p14:creationId xmlns:p14="http://schemas.microsoft.com/office/powerpoint/2010/main" val="20900621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10D493-036F-AA22-0BE9-94FD189C100A}"/>
            </a:ext>
          </a:extLst>
        </p:cNvPr>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3" name="Ink 2">
                <a:extLst>
                  <a:ext uri="{FF2B5EF4-FFF2-40B4-BE49-F238E27FC236}">
                    <a16:creationId xmlns:a16="http://schemas.microsoft.com/office/drawing/2014/main" id="{54DB116C-8780-C8A9-F57D-D912271380A7}"/>
                  </a:ext>
                </a:extLst>
              </p14:cNvPr>
              <p14:cNvContentPartPr/>
              <p14:nvPr/>
            </p14:nvContentPartPr>
            <p14:xfrm>
              <a:off x="1921614" y="87841"/>
              <a:ext cx="360" cy="360"/>
            </p14:xfrm>
          </p:contentPart>
        </mc:Choice>
        <mc:Fallback xmlns="">
          <p:pic>
            <p:nvPicPr>
              <p:cNvPr id="3" name="Ink 2">
                <a:extLst>
                  <a:ext uri="{FF2B5EF4-FFF2-40B4-BE49-F238E27FC236}">
                    <a16:creationId xmlns:a16="http://schemas.microsoft.com/office/drawing/2014/main" id="{54DB116C-8780-C8A9-F57D-D912271380A7}"/>
                  </a:ext>
                </a:extLst>
              </p:cNvPr>
              <p:cNvPicPr/>
              <p:nvPr/>
            </p:nvPicPr>
            <p:blipFill>
              <a:blip r:embed="rId5"/>
              <a:stretch>
                <a:fillRect/>
              </a:stretch>
            </p:blipFill>
            <p:spPr>
              <a:xfrm>
                <a:off x="1912614" y="78841"/>
                <a:ext cx="18000" cy="18000"/>
              </a:xfrm>
              <a:prstGeom prst="rect">
                <a:avLst/>
              </a:prstGeom>
            </p:spPr>
          </p:pic>
        </mc:Fallback>
      </mc:AlternateContent>
      <p:sp>
        <p:nvSpPr>
          <p:cNvPr id="39" name="TextBox 38">
            <a:extLst>
              <a:ext uri="{FF2B5EF4-FFF2-40B4-BE49-F238E27FC236}">
                <a16:creationId xmlns:a16="http://schemas.microsoft.com/office/drawing/2014/main" id="{8407C1DF-A23D-9E8B-2F25-958683C2A887}"/>
              </a:ext>
            </a:extLst>
          </p:cNvPr>
          <p:cNvSpPr txBox="1"/>
          <p:nvPr/>
        </p:nvSpPr>
        <p:spPr>
          <a:xfrm>
            <a:off x="7893136" y="4079933"/>
            <a:ext cx="1067396" cy="307777"/>
          </a:xfrm>
          <a:prstGeom prst="rect">
            <a:avLst/>
          </a:prstGeom>
          <a:noFill/>
        </p:spPr>
        <p:txBody>
          <a:bodyPr wrap="square" rtlCol="0">
            <a:spAutoFit/>
          </a:bodyPr>
          <a:lstStyle/>
          <a:p>
            <a:r>
              <a:rPr lang="en-US" sz="1400" dirty="0"/>
              <a:t>Mini Dome</a:t>
            </a:r>
          </a:p>
        </p:txBody>
      </p:sp>
      <p:sp>
        <p:nvSpPr>
          <p:cNvPr id="40" name="TextBox 39">
            <a:extLst>
              <a:ext uri="{FF2B5EF4-FFF2-40B4-BE49-F238E27FC236}">
                <a16:creationId xmlns:a16="http://schemas.microsoft.com/office/drawing/2014/main" id="{E0968332-77EC-04A6-7322-1E1E036271AF}"/>
              </a:ext>
            </a:extLst>
          </p:cNvPr>
          <p:cNvSpPr txBox="1"/>
          <p:nvPr/>
        </p:nvSpPr>
        <p:spPr>
          <a:xfrm>
            <a:off x="7855903" y="5817474"/>
            <a:ext cx="1599398" cy="307777"/>
          </a:xfrm>
          <a:prstGeom prst="rect">
            <a:avLst/>
          </a:prstGeom>
          <a:noFill/>
        </p:spPr>
        <p:txBody>
          <a:bodyPr wrap="square" rtlCol="0">
            <a:spAutoFit/>
          </a:bodyPr>
          <a:lstStyle/>
          <a:p>
            <a:r>
              <a:rPr lang="en-US" sz="1400" dirty="0"/>
              <a:t>Mini Dome</a:t>
            </a:r>
          </a:p>
        </p:txBody>
      </p:sp>
      <p:cxnSp>
        <p:nvCxnSpPr>
          <p:cNvPr id="38" name="Straight Arrow Connector 37">
            <a:extLst>
              <a:ext uri="{FF2B5EF4-FFF2-40B4-BE49-F238E27FC236}">
                <a16:creationId xmlns:a16="http://schemas.microsoft.com/office/drawing/2014/main" id="{DC194229-ADC2-22E9-54FB-E33B51929817}"/>
              </a:ext>
            </a:extLst>
          </p:cNvPr>
          <p:cNvCxnSpPr>
            <a:cxnSpLocks/>
          </p:cNvCxnSpPr>
          <p:nvPr/>
        </p:nvCxnSpPr>
        <p:spPr>
          <a:xfrm flipH="1" flipV="1">
            <a:off x="6280230" y="4763389"/>
            <a:ext cx="1797962" cy="98534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A6998C65-54C2-302D-114B-ADFF87BB7E09}"/>
              </a:ext>
            </a:extLst>
          </p:cNvPr>
          <p:cNvCxnSpPr>
            <a:cxnSpLocks/>
            <a:endCxn id="12" idx="3"/>
          </p:cNvCxnSpPr>
          <p:nvPr/>
        </p:nvCxnSpPr>
        <p:spPr>
          <a:xfrm flipH="1">
            <a:off x="6264787" y="3850893"/>
            <a:ext cx="1896224" cy="74775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1026" name="Picture 2">
            <a:extLst>
              <a:ext uri="{FF2B5EF4-FFF2-40B4-BE49-F238E27FC236}">
                <a16:creationId xmlns:a16="http://schemas.microsoft.com/office/drawing/2014/main" id="{3B67C450-12CB-32AD-B6FF-587E3EF79D7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51406" y="3388921"/>
            <a:ext cx="912496" cy="91249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FA6746C0-C5C9-CA8D-BF0A-8D9CD80CA10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70586" y="5195820"/>
            <a:ext cx="912496" cy="912496"/>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45525465-4FAA-581D-9982-C54D39C07923}"/>
              </a:ext>
            </a:extLst>
          </p:cNvPr>
          <p:cNvSpPr txBox="1">
            <a:spLocks/>
          </p:cNvSpPr>
          <p:nvPr/>
        </p:nvSpPr>
        <p:spPr>
          <a:xfrm>
            <a:off x="0" y="859941"/>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Mobile Vehicle: Solution Architecture #2</a:t>
            </a:r>
          </a:p>
        </p:txBody>
      </p:sp>
      <p:pic>
        <p:nvPicPr>
          <p:cNvPr id="14" name="Picture 13" descr="Fire truck Generic Flat icon | Freepik">
            <a:extLst>
              <a:ext uri="{FF2B5EF4-FFF2-40B4-BE49-F238E27FC236}">
                <a16:creationId xmlns:a16="http://schemas.microsoft.com/office/drawing/2014/main" id="{9E0376E9-BC0B-1C42-3859-84DCDBE52BD8}"/>
              </a:ext>
            </a:extLst>
          </p:cNvPr>
          <p:cNvPicPr>
            <a:picLocks noChangeAspect="1"/>
          </p:cNvPicPr>
          <p:nvPr/>
        </p:nvPicPr>
        <p:blipFill>
          <a:blip r:embed="rId7"/>
          <a:srcRect t="34319" r="334" b="-232"/>
          <a:stretch/>
        </p:blipFill>
        <p:spPr>
          <a:xfrm>
            <a:off x="4164393" y="5529030"/>
            <a:ext cx="2239069" cy="1287019"/>
          </a:xfrm>
          <a:prstGeom prst="rect">
            <a:avLst/>
          </a:prstGeom>
        </p:spPr>
      </p:pic>
      <p:sp>
        <p:nvSpPr>
          <p:cNvPr id="2" name="TextBox 1">
            <a:extLst>
              <a:ext uri="{FF2B5EF4-FFF2-40B4-BE49-F238E27FC236}">
                <a16:creationId xmlns:a16="http://schemas.microsoft.com/office/drawing/2014/main" id="{C3EB9837-B5B6-1390-AE1D-EF2A24FA5A8C}"/>
              </a:ext>
            </a:extLst>
          </p:cNvPr>
          <p:cNvSpPr txBox="1"/>
          <p:nvPr/>
        </p:nvSpPr>
        <p:spPr>
          <a:xfrm>
            <a:off x="404556" y="1475678"/>
            <a:ext cx="7334204" cy="369332"/>
          </a:xfrm>
          <a:prstGeom prst="rect">
            <a:avLst/>
          </a:prstGeom>
          <a:noFill/>
        </p:spPr>
        <p:txBody>
          <a:bodyPr wrap="square" rtlCol="0">
            <a:spAutoFit/>
          </a:bodyPr>
          <a:lstStyle/>
          <a:p>
            <a:r>
              <a:rPr lang="en-US" b="1" dirty="0"/>
              <a:t>Mobile Solution without any wireless connectivity:</a:t>
            </a:r>
          </a:p>
        </p:txBody>
      </p:sp>
      <p:sp>
        <p:nvSpPr>
          <p:cNvPr id="5" name="Rectangle: Rounded Corners 4">
            <a:extLst>
              <a:ext uri="{FF2B5EF4-FFF2-40B4-BE49-F238E27FC236}">
                <a16:creationId xmlns:a16="http://schemas.microsoft.com/office/drawing/2014/main" id="{8F922707-D0CB-FCE5-32E6-0B8958614794}"/>
              </a:ext>
            </a:extLst>
          </p:cNvPr>
          <p:cNvSpPr/>
          <p:nvPr/>
        </p:nvSpPr>
        <p:spPr>
          <a:xfrm>
            <a:off x="4071658" y="2761192"/>
            <a:ext cx="4964838" cy="3963113"/>
          </a:xfrm>
          <a:prstGeom prst="roundRect">
            <a:avLst>
              <a:gd name="adj" fmla="val 7988"/>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C687120-BD3D-35B0-507B-4FD1797A8330}"/>
              </a:ext>
            </a:extLst>
          </p:cNvPr>
          <p:cNvSpPr txBox="1"/>
          <p:nvPr/>
        </p:nvSpPr>
        <p:spPr>
          <a:xfrm>
            <a:off x="4177646" y="2852936"/>
            <a:ext cx="1872208" cy="369332"/>
          </a:xfrm>
          <a:prstGeom prst="rect">
            <a:avLst/>
          </a:prstGeom>
          <a:noFill/>
        </p:spPr>
        <p:txBody>
          <a:bodyPr wrap="square" rtlCol="0">
            <a:spAutoFit/>
          </a:bodyPr>
          <a:lstStyle/>
          <a:p>
            <a:r>
              <a:rPr lang="en-US" b="1" dirty="0"/>
              <a:t>Truck</a:t>
            </a:r>
          </a:p>
        </p:txBody>
      </p:sp>
      <p:pic>
        <p:nvPicPr>
          <p:cNvPr id="12" name="Picture 2">
            <a:extLst>
              <a:ext uri="{FF2B5EF4-FFF2-40B4-BE49-F238E27FC236}">
                <a16:creationId xmlns:a16="http://schemas.microsoft.com/office/drawing/2014/main" id="{C2AA5020-41BD-6C3D-AA31-F0261772D9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56215" y="3494359"/>
            <a:ext cx="2208572" cy="2208572"/>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F983F956-F42E-2A97-6C9C-00E8CE75BE55}"/>
              </a:ext>
            </a:extLst>
          </p:cNvPr>
          <p:cNvSpPr txBox="1"/>
          <p:nvPr/>
        </p:nvSpPr>
        <p:spPr>
          <a:xfrm>
            <a:off x="4347823" y="4894129"/>
            <a:ext cx="1872208" cy="523220"/>
          </a:xfrm>
          <a:prstGeom prst="rect">
            <a:avLst/>
          </a:prstGeom>
          <a:noFill/>
        </p:spPr>
        <p:txBody>
          <a:bodyPr wrap="square" rtlCol="0">
            <a:spAutoFit/>
          </a:bodyPr>
          <a:lstStyle/>
          <a:p>
            <a:r>
              <a:rPr lang="en-US" sz="1400" dirty="0"/>
              <a:t>Standalone NVR Server</a:t>
            </a:r>
          </a:p>
          <a:p>
            <a:r>
              <a:rPr lang="en-US" sz="1400" dirty="0">
                <a:solidFill>
                  <a:schemeClr val="tx1">
                    <a:lumMod val="50000"/>
                    <a:lumOff val="50000"/>
                  </a:schemeClr>
                </a:solidFill>
              </a:rPr>
              <a:t>(</a:t>
            </a:r>
            <a:r>
              <a:rPr lang="en-US" sz="1200" dirty="0">
                <a:solidFill>
                  <a:schemeClr val="tx1">
                    <a:lumMod val="50000"/>
                    <a:lumOff val="50000"/>
                  </a:schemeClr>
                </a:solidFill>
              </a:rPr>
              <a:t>MNR-402P/MNR-403P) </a:t>
            </a:r>
            <a:endParaRPr lang="en-US" sz="1400" dirty="0">
              <a:solidFill>
                <a:schemeClr val="tx1">
                  <a:lumMod val="50000"/>
                  <a:lumOff val="50000"/>
                </a:schemeClr>
              </a:solidFill>
            </a:endParaRPr>
          </a:p>
        </p:txBody>
      </p:sp>
      <p:pic>
        <p:nvPicPr>
          <p:cNvPr id="17" name="Picture 8" descr="SDCS2/256GBSP | Kingston 256 GB MicroSD Micro SD Card, Class 10, UHS-I | RS">
            <a:extLst>
              <a:ext uri="{FF2B5EF4-FFF2-40B4-BE49-F238E27FC236}">
                <a16:creationId xmlns:a16="http://schemas.microsoft.com/office/drawing/2014/main" id="{78CBDE35-1A48-1AA0-5610-D2F4C7B7DCAC}"/>
              </a:ext>
            </a:extLst>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27163" t="20104" r="27163" b="19144"/>
          <a:stretch/>
        </p:blipFill>
        <p:spPr bwMode="auto">
          <a:xfrm>
            <a:off x="4333151" y="3847219"/>
            <a:ext cx="477697" cy="356752"/>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15E1B1FB-EF8B-FE37-D6C6-9EFB039B8868}"/>
              </a:ext>
            </a:extLst>
          </p:cNvPr>
          <p:cNvSpPr txBox="1"/>
          <p:nvPr/>
        </p:nvSpPr>
        <p:spPr>
          <a:xfrm>
            <a:off x="4262091" y="3248600"/>
            <a:ext cx="1872208" cy="523220"/>
          </a:xfrm>
          <a:prstGeom prst="rect">
            <a:avLst/>
          </a:prstGeom>
          <a:noFill/>
        </p:spPr>
        <p:txBody>
          <a:bodyPr wrap="square" rtlCol="0">
            <a:spAutoFit/>
          </a:bodyPr>
          <a:lstStyle/>
          <a:p>
            <a:r>
              <a:rPr lang="en-US" sz="1400" dirty="0" err="1"/>
              <a:t>MicroSDXC</a:t>
            </a:r>
            <a:endParaRPr lang="en-US" sz="1400" dirty="0"/>
          </a:p>
          <a:p>
            <a:r>
              <a:rPr lang="en-US" sz="1400" dirty="0">
                <a:solidFill>
                  <a:schemeClr val="tx1">
                    <a:lumMod val="50000"/>
                    <a:lumOff val="50000"/>
                  </a:schemeClr>
                </a:solidFill>
              </a:rPr>
              <a:t>(</a:t>
            </a:r>
            <a:r>
              <a:rPr lang="en-US" sz="1200" dirty="0">
                <a:solidFill>
                  <a:schemeClr val="tx1">
                    <a:lumMod val="50000"/>
                    <a:lumOff val="50000"/>
                  </a:schemeClr>
                </a:solidFill>
              </a:rPr>
              <a:t>Failover &amp; Sync solution) </a:t>
            </a:r>
            <a:endParaRPr lang="en-US" sz="1400" dirty="0">
              <a:solidFill>
                <a:schemeClr val="tx1">
                  <a:lumMod val="50000"/>
                  <a:lumOff val="50000"/>
                </a:schemeClr>
              </a:solidFill>
            </a:endParaRPr>
          </a:p>
        </p:txBody>
      </p:sp>
      <p:sp>
        <p:nvSpPr>
          <p:cNvPr id="22" name="TextBox 21">
            <a:extLst>
              <a:ext uri="{FF2B5EF4-FFF2-40B4-BE49-F238E27FC236}">
                <a16:creationId xmlns:a16="http://schemas.microsoft.com/office/drawing/2014/main" id="{B6C51DD8-0052-3FE0-B48A-EFBF0F38A7E4}"/>
              </a:ext>
            </a:extLst>
          </p:cNvPr>
          <p:cNvSpPr txBox="1"/>
          <p:nvPr/>
        </p:nvSpPr>
        <p:spPr>
          <a:xfrm>
            <a:off x="389787" y="1806000"/>
            <a:ext cx="8646709" cy="923330"/>
          </a:xfrm>
          <a:prstGeom prst="rect">
            <a:avLst/>
          </a:prstGeom>
          <a:noFill/>
        </p:spPr>
        <p:txBody>
          <a:bodyPr wrap="square" rtlCol="0">
            <a:spAutoFit/>
          </a:bodyPr>
          <a:lstStyle/>
          <a:p>
            <a:r>
              <a:rPr lang="en-US" dirty="0"/>
              <a:t>All the on-board channels are recorded on the removable </a:t>
            </a:r>
            <a:r>
              <a:rPr lang="en-US" dirty="0" err="1"/>
              <a:t>MicroSDXC</a:t>
            </a:r>
            <a:r>
              <a:rPr lang="en-US" dirty="0"/>
              <a:t> card.</a:t>
            </a:r>
          </a:p>
          <a:p>
            <a:r>
              <a:rPr lang="en-US" dirty="0"/>
              <a:t>Every day the storage card can be removed and carried to the facility to offload the video files. The offloaded video files can be viewed with ACTi’s Archive Player.</a:t>
            </a:r>
          </a:p>
        </p:txBody>
      </p:sp>
      <p:sp>
        <p:nvSpPr>
          <p:cNvPr id="23" name="Rectangle: Rounded Corners 22">
            <a:extLst>
              <a:ext uri="{FF2B5EF4-FFF2-40B4-BE49-F238E27FC236}">
                <a16:creationId xmlns:a16="http://schemas.microsoft.com/office/drawing/2014/main" id="{A4F8DF94-CA4C-0917-4C0F-054EA247F38B}"/>
              </a:ext>
            </a:extLst>
          </p:cNvPr>
          <p:cNvSpPr/>
          <p:nvPr/>
        </p:nvSpPr>
        <p:spPr>
          <a:xfrm>
            <a:off x="444156" y="2761192"/>
            <a:ext cx="1694952" cy="3963113"/>
          </a:xfrm>
          <a:prstGeom prst="roundRect">
            <a:avLst>
              <a:gd name="adj" fmla="val 7988"/>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8" descr="SDCS2/256GBSP | Kingston 256 GB MicroSD Micro SD Card, Class 10, UHS-I | RS">
            <a:extLst>
              <a:ext uri="{FF2B5EF4-FFF2-40B4-BE49-F238E27FC236}">
                <a16:creationId xmlns:a16="http://schemas.microsoft.com/office/drawing/2014/main" id="{5C2B7DF6-A843-CE2B-8724-42E5F500A3A0}"/>
              </a:ext>
            </a:extLst>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27163" t="20104" r="27163" b="19144"/>
          <a:stretch/>
        </p:blipFill>
        <p:spPr bwMode="auto">
          <a:xfrm>
            <a:off x="1443917" y="3527789"/>
            <a:ext cx="477697" cy="3567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E9CD073-AC23-1FF4-3BEA-0CE28B6B8BA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9766" y="4809534"/>
            <a:ext cx="898858" cy="898858"/>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29D11559-EE57-6185-D70E-406A9BF76CFA}"/>
              </a:ext>
            </a:extLst>
          </p:cNvPr>
          <p:cNvSpPr txBox="1"/>
          <p:nvPr/>
        </p:nvSpPr>
        <p:spPr>
          <a:xfrm>
            <a:off x="539766" y="5602302"/>
            <a:ext cx="1599342" cy="954107"/>
          </a:xfrm>
          <a:prstGeom prst="rect">
            <a:avLst/>
          </a:prstGeom>
          <a:noFill/>
        </p:spPr>
        <p:txBody>
          <a:bodyPr wrap="square" rtlCol="0">
            <a:spAutoFit/>
          </a:bodyPr>
          <a:lstStyle/>
          <a:p>
            <a:r>
              <a:rPr lang="en-US" sz="1400" dirty="0"/>
              <a:t>Archive Player</a:t>
            </a:r>
          </a:p>
          <a:p>
            <a:r>
              <a:rPr lang="en-US" sz="1400" dirty="0">
                <a:solidFill>
                  <a:schemeClr val="tx1">
                    <a:lumMod val="50000"/>
                    <a:lumOff val="50000"/>
                  </a:schemeClr>
                </a:solidFill>
              </a:rPr>
              <a:t>(view the exported files) </a:t>
            </a:r>
          </a:p>
          <a:p>
            <a:r>
              <a:rPr lang="en-US" sz="1400" dirty="0">
                <a:solidFill>
                  <a:schemeClr val="tx1">
                    <a:lumMod val="50000"/>
                    <a:lumOff val="50000"/>
                  </a:schemeClr>
                </a:solidFill>
                <a:hlinkClick r:id="rId11"/>
              </a:rPr>
              <a:t>Download here</a:t>
            </a:r>
            <a:endParaRPr lang="en-US" sz="1400" dirty="0">
              <a:solidFill>
                <a:schemeClr val="tx1">
                  <a:lumMod val="50000"/>
                  <a:lumOff val="50000"/>
                </a:schemeClr>
              </a:solidFill>
            </a:endParaRPr>
          </a:p>
        </p:txBody>
      </p:sp>
      <p:sp>
        <p:nvSpPr>
          <p:cNvPr id="27" name="TextBox 26">
            <a:extLst>
              <a:ext uri="{FF2B5EF4-FFF2-40B4-BE49-F238E27FC236}">
                <a16:creationId xmlns:a16="http://schemas.microsoft.com/office/drawing/2014/main" id="{438531EB-C49F-E21F-22B5-D11AC3993743}"/>
              </a:ext>
            </a:extLst>
          </p:cNvPr>
          <p:cNvSpPr txBox="1"/>
          <p:nvPr/>
        </p:nvSpPr>
        <p:spPr>
          <a:xfrm>
            <a:off x="563518" y="2802001"/>
            <a:ext cx="1413801" cy="369332"/>
          </a:xfrm>
          <a:prstGeom prst="rect">
            <a:avLst/>
          </a:prstGeom>
          <a:noFill/>
        </p:spPr>
        <p:txBody>
          <a:bodyPr wrap="square" rtlCol="0">
            <a:spAutoFit/>
          </a:bodyPr>
          <a:lstStyle/>
          <a:p>
            <a:r>
              <a:rPr lang="en-US" b="1" dirty="0"/>
              <a:t>Office</a:t>
            </a:r>
          </a:p>
        </p:txBody>
      </p:sp>
      <p:cxnSp>
        <p:nvCxnSpPr>
          <p:cNvPr id="29" name="Straight Arrow Connector 28">
            <a:extLst>
              <a:ext uri="{FF2B5EF4-FFF2-40B4-BE49-F238E27FC236}">
                <a16:creationId xmlns:a16="http://schemas.microsoft.com/office/drawing/2014/main" id="{B0ACFF5F-D929-7A28-728E-D28D4A6228CA}"/>
              </a:ext>
            </a:extLst>
          </p:cNvPr>
          <p:cNvCxnSpPr>
            <a:cxnSpLocks/>
          </p:cNvCxnSpPr>
          <p:nvPr/>
        </p:nvCxnSpPr>
        <p:spPr>
          <a:xfrm flipH="1" flipV="1">
            <a:off x="1959195" y="3771820"/>
            <a:ext cx="2302896" cy="253775"/>
          </a:xfrm>
          <a:prstGeom prst="straightConnector1">
            <a:avLst/>
          </a:prstGeom>
          <a:ln w="38100">
            <a:prstDash val="dashDot"/>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681CE6B1-78C4-24DE-89BD-5D58097A7B70}"/>
              </a:ext>
            </a:extLst>
          </p:cNvPr>
          <p:cNvSpPr txBox="1"/>
          <p:nvPr/>
        </p:nvSpPr>
        <p:spPr>
          <a:xfrm>
            <a:off x="2466942" y="3939725"/>
            <a:ext cx="1872208" cy="738664"/>
          </a:xfrm>
          <a:prstGeom prst="rect">
            <a:avLst/>
          </a:prstGeom>
          <a:noFill/>
        </p:spPr>
        <p:txBody>
          <a:bodyPr wrap="square" rtlCol="0">
            <a:spAutoFit/>
          </a:bodyPr>
          <a:lstStyle/>
          <a:p>
            <a:r>
              <a:rPr lang="en-US" sz="1400" dirty="0"/>
              <a:t>Remove the </a:t>
            </a:r>
            <a:r>
              <a:rPr lang="en-US" sz="1400" dirty="0" err="1"/>
              <a:t>MicroSDXC</a:t>
            </a:r>
            <a:r>
              <a:rPr lang="en-US" sz="1400" dirty="0"/>
              <a:t> card and bring it along.</a:t>
            </a:r>
            <a:endParaRPr lang="en-US" sz="1400" dirty="0">
              <a:solidFill>
                <a:schemeClr val="tx1">
                  <a:lumMod val="50000"/>
                  <a:lumOff val="50000"/>
                </a:schemeClr>
              </a:solidFill>
            </a:endParaRPr>
          </a:p>
        </p:txBody>
      </p:sp>
      <p:sp>
        <p:nvSpPr>
          <p:cNvPr id="36" name="Rectangle: Rounded Corners 35">
            <a:extLst>
              <a:ext uri="{FF2B5EF4-FFF2-40B4-BE49-F238E27FC236}">
                <a16:creationId xmlns:a16="http://schemas.microsoft.com/office/drawing/2014/main" id="{F5E17D98-BBCB-BCAA-9D2E-93015692514D}"/>
              </a:ext>
            </a:extLst>
          </p:cNvPr>
          <p:cNvSpPr/>
          <p:nvPr/>
        </p:nvSpPr>
        <p:spPr>
          <a:xfrm>
            <a:off x="632605" y="3260263"/>
            <a:ext cx="1362639" cy="977350"/>
          </a:xfrm>
          <a:prstGeom prst="roundRect">
            <a:avLst>
              <a:gd name="adj" fmla="val 7988"/>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a:extLst>
              <a:ext uri="{FF2B5EF4-FFF2-40B4-BE49-F238E27FC236}">
                <a16:creationId xmlns:a16="http://schemas.microsoft.com/office/drawing/2014/main" id="{3FC3CCFE-D86C-A7CF-9228-EB30605B19B5}"/>
              </a:ext>
            </a:extLst>
          </p:cNvPr>
          <p:cNvSpPr txBox="1"/>
          <p:nvPr/>
        </p:nvSpPr>
        <p:spPr>
          <a:xfrm>
            <a:off x="624982" y="3263207"/>
            <a:ext cx="1872208" cy="738664"/>
          </a:xfrm>
          <a:prstGeom prst="rect">
            <a:avLst/>
          </a:prstGeom>
          <a:noFill/>
        </p:spPr>
        <p:txBody>
          <a:bodyPr wrap="square" rtlCol="0">
            <a:spAutoFit/>
          </a:bodyPr>
          <a:lstStyle/>
          <a:p>
            <a:r>
              <a:rPr lang="en-US" sz="1400" dirty="0"/>
              <a:t>Standard SD-card reader </a:t>
            </a:r>
          </a:p>
          <a:p>
            <a:r>
              <a:rPr lang="en-US" sz="1400" dirty="0"/>
              <a:t>&amp; PC:</a:t>
            </a:r>
            <a:endParaRPr lang="en-US" sz="1400" dirty="0">
              <a:solidFill>
                <a:schemeClr val="tx1">
                  <a:lumMod val="50000"/>
                  <a:lumOff val="50000"/>
                </a:schemeClr>
              </a:solidFill>
            </a:endParaRPr>
          </a:p>
        </p:txBody>
      </p:sp>
      <p:cxnSp>
        <p:nvCxnSpPr>
          <p:cNvPr id="44" name="Straight Arrow Connector 43">
            <a:extLst>
              <a:ext uri="{FF2B5EF4-FFF2-40B4-BE49-F238E27FC236}">
                <a16:creationId xmlns:a16="http://schemas.microsoft.com/office/drawing/2014/main" id="{1C4751F2-3497-0024-4BA3-A75D207FC697}"/>
              </a:ext>
            </a:extLst>
          </p:cNvPr>
          <p:cNvCxnSpPr>
            <a:cxnSpLocks/>
          </p:cNvCxnSpPr>
          <p:nvPr/>
        </p:nvCxnSpPr>
        <p:spPr>
          <a:xfrm flipH="1">
            <a:off x="1199191" y="3993598"/>
            <a:ext cx="128250" cy="105020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171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A7A85A6B-060C-7190-33AA-A68495CEA1D4}"/>
              </a:ext>
            </a:extLst>
          </p:cNvPr>
          <p:cNvGraphicFramePr>
            <a:graphicFrameLocks noGrp="1"/>
          </p:cNvGraphicFramePr>
          <p:nvPr>
            <p:extLst>
              <p:ext uri="{D42A27DB-BD31-4B8C-83A1-F6EECF244321}">
                <p14:modId xmlns:p14="http://schemas.microsoft.com/office/powerpoint/2010/main" val="3555231392"/>
              </p:ext>
            </p:extLst>
          </p:nvPr>
        </p:nvGraphicFramePr>
        <p:xfrm>
          <a:off x="673551" y="1772817"/>
          <a:ext cx="6585004" cy="4272847"/>
        </p:xfrm>
        <a:graphic>
          <a:graphicData uri="http://schemas.openxmlformats.org/drawingml/2006/table">
            <a:tbl>
              <a:tblPr firstRow="1" bandRow="1">
                <a:tableStyleId>{5940675A-B579-460E-94D1-54222C63F5DA}</a:tableStyleId>
              </a:tblPr>
              <a:tblGrid>
                <a:gridCol w="3560668">
                  <a:extLst>
                    <a:ext uri="{9D8B030D-6E8A-4147-A177-3AD203B41FA5}">
                      <a16:colId xmlns:a16="http://schemas.microsoft.com/office/drawing/2014/main" val="420673229"/>
                    </a:ext>
                  </a:extLst>
                </a:gridCol>
                <a:gridCol w="3024336">
                  <a:extLst>
                    <a:ext uri="{9D8B030D-6E8A-4147-A177-3AD203B41FA5}">
                      <a16:colId xmlns:a16="http://schemas.microsoft.com/office/drawing/2014/main" val="534570035"/>
                    </a:ext>
                  </a:extLst>
                </a:gridCol>
              </a:tblGrid>
              <a:tr h="315676">
                <a:tc>
                  <a:txBody>
                    <a:bodyPr/>
                    <a:lstStyle/>
                    <a:p>
                      <a:r>
                        <a:rPr lang="en-US" sz="1600"/>
                        <a:t>Model</a:t>
                      </a:r>
                    </a:p>
                  </a:txBody>
                  <a:tcPr anchor="ctr">
                    <a:solidFill>
                      <a:schemeClr val="bg2"/>
                    </a:solidFill>
                  </a:tcPr>
                </a:tc>
                <a:tc>
                  <a:txBody>
                    <a:bodyPr/>
                    <a:lstStyle/>
                    <a:p>
                      <a:r>
                        <a:rPr lang="en-US" sz="1600"/>
                        <a:t>Z721</a:t>
                      </a:r>
                    </a:p>
                  </a:txBody>
                  <a:tcPr anchor="ctr">
                    <a:solidFill>
                      <a:schemeClr val="bg2"/>
                    </a:solidFill>
                  </a:tcPr>
                </a:tc>
                <a:extLst>
                  <a:ext uri="{0D108BD9-81ED-4DB2-BD59-A6C34878D82A}">
                    <a16:rowId xmlns:a16="http://schemas.microsoft.com/office/drawing/2014/main" val="313132533"/>
                  </a:ext>
                </a:extLst>
              </a:tr>
              <a:tr h="920047">
                <a:tc>
                  <a:txBody>
                    <a:bodyPr/>
                    <a:lstStyle/>
                    <a:p>
                      <a:r>
                        <a:rPr lang="en-US" sz="1600"/>
                        <a:t>Photo</a:t>
                      </a:r>
                    </a:p>
                  </a:txBody>
                  <a:tcPr anchor="ctr"/>
                </a:tc>
                <a:tc>
                  <a:txBody>
                    <a:bodyPr/>
                    <a:lstStyle/>
                    <a:p>
                      <a:endParaRPr lang="en-US" sz="1600"/>
                    </a:p>
                  </a:txBody>
                  <a:tcPr anchor="ctr"/>
                </a:tc>
                <a:extLst>
                  <a:ext uri="{0D108BD9-81ED-4DB2-BD59-A6C34878D82A}">
                    <a16:rowId xmlns:a16="http://schemas.microsoft.com/office/drawing/2014/main" val="3543954124"/>
                  </a:ext>
                </a:extLst>
              </a:tr>
              <a:tr h="315676">
                <a:tc>
                  <a:txBody>
                    <a:bodyPr/>
                    <a:lstStyle/>
                    <a:p>
                      <a:r>
                        <a:rPr lang="en-US" sz="1600">
                          <a:solidFill>
                            <a:schemeClr val="tx1"/>
                          </a:solidFill>
                        </a:rPr>
                        <a:t>Product Type</a:t>
                      </a:r>
                    </a:p>
                  </a:txBody>
                  <a:tcPr anchor="ctr"/>
                </a:tc>
                <a:tc>
                  <a:txBody>
                    <a:bodyPr/>
                    <a:lstStyle/>
                    <a:p>
                      <a:r>
                        <a:rPr lang="en-US" sz="1600">
                          <a:solidFill>
                            <a:schemeClr val="tx1"/>
                          </a:solidFill>
                        </a:rPr>
                        <a:t>Fixed Rugged Dome</a:t>
                      </a:r>
                    </a:p>
                  </a:txBody>
                  <a:tcPr anchor="ctr"/>
                </a:tc>
                <a:extLst>
                  <a:ext uri="{0D108BD9-81ED-4DB2-BD59-A6C34878D82A}">
                    <a16:rowId xmlns:a16="http://schemas.microsoft.com/office/drawing/2014/main" val="3192981586"/>
                  </a:ext>
                </a:extLst>
              </a:tr>
              <a:tr h="315676">
                <a:tc>
                  <a:txBody>
                    <a:bodyPr/>
                    <a:lstStyle/>
                    <a:p>
                      <a:r>
                        <a:rPr lang="en-US" sz="1600">
                          <a:solidFill>
                            <a:schemeClr val="tx1"/>
                          </a:solidFill>
                        </a:rPr>
                        <a:t>Maximum Resolution</a:t>
                      </a:r>
                    </a:p>
                  </a:txBody>
                  <a:tcPr anchor="ctr"/>
                </a:tc>
                <a:tc>
                  <a:txBody>
                    <a:bodyPr/>
                    <a:lstStyle/>
                    <a:p>
                      <a:r>
                        <a:rPr lang="en-US" sz="1600">
                          <a:solidFill>
                            <a:schemeClr val="tx1"/>
                          </a:solidFill>
                        </a:rPr>
                        <a:t>4MP @ 30fps</a:t>
                      </a:r>
                    </a:p>
                  </a:txBody>
                  <a:tcPr anchor="ctr"/>
                </a:tc>
                <a:extLst>
                  <a:ext uri="{0D108BD9-81ED-4DB2-BD59-A6C34878D82A}">
                    <a16:rowId xmlns:a16="http://schemas.microsoft.com/office/drawing/2014/main" val="2493118323"/>
                  </a:ext>
                </a:extLst>
              </a:tr>
              <a:tr h="315676">
                <a:tc>
                  <a:txBody>
                    <a:bodyPr/>
                    <a:lstStyle/>
                    <a:p>
                      <a:r>
                        <a:rPr lang="en-US" sz="1600">
                          <a:solidFill>
                            <a:schemeClr val="tx1"/>
                          </a:solidFill>
                        </a:rPr>
                        <a:t>HOR Viewing Angle</a:t>
                      </a:r>
                    </a:p>
                  </a:txBody>
                  <a:tcPr anchor="ctr"/>
                </a:tc>
                <a:tc>
                  <a:txBody>
                    <a:bodyPr/>
                    <a:lstStyle/>
                    <a:p>
                      <a:r>
                        <a:rPr lang="en-US" sz="1600">
                          <a:solidFill>
                            <a:schemeClr val="tx1"/>
                          </a:solidFill>
                        </a:rPr>
                        <a:t>101.1° </a:t>
                      </a:r>
                    </a:p>
                  </a:txBody>
                  <a:tcPr anchor="ctr"/>
                </a:tc>
                <a:extLst>
                  <a:ext uri="{0D108BD9-81ED-4DB2-BD59-A6C34878D82A}">
                    <a16:rowId xmlns:a16="http://schemas.microsoft.com/office/drawing/2014/main" val="320836875"/>
                  </a:ext>
                </a:extLst>
              </a:tr>
              <a:tr h="315676">
                <a:tc>
                  <a:txBody>
                    <a:bodyPr/>
                    <a:lstStyle/>
                    <a:p>
                      <a:r>
                        <a:rPr lang="en-US" sz="1600">
                          <a:solidFill>
                            <a:schemeClr val="tx1"/>
                          </a:solidFill>
                        </a:rPr>
                        <a:t>IR LED</a:t>
                      </a:r>
                    </a:p>
                  </a:txBody>
                  <a:tcPr anchor="ctr"/>
                </a:tc>
                <a:tc>
                  <a:txBody>
                    <a:bodyPr/>
                    <a:lstStyle/>
                    <a:p>
                      <a:r>
                        <a:rPr lang="en-US" sz="1600">
                          <a:solidFill>
                            <a:schemeClr val="tx1"/>
                          </a:solidFill>
                        </a:rPr>
                        <a:t>Yes</a:t>
                      </a:r>
                    </a:p>
                  </a:txBody>
                  <a:tcPr anchor="ctr"/>
                </a:tc>
                <a:extLst>
                  <a:ext uri="{0D108BD9-81ED-4DB2-BD59-A6C34878D82A}">
                    <a16:rowId xmlns:a16="http://schemas.microsoft.com/office/drawing/2014/main" val="641840"/>
                  </a:ext>
                </a:extLst>
              </a:tr>
              <a:tr h="315676">
                <a:tc>
                  <a:txBody>
                    <a:bodyPr/>
                    <a:lstStyle/>
                    <a:p>
                      <a:r>
                        <a:rPr lang="en-US" sz="1600">
                          <a:solidFill>
                            <a:schemeClr val="tx1"/>
                          </a:solidFill>
                        </a:rPr>
                        <a:t>WDR</a:t>
                      </a:r>
                    </a:p>
                  </a:txBody>
                  <a:tcPr anchor="ctr"/>
                </a:tc>
                <a:tc>
                  <a:txBody>
                    <a:bodyPr/>
                    <a:lstStyle/>
                    <a:p>
                      <a:r>
                        <a:rPr lang="en-US" sz="1600">
                          <a:solidFill>
                            <a:schemeClr val="tx1"/>
                          </a:solidFill>
                        </a:rPr>
                        <a:t>135 dB</a:t>
                      </a:r>
                    </a:p>
                  </a:txBody>
                  <a:tcPr anchor="ctr"/>
                </a:tc>
                <a:extLst>
                  <a:ext uri="{0D108BD9-81ED-4DB2-BD59-A6C34878D82A}">
                    <a16:rowId xmlns:a16="http://schemas.microsoft.com/office/drawing/2014/main" val="3541757040"/>
                  </a:ext>
                </a:extLst>
              </a:tr>
              <a:tr h="315676">
                <a:tc>
                  <a:txBody>
                    <a:bodyPr/>
                    <a:lstStyle/>
                    <a:p>
                      <a:r>
                        <a:rPr lang="en-US" sz="1600">
                          <a:solidFill>
                            <a:schemeClr val="tx1"/>
                          </a:solidFill>
                        </a:rPr>
                        <a:t>Vibration Proof (Transportation grade)</a:t>
                      </a:r>
                    </a:p>
                  </a:txBody>
                  <a:tcPr anchor="ctr"/>
                </a:tc>
                <a:tc>
                  <a:txBody>
                    <a:bodyPr/>
                    <a:lstStyle/>
                    <a:p>
                      <a:r>
                        <a:rPr lang="nl-NL" sz="1600">
                          <a:solidFill>
                            <a:schemeClr val="tx1"/>
                          </a:solidFill>
                        </a:rPr>
                        <a:t>Yes</a:t>
                      </a:r>
                      <a:endParaRPr lang="en-US" sz="1600">
                        <a:solidFill>
                          <a:schemeClr val="tx1"/>
                        </a:solidFill>
                      </a:endParaRPr>
                    </a:p>
                  </a:txBody>
                  <a:tcPr anchor="ctr"/>
                </a:tc>
                <a:extLst>
                  <a:ext uri="{0D108BD9-81ED-4DB2-BD59-A6C34878D82A}">
                    <a16:rowId xmlns:a16="http://schemas.microsoft.com/office/drawing/2014/main" val="2745139455"/>
                  </a:ext>
                </a:extLst>
              </a:tr>
              <a:tr h="315676">
                <a:tc>
                  <a:txBody>
                    <a:bodyPr/>
                    <a:lstStyle/>
                    <a:p>
                      <a:r>
                        <a:rPr lang="en-US" sz="1600">
                          <a:solidFill>
                            <a:schemeClr val="tx1"/>
                          </a:solidFill>
                        </a:rPr>
                        <a:t>Environmental Casing</a:t>
                      </a:r>
                    </a:p>
                  </a:txBody>
                  <a:tcPr anchor="ctr"/>
                </a:tc>
                <a:tc>
                  <a:txBody>
                    <a:bodyPr/>
                    <a:lstStyle/>
                    <a:p>
                      <a:r>
                        <a:rPr lang="en-US" sz="1600">
                          <a:solidFill>
                            <a:schemeClr val="tx1"/>
                          </a:solidFill>
                        </a:rPr>
                        <a:t>IP67, IK10</a:t>
                      </a:r>
                    </a:p>
                  </a:txBody>
                  <a:tcPr anchor="ctr"/>
                </a:tc>
                <a:extLst>
                  <a:ext uri="{0D108BD9-81ED-4DB2-BD59-A6C34878D82A}">
                    <a16:rowId xmlns:a16="http://schemas.microsoft.com/office/drawing/2014/main" val="2851604511"/>
                  </a:ext>
                </a:extLst>
              </a:tr>
              <a:tr h="315676">
                <a:tc>
                  <a:txBody>
                    <a:bodyPr/>
                    <a:lstStyle/>
                    <a:p>
                      <a:r>
                        <a:rPr lang="en-US" sz="1600">
                          <a:solidFill>
                            <a:schemeClr val="tx1"/>
                          </a:solidFill>
                        </a:rPr>
                        <a:t>Ethernet Cable Connector</a:t>
                      </a:r>
                    </a:p>
                  </a:txBody>
                  <a:tcPr anchor="ctr"/>
                </a:tc>
                <a:tc>
                  <a:txBody>
                    <a:bodyPr/>
                    <a:lstStyle/>
                    <a:p>
                      <a:r>
                        <a:rPr lang="en-US" sz="1600">
                          <a:solidFill>
                            <a:schemeClr val="tx1"/>
                          </a:solidFill>
                        </a:rPr>
                        <a:t>M12</a:t>
                      </a:r>
                    </a:p>
                  </a:txBody>
                  <a:tcPr anchor="ctr"/>
                </a:tc>
                <a:extLst>
                  <a:ext uri="{0D108BD9-81ED-4DB2-BD59-A6C34878D82A}">
                    <a16:rowId xmlns:a16="http://schemas.microsoft.com/office/drawing/2014/main" val="2104611960"/>
                  </a:ext>
                </a:extLst>
              </a:tr>
              <a:tr h="315676">
                <a:tc>
                  <a:txBody>
                    <a:bodyPr/>
                    <a:lstStyle/>
                    <a:p>
                      <a:r>
                        <a:rPr lang="en-US" sz="1600">
                          <a:solidFill>
                            <a:schemeClr val="tx1"/>
                          </a:solidFill>
                        </a:rPr>
                        <a:t>NDAA Compliant</a:t>
                      </a:r>
                    </a:p>
                  </a:txBody>
                  <a:tcPr anchor="ctr"/>
                </a:tc>
                <a:tc>
                  <a:txBody>
                    <a:bodyPr/>
                    <a:lstStyle/>
                    <a:p>
                      <a:r>
                        <a:rPr lang="en-US" sz="1600">
                          <a:solidFill>
                            <a:schemeClr val="tx1"/>
                          </a:solidFill>
                        </a:rPr>
                        <a:t>Yes</a:t>
                      </a:r>
                    </a:p>
                  </a:txBody>
                  <a:tcPr anchor="ctr"/>
                </a:tc>
                <a:extLst>
                  <a:ext uri="{0D108BD9-81ED-4DB2-BD59-A6C34878D82A}">
                    <a16:rowId xmlns:a16="http://schemas.microsoft.com/office/drawing/2014/main" val="1371665085"/>
                  </a:ext>
                </a:extLst>
              </a:tr>
            </a:tbl>
          </a:graphicData>
        </a:graphic>
      </p:graphicFrame>
      <p:sp>
        <p:nvSpPr>
          <p:cNvPr id="4" name="TextBox 3">
            <a:extLst>
              <a:ext uri="{FF2B5EF4-FFF2-40B4-BE49-F238E27FC236}">
                <a16:creationId xmlns:a16="http://schemas.microsoft.com/office/drawing/2014/main" id="{6718A507-6026-1404-4F43-8DDD40FFCC8A}"/>
              </a:ext>
            </a:extLst>
          </p:cNvPr>
          <p:cNvSpPr txBox="1"/>
          <p:nvPr/>
        </p:nvSpPr>
        <p:spPr>
          <a:xfrm>
            <a:off x="651293" y="1282865"/>
            <a:ext cx="4320480" cy="400110"/>
          </a:xfrm>
          <a:prstGeom prst="rect">
            <a:avLst/>
          </a:prstGeom>
          <a:noFill/>
        </p:spPr>
        <p:txBody>
          <a:bodyPr wrap="square" rtlCol="0">
            <a:spAutoFit/>
          </a:bodyPr>
          <a:lstStyle/>
          <a:p>
            <a:r>
              <a:rPr lang="en-US" sz="2000" b="1"/>
              <a:t>On-board Camera Specifications</a:t>
            </a:r>
          </a:p>
        </p:txBody>
      </p:sp>
      <p:pic>
        <p:nvPicPr>
          <p:cNvPr id="2050" name="Picture 2">
            <a:extLst>
              <a:ext uri="{FF2B5EF4-FFF2-40B4-BE49-F238E27FC236}">
                <a16:creationId xmlns:a16="http://schemas.microsoft.com/office/drawing/2014/main" id="{4C5187B4-379D-915A-EA57-FC8700C7A8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916832"/>
            <a:ext cx="1287016" cy="1287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7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246288-3D82-6B69-D239-A94CF7E4A0BB}"/>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B0FD883-9814-53DF-5794-87968DFA5950}"/>
              </a:ext>
            </a:extLst>
          </p:cNvPr>
          <p:cNvSpPr txBox="1"/>
          <p:nvPr/>
        </p:nvSpPr>
        <p:spPr>
          <a:xfrm>
            <a:off x="651293" y="1282865"/>
            <a:ext cx="4320480" cy="400110"/>
          </a:xfrm>
          <a:prstGeom prst="rect">
            <a:avLst/>
          </a:prstGeom>
          <a:noFill/>
        </p:spPr>
        <p:txBody>
          <a:bodyPr wrap="square" rtlCol="0">
            <a:spAutoFit/>
          </a:bodyPr>
          <a:lstStyle/>
          <a:p>
            <a:r>
              <a:rPr lang="en-US" sz="2000" b="1"/>
              <a:t>Transportation NVR Server Comparison</a:t>
            </a:r>
          </a:p>
        </p:txBody>
      </p:sp>
      <p:sp>
        <p:nvSpPr>
          <p:cNvPr id="2" name="TextBox 1">
            <a:extLst>
              <a:ext uri="{FF2B5EF4-FFF2-40B4-BE49-F238E27FC236}">
                <a16:creationId xmlns:a16="http://schemas.microsoft.com/office/drawing/2014/main" id="{61F70E89-4B05-2E01-87D3-BB37B434AF7B}"/>
              </a:ext>
            </a:extLst>
          </p:cNvPr>
          <p:cNvSpPr txBox="1"/>
          <p:nvPr/>
        </p:nvSpPr>
        <p:spPr>
          <a:xfrm>
            <a:off x="631837" y="6476704"/>
            <a:ext cx="7422664" cy="338554"/>
          </a:xfrm>
          <a:prstGeom prst="rect">
            <a:avLst/>
          </a:prstGeom>
          <a:noFill/>
        </p:spPr>
        <p:txBody>
          <a:bodyPr wrap="square" rtlCol="0">
            <a:spAutoFit/>
          </a:bodyPr>
          <a:lstStyle/>
          <a:p>
            <a:r>
              <a:rPr lang="en-US" sz="1600" b="1">
                <a:solidFill>
                  <a:srgbClr val="0070C0"/>
                </a:solidFill>
              </a:rPr>
              <a:t>NVR 3 Corporate </a:t>
            </a:r>
            <a:r>
              <a:rPr lang="en-US" sz="1600">
                <a:solidFill>
                  <a:srgbClr val="0070C0"/>
                </a:solidFill>
              </a:rPr>
              <a:t>edition will be installed in those Servers upon the project.</a:t>
            </a:r>
          </a:p>
        </p:txBody>
      </p:sp>
      <p:graphicFrame>
        <p:nvGraphicFramePr>
          <p:cNvPr id="6" name="Table 5">
            <a:extLst>
              <a:ext uri="{FF2B5EF4-FFF2-40B4-BE49-F238E27FC236}">
                <a16:creationId xmlns:a16="http://schemas.microsoft.com/office/drawing/2014/main" id="{C38DB500-273E-8B13-5D67-C4FCF75DC6F9}"/>
              </a:ext>
            </a:extLst>
          </p:cNvPr>
          <p:cNvGraphicFramePr>
            <a:graphicFrameLocks noGrp="1"/>
          </p:cNvGraphicFramePr>
          <p:nvPr>
            <p:extLst>
              <p:ext uri="{D42A27DB-BD31-4B8C-83A1-F6EECF244321}">
                <p14:modId xmlns:p14="http://schemas.microsoft.com/office/powerpoint/2010/main" val="3081568594"/>
              </p:ext>
            </p:extLst>
          </p:nvPr>
        </p:nvGraphicFramePr>
        <p:xfrm>
          <a:off x="624289" y="1716795"/>
          <a:ext cx="7865916" cy="4814932"/>
        </p:xfrm>
        <a:graphic>
          <a:graphicData uri="http://schemas.openxmlformats.org/drawingml/2006/table">
            <a:tbl>
              <a:tblPr firstRow="1" bandRow="1">
                <a:tableStyleId>{5940675A-B579-460E-94D1-54222C63F5DA}</a:tableStyleId>
              </a:tblPr>
              <a:tblGrid>
                <a:gridCol w="2016471">
                  <a:extLst>
                    <a:ext uri="{9D8B030D-6E8A-4147-A177-3AD203B41FA5}">
                      <a16:colId xmlns:a16="http://schemas.microsoft.com/office/drawing/2014/main" val="1687378840"/>
                    </a:ext>
                  </a:extLst>
                </a:gridCol>
                <a:gridCol w="2765161">
                  <a:extLst>
                    <a:ext uri="{9D8B030D-6E8A-4147-A177-3AD203B41FA5}">
                      <a16:colId xmlns:a16="http://schemas.microsoft.com/office/drawing/2014/main" val="101793165"/>
                    </a:ext>
                  </a:extLst>
                </a:gridCol>
                <a:gridCol w="3084284">
                  <a:extLst>
                    <a:ext uri="{9D8B030D-6E8A-4147-A177-3AD203B41FA5}">
                      <a16:colId xmlns:a16="http://schemas.microsoft.com/office/drawing/2014/main" val="681574076"/>
                    </a:ext>
                  </a:extLst>
                </a:gridCol>
              </a:tblGrid>
              <a:tr h="310381">
                <a:tc>
                  <a:txBody>
                    <a:bodyPr/>
                    <a:lstStyle/>
                    <a:p>
                      <a:r>
                        <a:rPr lang="en-US" sz="1600">
                          <a:solidFill>
                            <a:schemeClr val="tx1">
                              <a:lumMod val="76000"/>
                              <a:lumOff val="24000"/>
                            </a:schemeClr>
                          </a:solidFill>
                        </a:rPr>
                        <a:t>Model</a:t>
                      </a:r>
                    </a:p>
                  </a:txBody>
                  <a:tcPr anchor="ctr">
                    <a:solidFill>
                      <a:schemeClr val="bg2"/>
                    </a:solidFill>
                  </a:tcPr>
                </a:tc>
                <a:tc>
                  <a:txBody>
                    <a:bodyPr/>
                    <a:lstStyle/>
                    <a:p>
                      <a:pPr lvl="0" algn="ctr">
                        <a:buNone/>
                      </a:pPr>
                      <a:r>
                        <a:rPr lang="en-US" sz="1600" b="1" u="none" strike="noStrike" baseline="0" noProof="0">
                          <a:solidFill>
                            <a:schemeClr val="tx1">
                              <a:lumMod val="76000"/>
                              <a:lumOff val="24000"/>
                            </a:schemeClr>
                          </a:solidFill>
                        </a:rPr>
                        <a:t>PCI-101</a:t>
                      </a:r>
                      <a:endParaRPr lang="en-US" sz="1600" b="1">
                        <a:solidFill>
                          <a:schemeClr val="tx1">
                            <a:lumMod val="76000"/>
                            <a:lumOff val="24000"/>
                          </a:schemeClr>
                        </a:solidFill>
                      </a:endParaRPr>
                    </a:p>
                  </a:txBody>
                  <a:tcPr anchor="ctr">
                    <a:solidFill>
                      <a:schemeClr val="bg2"/>
                    </a:solidFill>
                  </a:tcPr>
                </a:tc>
                <a:tc>
                  <a:txBody>
                    <a:bodyPr/>
                    <a:lstStyle/>
                    <a:p>
                      <a:pPr lvl="0" algn="ctr">
                        <a:buNone/>
                      </a:pPr>
                      <a:r>
                        <a:rPr lang="en-US" sz="1600" b="1" u="none" strike="noStrike" baseline="0" noProof="0">
                          <a:solidFill>
                            <a:schemeClr val="tx1">
                              <a:lumMod val="76000"/>
                              <a:lumOff val="24000"/>
                            </a:schemeClr>
                          </a:solidFill>
                        </a:rPr>
                        <a:t>PCI-201</a:t>
                      </a:r>
                      <a:endParaRPr lang="en-US" sz="1600" b="1">
                        <a:solidFill>
                          <a:schemeClr val="tx1">
                            <a:lumMod val="76000"/>
                            <a:lumOff val="24000"/>
                          </a:schemeClr>
                        </a:solidFill>
                      </a:endParaRPr>
                    </a:p>
                  </a:txBody>
                  <a:tcPr anchor="ctr">
                    <a:solidFill>
                      <a:schemeClr val="bg2"/>
                    </a:solidFill>
                  </a:tcPr>
                </a:tc>
                <a:extLst>
                  <a:ext uri="{0D108BD9-81ED-4DB2-BD59-A6C34878D82A}">
                    <a16:rowId xmlns:a16="http://schemas.microsoft.com/office/drawing/2014/main" val="2582167915"/>
                  </a:ext>
                </a:extLst>
              </a:tr>
              <a:tr h="547732">
                <a:tc>
                  <a:txBody>
                    <a:bodyPr/>
                    <a:lstStyle/>
                    <a:p>
                      <a:r>
                        <a:rPr lang="en-US" sz="1600">
                          <a:solidFill>
                            <a:schemeClr val="tx1">
                              <a:lumMod val="76000"/>
                              <a:lumOff val="24000"/>
                            </a:schemeClr>
                          </a:solidFill>
                        </a:rPr>
                        <a:t>Photo</a:t>
                      </a:r>
                    </a:p>
                  </a:txBody>
                  <a:tcPr anchor="ctr"/>
                </a:tc>
                <a:tc>
                  <a:txBody>
                    <a:bodyPr/>
                    <a:lstStyle/>
                    <a:p>
                      <a:pPr algn="ctr"/>
                      <a:endParaRPr lang="en-US" sz="1600">
                        <a:solidFill>
                          <a:schemeClr val="tx1">
                            <a:lumMod val="76000"/>
                            <a:lumOff val="24000"/>
                          </a:schemeClr>
                        </a:solidFill>
                      </a:endParaRPr>
                    </a:p>
                  </a:txBody>
                  <a:tcPr anchor="ctr"/>
                </a:tc>
                <a:tc>
                  <a:txBody>
                    <a:bodyPr/>
                    <a:lstStyle/>
                    <a:p>
                      <a:pPr algn="ctr"/>
                      <a:endParaRPr lang="en-US" sz="1600">
                        <a:solidFill>
                          <a:schemeClr val="tx1">
                            <a:lumMod val="76000"/>
                            <a:lumOff val="24000"/>
                          </a:schemeClr>
                        </a:solidFill>
                      </a:endParaRPr>
                    </a:p>
                  </a:txBody>
                  <a:tcPr anchor="ctr"/>
                </a:tc>
                <a:extLst>
                  <a:ext uri="{0D108BD9-81ED-4DB2-BD59-A6C34878D82A}">
                    <a16:rowId xmlns:a16="http://schemas.microsoft.com/office/drawing/2014/main" val="489367610"/>
                  </a:ext>
                </a:extLst>
              </a:tr>
              <a:tr h="310381">
                <a:tc>
                  <a:txBody>
                    <a:bodyPr/>
                    <a:lstStyle/>
                    <a:p>
                      <a:r>
                        <a:rPr lang="en-US" sz="1600">
                          <a:solidFill>
                            <a:schemeClr val="tx1">
                              <a:lumMod val="76000"/>
                              <a:lumOff val="24000"/>
                            </a:schemeClr>
                          </a:solidFill>
                        </a:rPr>
                        <a:t>Type</a:t>
                      </a:r>
                    </a:p>
                  </a:txBody>
                  <a:tcPr anchor="ctr"/>
                </a:tc>
                <a:tc>
                  <a:txBody>
                    <a:bodyPr/>
                    <a:lstStyle/>
                    <a:p>
                      <a:pPr algn="ctr"/>
                      <a:r>
                        <a:rPr lang="en-US" sz="1600">
                          <a:solidFill>
                            <a:schemeClr val="tx1">
                              <a:lumMod val="76000"/>
                              <a:lumOff val="24000"/>
                            </a:schemeClr>
                          </a:solidFill>
                        </a:rPr>
                        <a:t>Server</a:t>
                      </a:r>
                    </a:p>
                  </a:txBody>
                  <a:tcPr anchor="ctr"/>
                </a:tc>
                <a:tc>
                  <a:txBody>
                    <a:bodyPr/>
                    <a:lstStyle/>
                    <a:p>
                      <a:pPr algn="ctr"/>
                      <a:r>
                        <a:rPr lang="en-US" sz="1600">
                          <a:solidFill>
                            <a:schemeClr val="tx1">
                              <a:lumMod val="76000"/>
                              <a:lumOff val="24000"/>
                            </a:schemeClr>
                          </a:solidFill>
                        </a:rPr>
                        <a:t>Server</a:t>
                      </a:r>
                    </a:p>
                  </a:txBody>
                  <a:tcPr anchor="ctr"/>
                </a:tc>
                <a:extLst>
                  <a:ext uri="{0D108BD9-81ED-4DB2-BD59-A6C34878D82A}">
                    <a16:rowId xmlns:a16="http://schemas.microsoft.com/office/drawing/2014/main" val="1462211955"/>
                  </a:ext>
                </a:extLst>
              </a:tr>
              <a:tr h="520345">
                <a:tc>
                  <a:txBody>
                    <a:bodyPr/>
                    <a:lstStyle/>
                    <a:p>
                      <a:r>
                        <a:rPr lang="en-US" sz="1600">
                          <a:solidFill>
                            <a:schemeClr val="tx1">
                              <a:lumMod val="76000"/>
                              <a:lumOff val="24000"/>
                            </a:schemeClr>
                          </a:solidFill>
                        </a:rPr>
                        <a:t>CPU</a:t>
                      </a:r>
                    </a:p>
                  </a:txBody>
                  <a:tcPr anchor="ctr"/>
                </a:tc>
                <a:tc>
                  <a:txBody>
                    <a:bodyPr/>
                    <a:lstStyle/>
                    <a:p>
                      <a:pPr lvl="0" algn="ctr">
                        <a:buNone/>
                      </a:pPr>
                      <a:r>
                        <a:rPr lang="en-US" sz="1600" b="0" i="0" u="none" strike="noStrike" baseline="0" noProof="0">
                          <a:solidFill>
                            <a:srgbClr val="3D3D3D"/>
                          </a:solidFill>
                          <a:latin typeface="Calibri"/>
                        </a:rPr>
                        <a:t>Intel® Atom® x6425E (quad-core 2.0GHz/ 3.0GHz 12W)</a:t>
                      </a:r>
                      <a:endParaRPr lang="en-US"/>
                    </a:p>
                  </a:txBody>
                  <a:tcPr anchor="ctr"/>
                </a:tc>
                <a:tc>
                  <a:txBody>
                    <a:bodyPr/>
                    <a:lstStyle/>
                    <a:p>
                      <a:pPr lvl="0" algn="ctr">
                        <a:buNone/>
                      </a:pPr>
                      <a:r>
                        <a:rPr lang="en-US" sz="1600" b="0" i="0" u="none" strike="noStrike" noProof="0">
                          <a:solidFill>
                            <a:schemeClr val="tx1">
                              <a:lumMod val="76000"/>
                              <a:lumOff val="24000"/>
                            </a:schemeClr>
                          </a:solidFill>
                          <a:latin typeface="Calibri"/>
                        </a:rPr>
                        <a:t>Intel® Core™ i3-12100E (12M Cache, up to 3.20 GHz)</a:t>
                      </a:r>
                      <a:endParaRPr lang="en-US"/>
                    </a:p>
                  </a:txBody>
                  <a:tcPr anchor="ctr"/>
                </a:tc>
                <a:extLst>
                  <a:ext uri="{0D108BD9-81ED-4DB2-BD59-A6C34878D82A}">
                    <a16:rowId xmlns:a16="http://schemas.microsoft.com/office/drawing/2014/main" val="1059686347"/>
                  </a:ext>
                </a:extLst>
              </a:tr>
              <a:tr h="310381">
                <a:tc>
                  <a:txBody>
                    <a:bodyPr/>
                    <a:lstStyle/>
                    <a:p>
                      <a:r>
                        <a:rPr lang="en-US" sz="1600">
                          <a:solidFill>
                            <a:schemeClr val="tx1">
                              <a:lumMod val="76000"/>
                              <a:lumOff val="24000"/>
                            </a:schemeClr>
                          </a:solidFill>
                        </a:rPr>
                        <a:t>RAM</a:t>
                      </a:r>
                    </a:p>
                  </a:txBody>
                  <a:tcPr anchor="ctr"/>
                </a:tc>
                <a:tc>
                  <a:txBody>
                    <a:bodyPr/>
                    <a:lstStyle/>
                    <a:p>
                      <a:pPr lvl="0" algn="ctr">
                        <a:buNone/>
                      </a:pPr>
                      <a:r>
                        <a:rPr lang="en-US" sz="1600" b="0" i="0" u="none" strike="noStrike" baseline="0" noProof="0">
                          <a:solidFill>
                            <a:srgbClr val="3D3D3D"/>
                          </a:solidFill>
                          <a:latin typeface="Calibri"/>
                        </a:rPr>
                        <a:t>8GB, DDR4, 3200MT/s</a:t>
                      </a:r>
                      <a:endParaRPr lang="en-US"/>
                    </a:p>
                  </a:txBody>
                  <a:tcPr anchor="ctr"/>
                </a:tc>
                <a:tc>
                  <a:txBody>
                    <a:bodyPr/>
                    <a:lstStyle/>
                    <a:p>
                      <a:pPr lvl="0" algn="ctr">
                        <a:buNone/>
                      </a:pPr>
                      <a:r>
                        <a:rPr lang="en-US" sz="1600" b="0" i="0" u="none" strike="noStrike" baseline="0" noProof="0">
                          <a:solidFill>
                            <a:srgbClr val="3D3D3D"/>
                          </a:solidFill>
                          <a:latin typeface="Calibri"/>
                        </a:rPr>
                        <a:t>16GB, DDR5, 4800MT/s</a:t>
                      </a:r>
                      <a:endParaRPr lang="en-US"/>
                    </a:p>
                  </a:txBody>
                  <a:tcPr anchor="ctr"/>
                </a:tc>
                <a:extLst>
                  <a:ext uri="{0D108BD9-81ED-4DB2-BD59-A6C34878D82A}">
                    <a16:rowId xmlns:a16="http://schemas.microsoft.com/office/drawing/2014/main" val="308956715"/>
                  </a:ext>
                </a:extLst>
              </a:tr>
              <a:tr h="310381">
                <a:tc>
                  <a:txBody>
                    <a:bodyPr/>
                    <a:lstStyle/>
                    <a:p>
                      <a:r>
                        <a:rPr lang="en-US" sz="1600">
                          <a:solidFill>
                            <a:schemeClr val="tx1">
                              <a:lumMod val="76000"/>
                              <a:lumOff val="24000"/>
                            </a:schemeClr>
                          </a:solidFill>
                        </a:rPr>
                        <a:t>Storage Bay</a:t>
                      </a:r>
                    </a:p>
                  </a:txBody>
                  <a:tcPr anchor="ctr"/>
                </a:tc>
                <a:tc>
                  <a:txBody>
                    <a:bodyPr/>
                    <a:lstStyle/>
                    <a:p>
                      <a:pPr algn="ctr"/>
                      <a:r>
                        <a:rPr lang="en-US" sz="1600">
                          <a:solidFill>
                            <a:schemeClr val="tx1">
                              <a:lumMod val="76000"/>
                              <a:lumOff val="24000"/>
                            </a:schemeClr>
                          </a:solidFill>
                        </a:rPr>
                        <a:t>1</a:t>
                      </a:r>
                    </a:p>
                  </a:txBody>
                  <a:tcPr anchor="ctr"/>
                </a:tc>
                <a:tc>
                  <a:txBody>
                    <a:bodyPr/>
                    <a:lstStyle/>
                    <a:p>
                      <a:pPr algn="ctr"/>
                      <a:r>
                        <a:rPr lang="en-US" sz="1600">
                          <a:solidFill>
                            <a:schemeClr val="tx1">
                              <a:lumMod val="76000"/>
                              <a:lumOff val="24000"/>
                            </a:schemeClr>
                          </a:solidFill>
                        </a:rPr>
                        <a:t>2</a:t>
                      </a:r>
                    </a:p>
                  </a:txBody>
                  <a:tcPr anchor="ctr"/>
                </a:tc>
                <a:extLst>
                  <a:ext uri="{0D108BD9-81ED-4DB2-BD59-A6C34878D82A}">
                    <a16:rowId xmlns:a16="http://schemas.microsoft.com/office/drawing/2014/main" val="1992062602"/>
                  </a:ext>
                </a:extLst>
              </a:tr>
              <a:tr h="310381">
                <a:tc>
                  <a:txBody>
                    <a:bodyPr/>
                    <a:lstStyle/>
                    <a:p>
                      <a:r>
                        <a:rPr lang="en-US" sz="1600">
                          <a:solidFill>
                            <a:schemeClr val="tx1">
                              <a:lumMod val="76000"/>
                              <a:lumOff val="24000"/>
                            </a:schemeClr>
                          </a:solidFill>
                        </a:rPr>
                        <a:t>PoE Ports</a:t>
                      </a:r>
                    </a:p>
                  </a:txBody>
                  <a:tcPr anchor="ctr"/>
                </a:tc>
                <a:tc>
                  <a:txBody>
                    <a:bodyPr/>
                    <a:lstStyle/>
                    <a:p>
                      <a:pPr lvl="0" algn="ctr">
                        <a:buNone/>
                      </a:pPr>
                      <a:r>
                        <a:rPr lang="en-US" sz="1600" b="0" i="0" u="none" strike="noStrike" baseline="0" noProof="0">
                          <a:solidFill>
                            <a:srgbClr val="3D3D3D"/>
                          </a:solidFill>
                          <a:latin typeface="Calibri"/>
                        </a:rPr>
                        <a:t>M12, 4 port(s)</a:t>
                      </a:r>
                      <a:endParaRPr lang="en-US"/>
                    </a:p>
                  </a:txBody>
                  <a:tcPr anchor="ctr"/>
                </a:tc>
                <a:tc>
                  <a:txBody>
                    <a:bodyPr/>
                    <a:lstStyle/>
                    <a:p>
                      <a:pPr lvl="0" algn="ctr">
                        <a:buNone/>
                      </a:pPr>
                      <a:r>
                        <a:rPr lang="en-US" sz="1600" b="0" i="0" u="none" strike="noStrike" baseline="0" noProof="0">
                          <a:solidFill>
                            <a:srgbClr val="3D3D3D"/>
                          </a:solidFill>
                          <a:latin typeface="Calibri"/>
                        </a:rPr>
                        <a:t>M12, 4 port(s)</a:t>
                      </a:r>
                      <a:endParaRPr lang="en-US"/>
                    </a:p>
                  </a:txBody>
                  <a:tcPr anchor="ctr"/>
                </a:tc>
                <a:extLst>
                  <a:ext uri="{0D108BD9-81ED-4DB2-BD59-A6C34878D82A}">
                    <a16:rowId xmlns:a16="http://schemas.microsoft.com/office/drawing/2014/main" val="2782109607"/>
                  </a:ext>
                </a:extLst>
              </a:tr>
              <a:tr h="310381">
                <a:tc>
                  <a:txBody>
                    <a:bodyPr/>
                    <a:lstStyle/>
                    <a:p>
                      <a:pPr lvl="0">
                        <a:buNone/>
                      </a:pPr>
                      <a:r>
                        <a:rPr lang="en-US" sz="1600">
                          <a:solidFill>
                            <a:schemeClr val="tx1">
                              <a:lumMod val="76000"/>
                              <a:lumOff val="24000"/>
                            </a:schemeClr>
                          </a:solidFill>
                        </a:rPr>
                        <a:t>DI/DO</a:t>
                      </a:r>
                    </a:p>
                  </a:txBody>
                  <a:tcPr anchor="ctr"/>
                </a:tc>
                <a:tc>
                  <a:txBody>
                    <a:bodyPr/>
                    <a:lstStyle/>
                    <a:p>
                      <a:pPr algn="ctr"/>
                      <a:r>
                        <a:rPr lang="en-US" sz="1600">
                          <a:solidFill>
                            <a:schemeClr val="tx1">
                              <a:lumMod val="76000"/>
                              <a:lumOff val="24000"/>
                            </a:schemeClr>
                          </a:solidFill>
                        </a:rPr>
                        <a:t>4/4</a:t>
                      </a:r>
                    </a:p>
                  </a:txBody>
                  <a:tcPr anchor="ctr"/>
                </a:tc>
                <a:tc>
                  <a:txBody>
                    <a:bodyPr/>
                    <a:lstStyle/>
                    <a:p>
                      <a:pPr algn="ctr"/>
                      <a:r>
                        <a:rPr lang="en-US" sz="1600">
                          <a:solidFill>
                            <a:schemeClr val="tx1">
                              <a:lumMod val="76000"/>
                              <a:lumOff val="24000"/>
                            </a:schemeClr>
                          </a:solidFill>
                        </a:rPr>
                        <a:t>4/4</a:t>
                      </a:r>
                    </a:p>
                  </a:txBody>
                  <a:tcPr anchor="ctr"/>
                </a:tc>
                <a:extLst>
                  <a:ext uri="{0D108BD9-81ED-4DB2-BD59-A6C34878D82A}">
                    <a16:rowId xmlns:a16="http://schemas.microsoft.com/office/drawing/2014/main" val="3692731369"/>
                  </a:ext>
                </a:extLst>
              </a:tr>
              <a:tr h="310381">
                <a:tc>
                  <a:txBody>
                    <a:bodyPr/>
                    <a:lstStyle/>
                    <a:p>
                      <a:pPr lvl="0">
                        <a:buNone/>
                      </a:pPr>
                      <a:r>
                        <a:rPr lang="en-US" sz="1600">
                          <a:solidFill>
                            <a:schemeClr val="tx1">
                              <a:lumMod val="76000"/>
                              <a:lumOff val="24000"/>
                            </a:schemeClr>
                          </a:solidFill>
                        </a:rPr>
                        <a:t>Operating System</a:t>
                      </a:r>
                    </a:p>
                  </a:txBody>
                  <a:tcPr anchor="ctr"/>
                </a:tc>
                <a:tc>
                  <a:txBody>
                    <a:bodyPr/>
                    <a:lstStyle/>
                    <a:p>
                      <a:pPr lvl="0" algn="ctr">
                        <a:buNone/>
                      </a:pPr>
                      <a:r>
                        <a:rPr lang="en-US" sz="1600" b="0" i="0" u="none" strike="noStrike" baseline="0" noProof="0">
                          <a:solidFill>
                            <a:srgbClr val="3D3D3D"/>
                          </a:solidFill>
                          <a:latin typeface="Calibri"/>
                        </a:rPr>
                        <a:t>Windows 11 IoT Enterprise</a:t>
                      </a:r>
                      <a:endParaRPr lang="en-US"/>
                    </a:p>
                  </a:txBody>
                  <a:tcPr anchor="ctr"/>
                </a:tc>
                <a:tc>
                  <a:txBody>
                    <a:bodyPr/>
                    <a:lstStyle/>
                    <a:p>
                      <a:pPr lvl="0" algn="ctr">
                        <a:buNone/>
                      </a:pPr>
                      <a:r>
                        <a:rPr lang="en-US" sz="1600" b="0" i="0" u="none" strike="noStrike" baseline="0" noProof="0">
                          <a:solidFill>
                            <a:srgbClr val="3D3D3D"/>
                          </a:solidFill>
                          <a:latin typeface="Calibri"/>
                        </a:rPr>
                        <a:t>Windows 11 IoT Enterprise</a:t>
                      </a:r>
                      <a:endParaRPr lang="en-US"/>
                    </a:p>
                  </a:txBody>
                  <a:tcPr anchor="ctr"/>
                </a:tc>
                <a:extLst>
                  <a:ext uri="{0D108BD9-81ED-4DB2-BD59-A6C34878D82A}">
                    <a16:rowId xmlns:a16="http://schemas.microsoft.com/office/drawing/2014/main" val="1461360115"/>
                  </a:ext>
                </a:extLst>
              </a:tr>
              <a:tr h="310381">
                <a:tc>
                  <a:txBody>
                    <a:bodyPr/>
                    <a:lstStyle/>
                    <a:p>
                      <a:pPr lvl="0">
                        <a:buNone/>
                      </a:pPr>
                      <a:r>
                        <a:rPr lang="en-US" sz="1600">
                          <a:solidFill>
                            <a:schemeClr val="tx1">
                              <a:lumMod val="76000"/>
                              <a:lumOff val="24000"/>
                            </a:schemeClr>
                          </a:solidFill>
                        </a:rPr>
                        <a:t>Power Input</a:t>
                      </a:r>
                    </a:p>
                  </a:txBody>
                  <a:tcPr anchor="ctr"/>
                </a:tc>
                <a:tc>
                  <a:txBody>
                    <a:bodyPr/>
                    <a:lstStyle/>
                    <a:p>
                      <a:pPr lvl="0" algn="ctr">
                        <a:buNone/>
                      </a:pPr>
                      <a:r>
                        <a:rPr lang="en-US" sz="1600" b="0" i="0" u="none" strike="noStrike" baseline="0" noProof="0">
                          <a:solidFill>
                            <a:srgbClr val="3D3D3D"/>
                          </a:solidFill>
                          <a:latin typeface="Calibri"/>
                        </a:rPr>
                        <a:t>DC 8-35V</a:t>
                      </a:r>
                      <a:endParaRPr lang="en-US"/>
                    </a:p>
                  </a:txBody>
                  <a:tcPr anchor="ctr"/>
                </a:tc>
                <a:tc>
                  <a:txBody>
                    <a:bodyPr/>
                    <a:lstStyle/>
                    <a:p>
                      <a:pPr lvl="0" algn="ctr">
                        <a:buNone/>
                      </a:pPr>
                      <a:r>
                        <a:rPr lang="en-US" sz="1600" b="0" i="0" u="none" strike="noStrike" baseline="0" noProof="0">
                          <a:solidFill>
                            <a:srgbClr val="3D3D3D"/>
                          </a:solidFill>
                          <a:latin typeface="Calibri"/>
                        </a:rPr>
                        <a:t>DC 8-48V</a:t>
                      </a:r>
                      <a:endParaRPr lang="en-US"/>
                    </a:p>
                  </a:txBody>
                  <a:tcPr anchor="ctr"/>
                </a:tc>
                <a:extLst>
                  <a:ext uri="{0D108BD9-81ED-4DB2-BD59-A6C34878D82A}">
                    <a16:rowId xmlns:a16="http://schemas.microsoft.com/office/drawing/2014/main" val="2299315978"/>
                  </a:ext>
                </a:extLst>
              </a:tr>
              <a:tr h="310381">
                <a:tc>
                  <a:txBody>
                    <a:bodyPr/>
                    <a:lstStyle/>
                    <a:p>
                      <a:pPr lvl="0">
                        <a:buNone/>
                      </a:pPr>
                      <a:r>
                        <a:rPr lang="en-US" sz="1600">
                          <a:solidFill>
                            <a:schemeClr val="tx1">
                              <a:lumMod val="76000"/>
                              <a:lumOff val="24000"/>
                            </a:schemeClr>
                          </a:solidFill>
                        </a:rPr>
                        <a:t>Ignition Control</a:t>
                      </a:r>
                    </a:p>
                  </a:txBody>
                  <a:tcPr anchor="ctr"/>
                </a:tc>
                <a:tc>
                  <a:txBody>
                    <a:bodyPr/>
                    <a:lstStyle/>
                    <a:p>
                      <a:pPr lvl="0" algn="ctr">
                        <a:buNone/>
                      </a:pPr>
                      <a:r>
                        <a:rPr lang="en-US" sz="1600">
                          <a:solidFill>
                            <a:schemeClr val="tx1">
                              <a:lumMod val="76000"/>
                              <a:lumOff val="24000"/>
                            </a:schemeClr>
                          </a:solidFill>
                        </a:rPr>
                        <a:t>Yes</a:t>
                      </a:r>
                    </a:p>
                  </a:txBody>
                  <a:tcPr anchor="ctr"/>
                </a:tc>
                <a:tc>
                  <a:txBody>
                    <a:bodyPr/>
                    <a:lstStyle/>
                    <a:p>
                      <a:pPr lvl="0" algn="ctr">
                        <a:buNone/>
                      </a:pPr>
                      <a:r>
                        <a:rPr lang="en-US" sz="1600">
                          <a:solidFill>
                            <a:schemeClr val="tx1">
                              <a:lumMod val="76000"/>
                              <a:lumOff val="24000"/>
                            </a:schemeClr>
                          </a:solidFill>
                        </a:rPr>
                        <a:t>Yes</a:t>
                      </a:r>
                    </a:p>
                  </a:txBody>
                  <a:tcPr anchor="ctr"/>
                </a:tc>
                <a:extLst>
                  <a:ext uri="{0D108BD9-81ED-4DB2-BD59-A6C34878D82A}">
                    <a16:rowId xmlns:a16="http://schemas.microsoft.com/office/drawing/2014/main" val="905201001"/>
                  </a:ext>
                </a:extLst>
              </a:tr>
              <a:tr h="310381">
                <a:tc>
                  <a:txBody>
                    <a:bodyPr/>
                    <a:lstStyle/>
                    <a:p>
                      <a:pPr lvl="0">
                        <a:buNone/>
                      </a:pPr>
                      <a:r>
                        <a:rPr lang="en-US" sz="1600">
                          <a:solidFill>
                            <a:schemeClr val="tx1">
                              <a:lumMod val="76000"/>
                              <a:lumOff val="24000"/>
                            </a:schemeClr>
                          </a:solidFill>
                        </a:rPr>
                        <a:t>Vibration Proof</a:t>
                      </a:r>
                    </a:p>
                  </a:txBody>
                  <a:tcPr anchor="ctr"/>
                </a:tc>
                <a:tc>
                  <a:txBody>
                    <a:bodyPr/>
                    <a:lstStyle/>
                    <a:p>
                      <a:pPr lvl="0" algn="ctr">
                        <a:buNone/>
                      </a:pPr>
                      <a:r>
                        <a:rPr lang="en-US" sz="1600">
                          <a:solidFill>
                            <a:schemeClr val="tx1">
                              <a:lumMod val="76000"/>
                              <a:lumOff val="24000"/>
                            </a:schemeClr>
                          </a:solidFill>
                        </a:rPr>
                        <a:t>EN50155</a:t>
                      </a:r>
                    </a:p>
                  </a:txBody>
                  <a:tcPr anchor="ctr"/>
                </a:tc>
                <a:tc>
                  <a:txBody>
                    <a:bodyPr/>
                    <a:lstStyle/>
                    <a:p>
                      <a:pPr lvl="0" algn="ctr">
                        <a:buNone/>
                      </a:pPr>
                      <a:r>
                        <a:rPr lang="en-US" sz="1600">
                          <a:solidFill>
                            <a:schemeClr val="tx1">
                              <a:lumMod val="76000"/>
                              <a:lumOff val="24000"/>
                            </a:schemeClr>
                          </a:solidFill>
                        </a:rPr>
                        <a:t>EN50155</a:t>
                      </a:r>
                    </a:p>
                  </a:txBody>
                  <a:tcPr anchor="ctr"/>
                </a:tc>
                <a:extLst>
                  <a:ext uri="{0D108BD9-81ED-4DB2-BD59-A6C34878D82A}">
                    <a16:rowId xmlns:a16="http://schemas.microsoft.com/office/drawing/2014/main" val="1115189011"/>
                  </a:ext>
                </a:extLst>
              </a:tr>
              <a:tr h="310381">
                <a:tc>
                  <a:txBody>
                    <a:bodyPr/>
                    <a:lstStyle/>
                    <a:p>
                      <a:pPr lvl="0">
                        <a:buNone/>
                      </a:pPr>
                      <a:r>
                        <a:rPr lang="en-US" sz="1600">
                          <a:solidFill>
                            <a:schemeClr val="tx1">
                              <a:lumMod val="76000"/>
                              <a:lumOff val="24000"/>
                            </a:schemeClr>
                          </a:solidFill>
                        </a:rPr>
                        <a:t>Approvals</a:t>
                      </a:r>
                    </a:p>
                  </a:txBody>
                  <a:tcPr anchor="ctr"/>
                </a:tc>
                <a:tc>
                  <a:txBody>
                    <a:bodyPr/>
                    <a:lstStyle/>
                    <a:p>
                      <a:pPr lvl="0" algn="ctr">
                        <a:buNone/>
                      </a:pPr>
                      <a:r>
                        <a:rPr lang="en-US" sz="1600">
                          <a:solidFill>
                            <a:schemeClr val="tx1">
                              <a:lumMod val="76000"/>
                              <a:lumOff val="24000"/>
                            </a:schemeClr>
                          </a:solidFill>
                        </a:rPr>
                        <a:t>E-Mark</a:t>
                      </a:r>
                    </a:p>
                  </a:txBody>
                  <a:tcPr anchor="ctr"/>
                </a:tc>
                <a:tc>
                  <a:txBody>
                    <a:bodyPr/>
                    <a:lstStyle/>
                    <a:p>
                      <a:pPr lvl="0" algn="ctr">
                        <a:buNone/>
                      </a:pPr>
                      <a:r>
                        <a:rPr lang="en-US" sz="1600">
                          <a:solidFill>
                            <a:schemeClr val="tx1">
                              <a:lumMod val="76000"/>
                              <a:lumOff val="24000"/>
                            </a:schemeClr>
                          </a:solidFill>
                        </a:rPr>
                        <a:t>E-Mark</a:t>
                      </a:r>
                    </a:p>
                  </a:txBody>
                  <a:tcPr anchor="ctr"/>
                </a:tc>
                <a:extLst>
                  <a:ext uri="{0D108BD9-81ED-4DB2-BD59-A6C34878D82A}">
                    <a16:rowId xmlns:a16="http://schemas.microsoft.com/office/drawing/2014/main" val="3595368976"/>
                  </a:ext>
                </a:extLst>
              </a:tr>
            </a:tbl>
          </a:graphicData>
        </a:graphic>
      </p:graphicFrame>
      <p:pic>
        <p:nvPicPr>
          <p:cNvPr id="9" name="Picture 8" descr="A black electronic device with many ports&#10;&#10;AI-generated content may be incorrect.">
            <a:extLst>
              <a:ext uri="{FF2B5EF4-FFF2-40B4-BE49-F238E27FC236}">
                <a16:creationId xmlns:a16="http://schemas.microsoft.com/office/drawing/2014/main" id="{208A1792-C53B-AE15-6392-544BF081DD0D}"/>
              </a:ext>
            </a:extLst>
          </p:cNvPr>
          <p:cNvPicPr>
            <a:picLocks noChangeAspect="1"/>
          </p:cNvPicPr>
          <p:nvPr/>
        </p:nvPicPr>
        <p:blipFill>
          <a:blip r:embed="rId2"/>
          <a:stretch>
            <a:fillRect/>
          </a:stretch>
        </p:blipFill>
        <p:spPr>
          <a:xfrm>
            <a:off x="3707230" y="1931261"/>
            <a:ext cx="857250" cy="857250"/>
          </a:xfrm>
          <a:prstGeom prst="rect">
            <a:avLst/>
          </a:prstGeom>
        </p:spPr>
      </p:pic>
      <p:pic>
        <p:nvPicPr>
          <p:cNvPr id="10" name="Picture 9" descr="A white and yellow electronic device&#10;&#10;AI-generated content may be incorrect.">
            <a:extLst>
              <a:ext uri="{FF2B5EF4-FFF2-40B4-BE49-F238E27FC236}">
                <a16:creationId xmlns:a16="http://schemas.microsoft.com/office/drawing/2014/main" id="{0D6A24F7-73BE-3BC2-05FF-C6DE7A8EE28B}"/>
              </a:ext>
            </a:extLst>
          </p:cNvPr>
          <p:cNvPicPr>
            <a:picLocks noChangeAspect="1"/>
          </p:cNvPicPr>
          <p:nvPr/>
        </p:nvPicPr>
        <p:blipFill>
          <a:blip r:embed="rId3"/>
          <a:stretch>
            <a:fillRect/>
          </a:stretch>
        </p:blipFill>
        <p:spPr>
          <a:xfrm>
            <a:off x="6500856" y="1927253"/>
            <a:ext cx="857250" cy="857250"/>
          </a:xfrm>
          <a:prstGeom prst="rect">
            <a:avLst/>
          </a:prstGeom>
        </p:spPr>
      </p:pic>
    </p:spTree>
    <p:extLst>
      <p:ext uri="{BB962C8B-B14F-4D97-AF65-F5344CB8AC3E}">
        <p14:creationId xmlns:p14="http://schemas.microsoft.com/office/powerpoint/2010/main" val="4326998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876294268"/>
              </p:ext>
            </p:extLst>
          </p:nvPr>
        </p:nvGraphicFramePr>
        <p:xfrm>
          <a:off x="129410" y="1855011"/>
          <a:ext cx="8710295" cy="4530111"/>
        </p:xfrm>
        <a:graphic>
          <a:graphicData uri="http://schemas.openxmlformats.org/drawingml/2006/table">
            <a:tbl>
              <a:tblPr firstRow="1" bandRow="1">
                <a:tableStyleId>{5C22544A-7EE6-4342-B048-85BDC9FD1C3A}</a:tableStyleId>
              </a:tblPr>
              <a:tblGrid>
                <a:gridCol w="2391366">
                  <a:extLst>
                    <a:ext uri="{9D8B030D-6E8A-4147-A177-3AD203B41FA5}">
                      <a16:colId xmlns:a16="http://schemas.microsoft.com/office/drawing/2014/main" val="2167205820"/>
                    </a:ext>
                  </a:extLst>
                </a:gridCol>
                <a:gridCol w="966272">
                  <a:extLst>
                    <a:ext uri="{9D8B030D-6E8A-4147-A177-3AD203B41FA5}">
                      <a16:colId xmlns:a16="http://schemas.microsoft.com/office/drawing/2014/main" val="2565856468"/>
                    </a:ext>
                  </a:extLst>
                </a:gridCol>
                <a:gridCol w="927341">
                  <a:extLst>
                    <a:ext uri="{9D8B030D-6E8A-4147-A177-3AD203B41FA5}">
                      <a16:colId xmlns:a16="http://schemas.microsoft.com/office/drawing/2014/main" val="3900648050"/>
                    </a:ext>
                  </a:extLst>
                </a:gridCol>
                <a:gridCol w="966225">
                  <a:extLst>
                    <a:ext uri="{9D8B030D-6E8A-4147-A177-3AD203B41FA5}">
                      <a16:colId xmlns:a16="http://schemas.microsoft.com/office/drawing/2014/main" val="2122113404"/>
                    </a:ext>
                  </a:extLst>
                </a:gridCol>
                <a:gridCol w="1147407">
                  <a:extLst>
                    <a:ext uri="{9D8B030D-6E8A-4147-A177-3AD203B41FA5}">
                      <a16:colId xmlns:a16="http://schemas.microsoft.com/office/drawing/2014/main" val="905671876"/>
                    </a:ext>
                  </a:extLst>
                </a:gridCol>
                <a:gridCol w="1155842">
                  <a:extLst>
                    <a:ext uri="{9D8B030D-6E8A-4147-A177-3AD203B41FA5}">
                      <a16:colId xmlns:a16="http://schemas.microsoft.com/office/drawing/2014/main" val="416877022"/>
                    </a:ext>
                  </a:extLst>
                </a:gridCol>
                <a:gridCol w="1155842">
                  <a:extLst>
                    <a:ext uri="{9D8B030D-6E8A-4147-A177-3AD203B41FA5}">
                      <a16:colId xmlns:a16="http://schemas.microsoft.com/office/drawing/2014/main" val="3155535811"/>
                    </a:ext>
                  </a:extLst>
                </a:gridCol>
              </a:tblGrid>
              <a:tr h="441838">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School Bus Fleet</a:t>
                      </a:r>
                    </a:p>
                  </a:txBody>
                  <a:tcPr/>
                </a:tc>
                <a:tc>
                  <a:txBody>
                    <a:bodyPr/>
                    <a:lstStyle/>
                    <a:p>
                      <a:r>
                        <a:rPr lang="en-US" sz="1300">
                          <a:solidFill>
                            <a:schemeClr val="bg1"/>
                          </a:solidFill>
                        </a:rPr>
                        <a:t>Taxi Fleet</a:t>
                      </a:r>
                    </a:p>
                  </a:txBody>
                  <a:tcPr/>
                </a:tc>
                <a:tc>
                  <a:txBody>
                    <a:bodyPr/>
                    <a:lstStyle/>
                    <a:p>
                      <a:r>
                        <a:rPr lang="en-US" sz="1300">
                          <a:solidFill>
                            <a:schemeClr val="bg1"/>
                          </a:solidFill>
                        </a:rPr>
                        <a:t>Fire Truck Fleet</a:t>
                      </a:r>
                    </a:p>
                  </a:txBody>
                  <a:tcPr/>
                </a:tc>
                <a:tc>
                  <a:txBody>
                    <a:bodyPr/>
                    <a:lstStyle/>
                    <a:p>
                      <a:r>
                        <a:rPr lang="en-US" sz="1300">
                          <a:solidFill>
                            <a:schemeClr val="bg1"/>
                          </a:solidFill>
                        </a:rPr>
                        <a:t>Rental Car Fleet</a:t>
                      </a:r>
                    </a:p>
                  </a:txBody>
                  <a:tcPr/>
                </a:tc>
                <a:tc>
                  <a:txBody>
                    <a:bodyPr/>
                    <a:lstStyle/>
                    <a:p>
                      <a:r>
                        <a:rPr lang="en-US" sz="1300">
                          <a:solidFill>
                            <a:schemeClr val="bg1"/>
                          </a:solidFill>
                        </a:rPr>
                        <a:t>Parking</a:t>
                      </a:r>
                    </a:p>
                  </a:txBody>
                  <a:tcPr/>
                </a:tc>
                <a:tc>
                  <a:txBody>
                    <a:bodyPr/>
                    <a:lstStyle/>
                    <a:p>
                      <a:r>
                        <a:rPr lang="en-US" sz="1300">
                          <a:solidFill>
                            <a:schemeClr val="bg1"/>
                          </a:solidFill>
                        </a:rPr>
                        <a:t>Control Center</a:t>
                      </a:r>
                    </a:p>
                  </a:txBody>
                  <a:tcPr/>
                </a:tc>
                <a:extLst>
                  <a:ext uri="{0D108BD9-81ED-4DB2-BD59-A6C34878D82A}">
                    <a16:rowId xmlns:a16="http://schemas.microsoft.com/office/drawing/2014/main" val="2090737549"/>
                  </a:ext>
                </a:extLst>
              </a:tr>
              <a:tr h="441838">
                <a:tc>
                  <a:txBody>
                    <a:bodyPr/>
                    <a:lstStyle/>
                    <a:p>
                      <a:r>
                        <a:rPr lang="en-US" sz="1300">
                          <a:solidFill>
                            <a:schemeClr val="tx1">
                              <a:lumMod val="76000"/>
                              <a:lumOff val="24000"/>
                            </a:schemeClr>
                          </a:solidFill>
                        </a:rPr>
                        <a:t>On-Board Cameras (</a:t>
                      </a:r>
                      <a:r>
                        <a:rPr lang="en-US" sz="1300" err="1">
                          <a:solidFill>
                            <a:schemeClr val="tx1">
                              <a:lumMod val="76000"/>
                              <a:lumOff val="24000"/>
                            </a:schemeClr>
                          </a:solidFill>
                        </a:rPr>
                        <a:t>e.g</a:t>
                      </a:r>
                      <a:r>
                        <a:rPr lang="en-US" sz="1300">
                          <a:solidFill>
                            <a:schemeClr val="tx1">
                              <a:lumMod val="76000"/>
                              <a:lumOff val="24000"/>
                            </a:schemeClr>
                          </a:solidFill>
                        </a:rPr>
                        <a:t> </a:t>
                      </a:r>
                      <a:r>
                        <a:rPr lang="en-US" sz="1300">
                          <a:solidFill>
                            <a:schemeClr val="tx1">
                              <a:lumMod val="76000"/>
                              <a:lumOff val="24000"/>
                            </a:schemeClr>
                          </a:solidFill>
                          <a:hlinkClick r:id="rId3"/>
                        </a:rPr>
                        <a:t>Z721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078924313"/>
                  </a:ext>
                </a:extLst>
              </a:tr>
              <a:tr h="319390">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4"/>
                        </a:rPr>
                        <a:t>Q950</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41838">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621335">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6"/>
                        </a:rPr>
                        <a:t>R1- R7- series readers/controllers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621335">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7"/>
                        </a:rPr>
                        <a:t>Q963</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41838">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8"/>
                        </a:rPr>
                        <a:t>3xx, 4xx series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621335">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9"/>
                        </a:rPr>
                        <a:t>91x, 7xx, 8xx series</a:t>
                      </a:r>
                      <a:r>
                        <a:rPr lang="en-US" sz="1300">
                          <a:solidFill>
                            <a:schemeClr val="tx1">
                              <a:lumMod val="76000"/>
                              <a:lumOff val="24000"/>
                            </a:schemeClr>
                          </a:solidFill>
                        </a:rPr>
                        <a:t>) </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41838">
                <a:tc>
                  <a:txBody>
                    <a:bodyPr/>
                    <a:lstStyle/>
                    <a:p>
                      <a:r>
                        <a:rPr lang="en-US" sz="1300">
                          <a:solidFill>
                            <a:schemeClr val="tx1">
                              <a:lumMod val="76000"/>
                              <a:lumOff val="24000"/>
                            </a:schemeClr>
                          </a:solidFill>
                        </a:rPr>
                        <a:t>Surveillance PTZ (</a:t>
                      </a:r>
                      <a:r>
                        <a:rPr lang="en-US" sz="1300">
                          <a:solidFill>
                            <a:schemeClr val="tx1">
                              <a:lumMod val="76000"/>
                              <a:lumOff val="24000"/>
                            </a:schemeClr>
                          </a:solidFill>
                          <a:hlinkClick r:id="rId10"/>
                        </a:rPr>
                        <a:t>95x/96x/97x Series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561864265"/>
              </p:ext>
            </p:extLst>
          </p:nvPr>
        </p:nvGraphicFramePr>
        <p:xfrm>
          <a:off x="463752" y="1670371"/>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pPr lvl="0">
                        <a:buNone/>
                      </a:pPr>
                      <a:r>
                        <a:rPr lang="en-US" sz="1300">
                          <a:solidFill>
                            <a:schemeClr val="tx1">
                              <a:lumMod val="76000"/>
                              <a:lumOff val="24000"/>
                            </a:schemeClr>
                          </a:solidFill>
                        </a:rPr>
                        <a:t>On-Board Cameras (</a:t>
                      </a:r>
                      <a:r>
                        <a:rPr lang="en-US" sz="1300" err="1">
                          <a:solidFill>
                            <a:schemeClr val="tx1">
                              <a:lumMod val="76000"/>
                              <a:lumOff val="24000"/>
                            </a:schemeClr>
                          </a:solidFill>
                        </a:rPr>
                        <a:t>e.g</a:t>
                      </a:r>
                      <a:r>
                        <a:rPr lang="en-US" sz="1300">
                          <a:solidFill>
                            <a:schemeClr val="tx1">
                              <a:lumMod val="76000"/>
                              <a:lumOff val="24000"/>
                            </a:schemeClr>
                          </a:solidFill>
                        </a:rPr>
                        <a:t> </a:t>
                      </a:r>
                      <a:r>
                        <a:rPr lang="en-US" sz="1300">
                          <a:solidFill>
                            <a:schemeClr val="tx1">
                              <a:lumMod val="76000"/>
                              <a:lumOff val="24000"/>
                            </a:schemeClr>
                          </a:solidFill>
                          <a:hlinkClick r:id="rId3"/>
                        </a:rPr>
                        <a:t>Z721</a:t>
                      </a:r>
                      <a:r>
                        <a:rPr lang="en-US" sz="1300">
                          <a:solidFill>
                            <a:schemeClr val="tx1">
                              <a:lumMod val="76000"/>
                              <a:lumOff val="24000"/>
                            </a:schemeClr>
                          </a:solidFill>
                        </a:rPr>
                        <a:t>)</a:t>
                      </a:r>
                      <a:endParaRPr lang="en-US"/>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pPr lvl="0">
                        <a:buNone/>
                      </a:pPr>
                      <a:r>
                        <a:rPr lang="en-US" sz="1300">
                          <a:solidFill>
                            <a:schemeClr val="tx1">
                              <a:lumMod val="76000"/>
                              <a:lumOff val="24000"/>
                            </a:schemeClr>
                          </a:solidFill>
                        </a:rPr>
                        <a:t>Intercom (</a:t>
                      </a:r>
                      <a:r>
                        <a:rPr lang="en-US" sz="1300">
                          <a:solidFill>
                            <a:schemeClr val="tx1">
                              <a:lumMod val="76000"/>
                              <a:lumOff val="24000"/>
                            </a:schemeClr>
                          </a:solidFill>
                          <a:hlinkClick r:id="rId4"/>
                        </a:rPr>
                        <a:t>Q950</a:t>
                      </a:r>
                      <a:r>
                        <a:rPr lang="en-US" sz="1300">
                          <a:solidFill>
                            <a:schemeClr val="tx1">
                              <a:lumMod val="76000"/>
                              <a:lumOff val="24000"/>
                            </a:schemeClr>
                          </a:solidFill>
                        </a:rPr>
                        <a:t>)</a:t>
                      </a:r>
                      <a:endParaRPr lang="en-US"/>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5"/>
                        </a:rPr>
                        <a:t>A426</a:t>
                      </a:r>
                      <a:r>
                        <a:rPr lang="en-US" sz="1300">
                          <a:solidFill>
                            <a:schemeClr val="tx1">
                              <a:lumMod val="76000"/>
                              <a:lumOff val="24000"/>
                            </a:schemeClr>
                          </a:solidFill>
                        </a:rPr>
                        <a:t>)</a:t>
                      </a:r>
                      <a:endParaRPr lang="en-US"/>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6"/>
                        </a:rPr>
                        <a:t>R1- R7- series readers/controllers</a:t>
                      </a:r>
                      <a:r>
                        <a:rPr lang="en-US" sz="1300">
                          <a:solidFill>
                            <a:schemeClr val="tx1">
                              <a:lumMod val="76000"/>
                              <a:lumOff val="24000"/>
                            </a:schemeClr>
                          </a:solidFill>
                        </a:rPr>
                        <a:t>)</a:t>
                      </a:r>
                      <a:endParaRPr lang="en-US"/>
                    </a:p>
                  </a:txBody>
                  <a:tcPr anchor="ctr"/>
                </a:tc>
                <a:tc>
                  <a:txBody>
                    <a:bodyPr/>
                    <a:lstStyle/>
                    <a:p>
                      <a:pPr lvl="0" algn="ctr">
                        <a:buNone/>
                      </a:pPr>
                      <a:r>
                        <a:rPr lang="en-US" sz="1300">
                          <a:solidFill>
                            <a:schemeClr val="tx1">
                              <a:lumMod val="76000"/>
                              <a:lumOff val="24000"/>
                            </a:schemeClr>
                          </a:solidFill>
                        </a:rPr>
                        <a:t>Y</a:t>
                      </a:r>
                      <a:endParaRPr lang="en-US"/>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pPr lvl="0">
                        <a:buNone/>
                      </a:pPr>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7"/>
                        </a:rPr>
                        <a:t>Q963</a:t>
                      </a:r>
                      <a:r>
                        <a:rPr lang="en-US" sz="1300">
                          <a:solidFill>
                            <a:schemeClr val="tx1">
                              <a:lumMod val="76000"/>
                              <a:lumOff val="24000"/>
                            </a:schemeClr>
                          </a:solidFill>
                        </a:rPr>
                        <a:t>)</a:t>
                      </a:r>
                      <a:endParaRPr lang="en-US"/>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pPr lvl="0">
                        <a:buNone/>
                      </a:pPr>
                      <a:r>
                        <a:rPr lang="en-US" sz="1300">
                          <a:solidFill>
                            <a:schemeClr val="tx1">
                              <a:lumMod val="76000"/>
                              <a:lumOff val="24000"/>
                            </a:schemeClr>
                          </a:solidFill>
                        </a:rPr>
                        <a:t>General Surveillance Bullets (</a:t>
                      </a:r>
                      <a:r>
                        <a:rPr lang="en-US" sz="1300">
                          <a:solidFill>
                            <a:schemeClr val="tx1">
                              <a:lumMod val="76000"/>
                              <a:lumOff val="24000"/>
                            </a:schemeClr>
                          </a:solidFill>
                          <a:hlinkClick r:id="rId8"/>
                        </a:rPr>
                        <a:t>3xx, 4xx series</a:t>
                      </a:r>
                      <a:r>
                        <a:rPr lang="en-US" sz="1300">
                          <a:solidFill>
                            <a:schemeClr val="tx1">
                              <a:lumMod val="76000"/>
                              <a:lumOff val="24000"/>
                            </a:schemeClr>
                          </a:solidFill>
                        </a:rPr>
                        <a:t>)</a:t>
                      </a:r>
                      <a:endParaRPr lang="en-US"/>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306183717"/>
                  </a:ext>
                </a:extLst>
              </a:tr>
              <a:tr h="450769">
                <a:tc>
                  <a:txBody>
                    <a:bodyPr/>
                    <a:lstStyle/>
                    <a:p>
                      <a:pPr lvl="0">
                        <a:buNone/>
                      </a:pPr>
                      <a:r>
                        <a:rPr lang="en-US" sz="1300">
                          <a:solidFill>
                            <a:schemeClr val="tx1">
                              <a:lumMod val="76000"/>
                              <a:lumOff val="24000"/>
                            </a:schemeClr>
                          </a:solidFill>
                        </a:rPr>
                        <a:t>General Surveillance Domes (</a:t>
                      </a:r>
                      <a:r>
                        <a:rPr lang="en-US" sz="1300">
                          <a:solidFill>
                            <a:schemeClr val="tx1">
                              <a:lumMod val="76000"/>
                              <a:lumOff val="24000"/>
                            </a:schemeClr>
                          </a:solidFill>
                          <a:hlinkClick r:id="rId9"/>
                        </a:rPr>
                        <a:t>91x, 7xx, 8xx series</a:t>
                      </a:r>
                      <a:r>
                        <a:rPr lang="en-US" sz="1300">
                          <a:solidFill>
                            <a:schemeClr val="tx1">
                              <a:lumMod val="76000"/>
                              <a:lumOff val="24000"/>
                            </a:schemeClr>
                          </a:solidFill>
                        </a:rPr>
                        <a:t>) </a:t>
                      </a:r>
                      <a:endParaRPr lang="en-US"/>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pPr lvl="0">
                        <a:buNone/>
                      </a:pPr>
                      <a:r>
                        <a:rPr lang="en-US" sz="1300">
                          <a:solidFill>
                            <a:schemeClr val="tx1">
                              <a:lumMod val="76000"/>
                              <a:lumOff val="24000"/>
                            </a:schemeClr>
                          </a:solidFill>
                        </a:rPr>
                        <a:t>Surveillance PTZ (</a:t>
                      </a:r>
                      <a:r>
                        <a:rPr lang="en-US" sz="1300">
                          <a:solidFill>
                            <a:schemeClr val="tx1">
                              <a:lumMod val="76000"/>
                              <a:lumOff val="24000"/>
                            </a:schemeClr>
                          </a:solidFill>
                          <a:hlinkClick r:id="rId10"/>
                        </a:rPr>
                        <a:t>95x/96x/97x Series</a:t>
                      </a:r>
                      <a:r>
                        <a:rPr lang="en-US" sz="1300">
                          <a:solidFill>
                            <a:schemeClr val="tx1">
                              <a:lumMod val="76000"/>
                              <a:lumOff val="24000"/>
                            </a:schemeClr>
                          </a:solidFill>
                        </a:rPr>
                        <a:t>)</a:t>
                      </a:r>
                      <a:endParaRPr lang="en-US"/>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8009" y="5929449"/>
            <a:ext cx="4468171" cy="523220"/>
          </a:xfrm>
          <a:prstGeom prst="rect">
            <a:avLst/>
          </a:prstGeom>
          <a:noFill/>
        </p:spPr>
        <p:txBody>
          <a:bodyPr wrap="square" lIns="91440" tIns="45720" rIns="91440" bIns="45720" rtlCol="0" anchor="t">
            <a:spAutoFit/>
          </a:bodyPr>
          <a:lstStyle/>
          <a:p>
            <a:r>
              <a:rPr lang="en-US" sz="1400"/>
              <a:t>* PTZ controls available via NVR interface.</a:t>
            </a:r>
            <a:endParaRPr lang="en-US">
              <a:ea typeface="Calibri"/>
              <a:cs typeface="Calibri"/>
            </a:endParaRPr>
          </a:p>
          <a:p>
            <a:r>
              <a:rPr lang="en-US" sz="1400"/>
              <a:t>** Video stream only</a:t>
            </a:r>
          </a:p>
        </p:txBody>
      </p:sp>
    </p:spTree>
    <p:extLst>
      <p:ext uri="{BB962C8B-B14F-4D97-AF65-F5344CB8AC3E}">
        <p14:creationId xmlns:p14="http://schemas.microsoft.com/office/powerpoint/2010/main" val="27873139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638173011"/>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8180">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8180">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8180">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96724">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8180">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8180">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8180">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8180">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8180">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8180">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8180">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8180">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8180">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Mobile Vehicle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http://purl.org/dc/terms/"/>
    <ds:schemaRef ds:uri="http://purl.org/dc/elements/1.1/"/>
    <ds:schemaRef ds:uri="http://purl.org/dc/dcmitype/"/>
    <ds:schemaRef ds:uri="http://schemas.microsoft.com/office/infopath/2007/PartnerControls"/>
    <ds:schemaRef ds:uri="ac087e28-3f76-4647-895f-aa0c543fee8a"/>
    <ds:schemaRef ds:uri="4d3a89d7-38cc-4995-998c-0b0b8fa3c8d8"/>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2854</Words>
  <Application>Microsoft Office PowerPoint</Application>
  <PresentationFormat>On-screen Show (4:3)</PresentationFormat>
  <Paragraphs>516</Paragraphs>
  <Slides>32</Slides>
  <Notes>26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32</vt:i4>
      </vt:variant>
    </vt:vector>
  </HeadingPairs>
  <TitlesOfParts>
    <vt:vector size="40"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9</cp:revision>
  <dcterms:created xsi:type="dcterms:W3CDTF">2015-08-31T10:30:03Z</dcterms:created>
  <dcterms:modified xsi:type="dcterms:W3CDTF">2025-07-25T05:29:32Z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