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9"/>
  </p:notesMasterIdLst>
  <p:sldIdLst>
    <p:sldId id="279" r:id="rId3"/>
    <p:sldId id="376" r:id="rId4"/>
    <p:sldId id="413" r:id="rId5"/>
    <p:sldId id="414" r:id="rId6"/>
    <p:sldId id="416" r:id="rId7"/>
    <p:sldId id="415" r:id="rId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24DDCF-51E7-4496-B067-EF7CE3F590CF}" v="10" dt="2025-07-30T08:52:12.7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75" d="100"/>
          <a:sy n="75" d="100"/>
        </p:scale>
        <p:origin x="1651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la.Liu (劉家瑀)" userId="6122b3cf-428f-4cd4-a3fb-11ae43be01db" providerId="ADAL" clId="{B524DDCF-51E7-4496-B067-EF7CE3F590CF}"/>
    <pc:docChg chg="undo custSel modSld">
      <pc:chgData name="Bella.Liu (劉家瑀)" userId="6122b3cf-428f-4cd4-a3fb-11ae43be01db" providerId="ADAL" clId="{B524DDCF-51E7-4496-B067-EF7CE3F590CF}" dt="2025-07-30T08:52:12.789" v="55" actId="1035"/>
      <pc:docMkLst>
        <pc:docMk/>
      </pc:docMkLst>
      <pc:sldChg chg="modSp mod">
        <pc:chgData name="Bella.Liu (劉家瑀)" userId="6122b3cf-428f-4cd4-a3fb-11ae43be01db" providerId="ADAL" clId="{B524DDCF-51E7-4496-B067-EF7CE3F590CF}" dt="2025-07-30T08:52:12.789" v="55" actId="1035"/>
        <pc:sldMkLst>
          <pc:docMk/>
          <pc:sldMk cId="968189708" sldId="414"/>
        </pc:sldMkLst>
        <pc:graphicFrameChg chg="mod modGraphic">
          <ac:chgData name="Bella.Liu (劉家瑀)" userId="6122b3cf-428f-4cd4-a3fb-11ae43be01db" providerId="ADAL" clId="{B524DDCF-51E7-4496-B067-EF7CE3F590CF}" dt="2025-07-30T08:52:00.119" v="47" actId="403"/>
          <ac:graphicFrameMkLst>
            <pc:docMk/>
            <pc:sldMk cId="968189708" sldId="414"/>
            <ac:graphicFrameMk id="2" creationId="{CA4E805D-71C0-7FF6-B52B-9B1AB48FF76A}"/>
          </ac:graphicFrameMkLst>
        </pc:graphicFrameChg>
        <pc:picChg chg="mod">
          <ac:chgData name="Bella.Liu (劉家瑀)" userId="6122b3cf-428f-4cd4-a3fb-11ae43be01db" providerId="ADAL" clId="{B524DDCF-51E7-4496-B067-EF7CE3F590CF}" dt="2025-07-30T08:52:07.204" v="49" actId="1035"/>
          <ac:picMkLst>
            <pc:docMk/>
            <pc:sldMk cId="968189708" sldId="414"/>
            <ac:picMk id="2050" creationId="{73CCF4B9-D2AB-B0D2-44A0-5DEE9D767BBA}"/>
          </ac:picMkLst>
        </pc:picChg>
        <pc:picChg chg="mod">
          <ac:chgData name="Bella.Liu (劉家瑀)" userId="6122b3cf-428f-4cd4-a3fb-11ae43be01db" providerId="ADAL" clId="{B524DDCF-51E7-4496-B067-EF7CE3F590CF}" dt="2025-07-30T08:52:08.534" v="51" actId="1035"/>
          <ac:picMkLst>
            <pc:docMk/>
            <pc:sldMk cId="968189708" sldId="414"/>
            <ac:picMk id="2052" creationId="{842D03C3-77F6-6F5A-20FA-434CEC0361BC}"/>
          </ac:picMkLst>
        </pc:picChg>
        <pc:picChg chg="mod">
          <ac:chgData name="Bella.Liu (劉家瑀)" userId="6122b3cf-428f-4cd4-a3fb-11ae43be01db" providerId="ADAL" clId="{B524DDCF-51E7-4496-B067-EF7CE3F590CF}" dt="2025-07-30T08:52:10.320" v="53" actId="1035"/>
          <ac:picMkLst>
            <pc:docMk/>
            <pc:sldMk cId="968189708" sldId="414"/>
            <ac:picMk id="2054" creationId="{A8E25F60-9E96-EA59-288E-6C98D2091C77}"/>
          </ac:picMkLst>
        </pc:picChg>
        <pc:picChg chg="mod">
          <ac:chgData name="Bella.Liu (劉家瑀)" userId="6122b3cf-428f-4cd4-a3fb-11ae43be01db" providerId="ADAL" clId="{B524DDCF-51E7-4496-B067-EF7CE3F590CF}" dt="2025-07-30T08:52:12.789" v="55" actId="1035"/>
          <ac:picMkLst>
            <pc:docMk/>
            <pc:sldMk cId="968189708" sldId="414"/>
            <ac:picMk id="2056" creationId="{5747D28F-24E1-8AC6-0B3A-CF33E4EBD77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96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A955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62D6401-38DC-0C2F-A57F-0338A813C535}"/>
              </a:ext>
            </a:extLst>
          </p:cNvPr>
          <p:cNvSpPr/>
          <p:nvPr/>
        </p:nvSpPr>
        <p:spPr>
          <a:xfrm>
            <a:off x="827584" y="1988840"/>
            <a:ext cx="8064896" cy="2718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7FBB9D-158B-F32D-299A-E2FD3194CA98}"/>
              </a:ext>
            </a:extLst>
          </p:cNvPr>
          <p:cNvSpPr txBox="1"/>
          <p:nvPr/>
        </p:nvSpPr>
        <p:spPr>
          <a:xfrm>
            <a:off x="3417404" y="2828835"/>
            <a:ext cx="4572000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5MP</a:t>
            </a:r>
            <a:r>
              <a:rPr lang="en-US" sz="2400" b="1" dirty="0"/>
              <a:t> Deep Learning AI </a:t>
            </a:r>
            <a:r>
              <a:rPr lang="en-US" sz="2400" b="1" dirty="0">
                <a:solidFill>
                  <a:srgbClr val="FF0000"/>
                </a:solidFill>
              </a:rPr>
              <a:t>40x</a:t>
            </a:r>
            <a:r>
              <a:rPr lang="en-US" sz="2400" b="1" dirty="0"/>
              <a:t> Outdoor PTZ with IR LED 250m, WDR 150dB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23528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high range zoom product: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6F4D26-3CD1-E053-5855-88376E39C786}"/>
              </a:ext>
            </a:extLst>
          </p:cNvPr>
          <p:cNvSpPr txBox="1"/>
          <p:nvPr/>
        </p:nvSpPr>
        <p:spPr>
          <a:xfrm>
            <a:off x="3491880" y="2132856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50"/>
                </a:solidFill>
              </a:rPr>
              <a:t>A955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9B8956-166F-D055-18AD-E7B92BE95665}"/>
              </a:ext>
            </a:extLst>
          </p:cNvPr>
          <p:cNvSpPr txBox="1"/>
          <p:nvPr/>
        </p:nvSpPr>
        <p:spPr>
          <a:xfrm>
            <a:off x="1187624" y="4183351"/>
            <a:ext cx="580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40x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E597CC6-D327-B778-A655-4E270092E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76" y="2300467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800C80-F6FA-155A-D49D-85A1B39A23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76" y="1772816"/>
            <a:ext cx="8681704" cy="43995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C72F87-0AC3-3AE9-31C8-C4D7FA1FB258}"/>
              </a:ext>
            </a:extLst>
          </p:cNvPr>
          <p:cNvSpPr/>
          <p:nvPr/>
        </p:nvSpPr>
        <p:spPr>
          <a:xfrm>
            <a:off x="7164288" y="5445224"/>
            <a:ext cx="864096" cy="36004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D81A4A-9AC4-1538-9048-738EB75BAE71}"/>
              </a:ext>
            </a:extLst>
          </p:cNvPr>
          <p:cNvSpPr/>
          <p:nvPr/>
        </p:nvSpPr>
        <p:spPr>
          <a:xfrm>
            <a:off x="6228184" y="5460436"/>
            <a:ext cx="936104" cy="36004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AC80C8-19D4-A788-ACF8-CB8DD4D78DAE}"/>
              </a:ext>
            </a:extLst>
          </p:cNvPr>
          <p:cNvSpPr txBox="1"/>
          <p:nvPr/>
        </p:nvSpPr>
        <p:spPr>
          <a:xfrm>
            <a:off x="210776" y="6309320"/>
            <a:ext cx="8681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A955 is the migration model of B928.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6E96A8-BE8D-E0C1-255C-A583941CB5EC}"/>
              </a:ext>
            </a:extLst>
          </p:cNvPr>
          <p:cNvSpPr/>
          <p:nvPr/>
        </p:nvSpPr>
        <p:spPr>
          <a:xfrm>
            <a:off x="6084168" y="5301208"/>
            <a:ext cx="2088232" cy="979166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036890"/>
              </p:ext>
            </p:extLst>
          </p:nvPr>
        </p:nvGraphicFramePr>
        <p:xfrm>
          <a:off x="475742" y="1772816"/>
          <a:ext cx="8424935" cy="49571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4987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B928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A955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A962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Z953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1040512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36x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40x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36x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40x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150dB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140dB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145dB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Superior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Standard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9220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Taiwan IoT Cyber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6712045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73CCF4B9-D2AB-B0D2-44A0-5DEE9D767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0486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842D03C3-77F6-6F5A-20FA-434CEC036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20486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A8E25F60-9E96-EA59-288E-6C98D2091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942" y="220486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5747D28F-24E1-8AC6-0B3A-CF33E4EBD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20486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189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E83B563-7CB2-5FA8-BB7C-9848DE51CB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870530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Solutions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6"/>
                        </a:rPr>
                        <a:t>S120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7"/>
                        </a:rPr>
                        <a:t>S121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8"/>
                        </a:rPr>
                        <a:t>S122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9"/>
                        </a:rPr>
                        <a:t>S60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10"/>
                        </a:rPr>
                        <a:t>S72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22BC859-3E44-515F-626A-5247528FC27C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Supported VMS</a:t>
            </a:r>
            <a:r>
              <a:rPr lang="et-EE" sz="2400" b="1" dirty="0"/>
              <a:t> and Solutions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07857" y="130877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Applications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79BEB8-F16B-69CD-4866-C7FC147E9E7F}"/>
              </a:ext>
            </a:extLst>
          </p:cNvPr>
          <p:cNvSpPr txBox="1"/>
          <p:nvPr/>
        </p:nvSpPr>
        <p:spPr>
          <a:xfrm>
            <a:off x="302736" y="1782727"/>
            <a:ext cx="8589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High-range zoom speed domes (25x-60x) are good when the pan-tilt is required, and longer zoom ration gives the flexibility to capture details from farther distances.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2A936B74-E0B2-F3FB-00E2-D417B5640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2708920"/>
            <a:ext cx="2125416" cy="144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8EB5E28A-8A67-AD56-70C3-7D867AEB1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015345" y="4725144"/>
            <a:ext cx="2147907" cy="1462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52EB8281-882E-3FA1-0D17-34EA1B386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66805" y="2711238"/>
            <a:ext cx="2125416" cy="144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B14DC513-3B2E-4397-15AF-E4F998108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50925" y="4747389"/>
            <a:ext cx="2150951" cy="142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29DA1378-8CC9-770B-4654-71101B003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5577" y="4725144"/>
            <a:ext cx="2125416" cy="144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FB3137CC-F4E6-024A-BAAD-D2308C94E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20172" y="2708920"/>
            <a:ext cx="2125417" cy="1447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D87DCB2-F809-506E-A914-C65F685BCE40}"/>
              </a:ext>
            </a:extLst>
          </p:cNvPr>
          <p:cNvSpPr txBox="1"/>
          <p:nvPr/>
        </p:nvSpPr>
        <p:spPr>
          <a:xfrm>
            <a:off x="755577" y="4156012"/>
            <a:ext cx="2125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Traffic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B2381E2-0928-EF7A-7392-812AD4030CD5}"/>
              </a:ext>
            </a:extLst>
          </p:cNvPr>
          <p:cNvSpPr txBox="1"/>
          <p:nvPr/>
        </p:nvSpPr>
        <p:spPr>
          <a:xfrm>
            <a:off x="755577" y="6172891"/>
            <a:ext cx="2125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Train Station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0ADBE9-3F7F-E45B-6836-4DBB5C6F3E34}"/>
              </a:ext>
            </a:extLst>
          </p:cNvPr>
          <p:cNvSpPr txBox="1"/>
          <p:nvPr/>
        </p:nvSpPr>
        <p:spPr>
          <a:xfrm>
            <a:off x="3440165" y="4156012"/>
            <a:ext cx="2125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Airport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E116D97-DC3E-D7EC-7B2F-0A9F2E8F75B8}"/>
              </a:ext>
            </a:extLst>
          </p:cNvPr>
          <p:cNvSpPr txBox="1"/>
          <p:nvPr/>
        </p:nvSpPr>
        <p:spPr>
          <a:xfrm>
            <a:off x="3385461" y="6172890"/>
            <a:ext cx="2125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Stadium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5D1D308-E706-8EBE-BF77-F9633C8B7B13}"/>
              </a:ext>
            </a:extLst>
          </p:cNvPr>
          <p:cNvSpPr txBox="1"/>
          <p:nvPr/>
        </p:nvSpPr>
        <p:spPr>
          <a:xfrm>
            <a:off x="6037836" y="4156012"/>
            <a:ext cx="2125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Seaport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C9D9D1-FFF1-C08F-E62A-B7CAB5CB7E60}"/>
              </a:ext>
            </a:extLst>
          </p:cNvPr>
          <p:cNvSpPr txBox="1"/>
          <p:nvPr/>
        </p:nvSpPr>
        <p:spPr>
          <a:xfrm>
            <a:off x="6046984" y="6187548"/>
            <a:ext cx="2125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Utility</a:t>
            </a:r>
          </a:p>
        </p:txBody>
      </p:sp>
    </p:spTree>
    <p:extLst>
      <p:ext uri="{BB962C8B-B14F-4D97-AF65-F5344CB8AC3E}">
        <p14:creationId xmlns:p14="http://schemas.microsoft.com/office/powerpoint/2010/main" val="78354337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36580</TotalTime>
  <Words>202</Words>
  <Application>Microsoft Office PowerPoint</Application>
  <PresentationFormat>如螢幕大小 (4:3)</PresentationFormat>
  <Paragraphs>97</Paragraphs>
  <Slides>6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6</vt:i4>
      </vt:variant>
    </vt:vector>
  </HeadingPairs>
  <TitlesOfParts>
    <vt:vector size="11" baseType="lpstr">
      <vt:lpstr>新細明體</vt:lpstr>
      <vt:lpstr>Arial</vt:lpstr>
      <vt:lpstr>Calibri</vt:lpstr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Bella.Liu (劉家瑀)</cp:lastModifiedBy>
  <cp:revision>1617</cp:revision>
  <dcterms:created xsi:type="dcterms:W3CDTF">2015-08-31T10:30:03Z</dcterms:created>
  <dcterms:modified xsi:type="dcterms:W3CDTF">2025-07-30T08:52:27Z</dcterms:modified>
</cp:coreProperties>
</file>