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520"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BF2B8F-5A90-4410-B660-70ABECA2E747}" v="2" dt="2024-11-20T07:55:40.885"/>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C7BF2B8F-5A90-4410-B660-70ABECA2E747}"/>
    <pc:docChg chg="undo custSel addSld delSld modSld">
      <pc:chgData name="Bella.Liu (劉家瑀)" userId="6122b3cf-428f-4cd4-a3fb-11ae43be01db" providerId="ADAL" clId="{C7BF2B8F-5A90-4410-B660-70ABECA2E747}" dt="2024-11-20T07:55:41.687" v="5" actId="47"/>
      <pc:docMkLst>
        <pc:docMk/>
      </pc:docMkLst>
      <pc:sldChg chg="add del">
        <pc:chgData name="Bella.Liu (劉家瑀)" userId="6122b3cf-428f-4cd4-a3fb-11ae43be01db" providerId="ADAL" clId="{C7BF2B8F-5A90-4410-B660-70ABECA2E747}" dt="2024-11-20T07:55:41.687" v="5" actId="47"/>
        <pc:sldMkLst>
          <pc:docMk/>
          <pc:sldMk cId="3017838668" sldId="279"/>
        </pc:sldMkLst>
      </pc:sldChg>
      <pc:sldChg chg="add del">
        <pc:chgData name="Bella.Liu (劉家瑀)" userId="6122b3cf-428f-4cd4-a3fb-11ae43be01db" providerId="ADAL" clId="{C7BF2B8F-5A90-4410-B660-70ABECA2E747}" dt="2024-11-20T07:55:41.687" v="5" actId="47"/>
        <pc:sldMkLst>
          <pc:docMk/>
          <pc:sldMk cId="470326181" sldId="387"/>
        </pc:sldMkLst>
      </pc:sldChg>
      <pc:sldChg chg="add del">
        <pc:chgData name="Bella.Liu (劉家瑀)" userId="6122b3cf-428f-4cd4-a3fb-11ae43be01db" providerId="ADAL" clId="{C7BF2B8F-5A90-4410-B660-70ABECA2E747}" dt="2024-11-20T07:55:41.687" v="5" actId="47"/>
        <pc:sldMkLst>
          <pc:docMk/>
          <pc:sldMk cId="529079030" sldId="388"/>
        </pc:sldMkLst>
      </pc:sldChg>
      <pc:sldChg chg="add del">
        <pc:chgData name="Bella.Liu (劉家瑀)" userId="6122b3cf-428f-4cd4-a3fb-11ae43be01db" providerId="ADAL" clId="{C7BF2B8F-5A90-4410-B660-70ABECA2E747}" dt="2024-11-20T07:55:41.687" v="5" actId="47"/>
        <pc:sldMkLst>
          <pc:docMk/>
          <pc:sldMk cId="3163356330" sldId="434"/>
        </pc:sldMkLst>
      </pc:sldChg>
      <pc:sldChg chg="add del">
        <pc:chgData name="Bella.Liu (劉家瑀)" userId="6122b3cf-428f-4cd4-a3fb-11ae43be01db" providerId="ADAL" clId="{C7BF2B8F-5A90-4410-B660-70ABECA2E747}" dt="2024-11-20T07:55:41.687" v="5" actId="47"/>
        <pc:sldMkLst>
          <pc:docMk/>
          <pc:sldMk cId="246058357" sldId="437"/>
        </pc:sldMkLst>
      </pc:sldChg>
      <pc:sldChg chg="add del">
        <pc:chgData name="Bella.Liu (劉家瑀)" userId="6122b3cf-428f-4cd4-a3fb-11ae43be01db" providerId="ADAL" clId="{C7BF2B8F-5A90-4410-B660-70ABECA2E747}" dt="2024-11-20T07:55:41.687" v="5" actId="47"/>
        <pc:sldMkLst>
          <pc:docMk/>
          <pc:sldMk cId="3971223096" sldId="440"/>
        </pc:sldMkLst>
      </pc:sldChg>
      <pc:sldChg chg="add del">
        <pc:chgData name="Bella.Liu (劉家瑀)" userId="6122b3cf-428f-4cd4-a3fb-11ae43be01db" providerId="ADAL" clId="{C7BF2B8F-5A90-4410-B660-70ABECA2E747}" dt="2024-11-20T07:55:41.687" v="5" actId="47"/>
        <pc:sldMkLst>
          <pc:docMk/>
          <pc:sldMk cId="1992527972" sldId="441"/>
        </pc:sldMkLst>
      </pc:sldChg>
      <pc:sldChg chg="add del">
        <pc:chgData name="Bella.Liu (劉家瑀)" userId="6122b3cf-428f-4cd4-a3fb-11ae43be01db" providerId="ADAL" clId="{C7BF2B8F-5A90-4410-B660-70ABECA2E747}" dt="2024-11-20T07:55:41.687" v="5" actId="47"/>
        <pc:sldMkLst>
          <pc:docMk/>
          <pc:sldMk cId="54621756" sldId="458"/>
        </pc:sldMkLst>
      </pc:sldChg>
      <pc:sldChg chg="add del">
        <pc:chgData name="Bella.Liu (劉家瑀)" userId="6122b3cf-428f-4cd4-a3fb-11ae43be01db" providerId="ADAL" clId="{C7BF2B8F-5A90-4410-B660-70ABECA2E747}" dt="2024-11-20T07:55:41.687" v="5" actId="47"/>
        <pc:sldMkLst>
          <pc:docMk/>
          <pc:sldMk cId="1318076978" sldId="461"/>
        </pc:sldMkLst>
      </pc:sldChg>
      <pc:sldChg chg="add del">
        <pc:chgData name="Bella.Liu (劉家瑀)" userId="6122b3cf-428f-4cd4-a3fb-11ae43be01db" providerId="ADAL" clId="{C7BF2B8F-5A90-4410-B660-70ABECA2E747}" dt="2024-11-20T07:55:41.687" v="5" actId="47"/>
        <pc:sldMkLst>
          <pc:docMk/>
          <pc:sldMk cId="2752283685" sldId="462"/>
        </pc:sldMkLst>
      </pc:sldChg>
      <pc:sldChg chg="add del">
        <pc:chgData name="Bella.Liu (劉家瑀)" userId="6122b3cf-428f-4cd4-a3fb-11ae43be01db" providerId="ADAL" clId="{C7BF2B8F-5A90-4410-B660-70ABECA2E747}" dt="2024-11-20T07:55:41.687" v="5" actId="47"/>
        <pc:sldMkLst>
          <pc:docMk/>
          <pc:sldMk cId="2309005391" sldId="465"/>
        </pc:sldMkLst>
      </pc:sldChg>
      <pc:sldChg chg="add del">
        <pc:chgData name="Bella.Liu (劉家瑀)" userId="6122b3cf-428f-4cd4-a3fb-11ae43be01db" providerId="ADAL" clId="{C7BF2B8F-5A90-4410-B660-70ABECA2E747}" dt="2024-11-20T07:55:41.687" v="5" actId="47"/>
        <pc:sldMkLst>
          <pc:docMk/>
          <pc:sldMk cId="1750418331" sldId="467"/>
        </pc:sldMkLst>
      </pc:sldChg>
      <pc:sldChg chg="add del">
        <pc:chgData name="Bella.Liu (劉家瑀)" userId="6122b3cf-428f-4cd4-a3fb-11ae43be01db" providerId="ADAL" clId="{C7BF2B8F-5A90-4410-B660-70ABECA2E747}" dt="2024-11-20T07:55:41.687" v="5" actId="47"/>
        <pc:sldMkLst>
          <pc:docMk/>
          <pc:sldMk cId="2268926946" sldId="500"/>
        </pc:sldMkLst>
      </pc:sldChg>
      <pc:sldChg chg="add del">
        <pc:chgData name="Bella.Liu (劉家瑀)" userId="6122b3cf-428f-4cd4-a3fb-11ae43be01db" providerId="ADAL" clId="{C7BF2B8F-5A90-4410-B660-70ABECA2E747}" dt="2024-11-20T07:55:41.687" v="5" actId="47"/>
        <pc:sldMkLst>
          <pc:docMk/>
          <pc:sldMk cId="879963922" sldId="501"/>
        </pc:sldMkLst>
      </pc:sldChg>
      <pc:sldChg chg="add del">
        <pc:chgData name="Bella.Liu (劉家瑀)" userId="6122b3cf-428f-4cd4-a3fb-11ae43be01db" providerId="ADAL" clId="{C7BF2B8F-5A90-4410-B660-70ABECA2E747}" dt="2024-11-20T07:55:41.687" v="5" actId="47"/>
        <pc:sldMkLst>
          <pc:docMk/>
          <pc:sldMk cId="2683411327" sldId="507"/>
        </pc:sldMkLst>
      </pc:sldChg>
      <pc:sldChg chg="add del">
        <pc:chgData name="Bella.Liu (劉家瑀)" userId="6122b3cf-428f-4cd4-a3fb-11ae43be01db" providerId="ADAL" clId="{C7BF2B8F-5A90-4410-B660-70ABECA2E747}" dt="2024-11-20T07:55:41.687" v="5" actId="47"/>
        <pc:sldMkLst>
          <pc:docMk/>
          <pc:sldMk cId="2379953572" sldId="512"/>
        </pc:sldMkLst>
      </pc:sldChg>
      <pc:sldChg chg="add del">
        <pc:chgData name="Bella.Liu (劉家瑀)" userId="6122b3cf-428f-4cd4-a3fb-11ae43be01db" providerId="ADAL" clId="{C7BF2B8F-5A90-4410-B660-70ABECA2E747}" dt="2024-11-20T07:55:41.687" v="5" actId="47"/>
        <pc:sldMkLst>
          <pc:docMk/>
          <pc:sldMk cId="2953278869" sldId="513"/>
        </pc:sldMkLst>
      </pc:sldChg>
      <pc:sldChg chg="add del">
        <pc:chgData name="Bella.Liu (劉家瑀)" userId="6122b3cf-428f-4cd4-a3fb-11ae43be01db" providerId="ADAL" clId="{C7BF2B8F-5A90-4410-B660-70ABECA2E747}" dt="2024-11-20T07:55:41.687" v="5" actId="47"/>
        <pc:sldMkLst>
          <pc:docMk/>
          <pc:sldMk cId="2590145916" sldId="514"/>
        </pc:sldMkLst>
      </pc:sldChg>
      <pc:sldChg chg="add del">
        <pc:chgData name="Bella.Liu (劉家瑀)" userId="6122b3cf-428f-4cd4-a3fb-11ae43be01db" providerId="ADAL" clId="{C7BF2B8F-5A90-4410-B660-70ABECA2E747}" dt="2024-11-20T07:55:41.687" v="5" actId="47"/>
        <pc:sldMkLst>
          <pc:docMk/>
          <pc:sldMk cId="2826734634" sldId="515"/>
        </pc:sldMkLst>
      </pc:sldChg>
      <pc:sldChg chg="add del">
        <pc:chgData name="Bella.Liu (劉家瑀)" userId="6122b3cf-428f-4cd4-a3fb-11ae43be01db" providerId="ADAL" clId="{C7BF2B8F-5A90-4410-B660-70ABECA2E747}" dt="2024-11-20T07:55:41.687" v="5" actId="47"/>
        <pc:sldMkLst>
          <pc:docMk/>
          <pc:sldMk cId="2649704481" sldId="516"/>
        </pc:sldMkLst>
      </pc:sldChg>
      <pc:sldChg chg="add del">
        <pc:chgData name="Bella.Liu (劉家瑀)" userId="6122b3cf-428f-4cd4-a3fb-11ae43be01db" providerId="ADAL" clId="{C7BF2B8F-5A90-4410-B660-70ABECA2E747}" dt="2024-11-20T07:55:41.687" v="5" actId="47"/>
        <pc:sldMkLst>
          <pc:docMk/>
          <pc:sldMk cId="1813564175" sldId="517"/>
        </pc:sldMkLst>
      </pc:sldChg>
      <pc:sldChg chg="add del">
        <pc:chgData name="Bella.Liu (劉家瑀)" userId="6122b3cf-428f-4cd4-a3fb-11ae43be01db" providerId="ADAL" clId="{C7BF2B8F-5A90-4410-B660-70ABECA2E747}" dt="2024-11-20T07:55:41.687" v="5" actId="47"/>
        <pc:sldMkLst>
          <pc:docMk/>
          <pc:sldMk cId="3603722745" sldId="518"/>
        </pc:sldMkLst>
      </pc:sldChg>
      <pc:sldChg chg="add del">
        <pc:chgData name="Bella.Liu (劉家瑀)" userId="6122b3cf-428f-4cd4-a3fb-11ae43be01db" providerId="ADAL" clId="{C7BF2B8F-5A90-4410-B660-70ABECA2E747}" dt="2024-11-20T07:55:41.687" v="5" actId="47"/>
        <pc:sldMkLst>
          <pc:docMk/>
          <pc:sldMk cId="1420174308" sldId="519"/>
        </pc:sldMkLst>
      </pc:sldChg>
      <pc:sldChg chg="add del">
        <pc:chgData name="Bella.Liu (劉家瑀)" userId="6122b3cf-428f-4cd4-a3fb-11ae43be01db" providerId="ADAL" clId="{C7BF2B8F-5A90-4410-B660-70ABECA2E747}" dt="2024-11-20T07:55:41.687" v="5" actId="47"/>
        <pc:sldMkLst>
          <pc:docMk/>
          <pc:sldMk cId="11661793" sldId="520"/>
        </pc:sldMkLst>
      </pc:sldChg>
      <pc:sldChg chg="add del">
        <pc:chgData name="Bella.Liu (劉家瑀)" userId="6122b3cf-428f-4cd4-a3fb-11ae43be01db" providerId="ADAL" clId="{C7BF2B8F-5A90-4410-B660-70ABECA2E747}" dt="2024-11-20T07:55:41.687" v="5" actId="47"/>
        <pc:sldMkLst>
          <pc:docMk/>
          <pc:sldMk cId="58475344" sldId="521"/>
        </pc:sldMkLst>
      </pc:sldChg>
      <pc:sldChg chg="add del">
        <pc:chgData name="Bella.Liu (劉家瑀)" userId="6122b3cf-428f-4cd4-a3fb-11ae43be01db" providerId="ADAL" clId="{C7BF2B8F-5A90-4410-B660-70ABECA2E747}" dt="2024-11-20T07:55:41.687" v="5" actId="47"/>
        <pc:sldMkLst>
          <pc:docMk/>
          <pc:sldMk cId="844986866" sldId="522"/>
        </pc:sldMkLst>
      </pc:sldChg>
      <pc:sldChg chg="add del">
        <pc:chgData name="Bella.Liu (劉家瑀)" userId="6122b3cf-428f-4cd4-a3fb-11ae43be01db" providerId="ADAL" clId="{C7BF2B8F-5A90-4410-B660-70ABECA2E747}" dt="2024-11-20T07:55:41.687" v="5" actId="47"/>
        <pc:sldMkLst>
          <pc:docMk/>
          <pc:sldMk cId="3518915765" sldId="523"/>
        </pc:sldMkLst>
      </pc:sldChg>
      <pc:sldChg chg="add del">
        <pc:chgData name="Bella.Liu (劉家瑀)" userId="6122b3cf-428f-4cd4-a3fb-11ae43be01db" providerId="ADAL" clId="{C7BF2B8F-5A90-4410-B660-70ABECA2E747}" dt="2024-11-20T07:55:41.687" v="5" actId="47"/>
        <pc:sldMkLst>
          <pc:docMk/>
          <pc:sldMk cId="4036944962" sldId="524"/>
        </pc:sldMkLst>
      </pc:sldChg>
      <pc:sldChg chg="add del modTransition">
        <pc:chgData name="Bella.Liu (劉家瑀)" userId="6122b3cf-428f-4cd4-a3fb-11ae43be01db" providerId="ADAL" clId="{C7BF2B8F-5A90-4410-B660-70ABECA2E747}" dt="2024-11-20T07:55:40.880" v="4"/>
        <pc:sldMkLst>
          <pc:docMk/>
          <pc:sldMk cId="3017838668" sldId="557"/>
        </pc:sldMkLst>
      </pc:sldChg>
      <pc:sldChg chg="add del modTransition">
        <pc:chgData name="Bella.Liu (劉家瑀)" userId="6122b3cf-428f-4cd4-a3fb-11ae43be01db" providerId="ADAL" clId="{C7BF2B8F-5A90-4410-B660-70ABECA2E747}" dt="2024-11-20T07:55:40.880" v="4"/>
        <pc:sldMkLst>
          <pc:docMk/>
          <pc:sldMk cId="2309005391" sldId="560"/>
        </pc:sldMkLst>
      </pc:sldChg>
      <pc:sldChg chg="add del modTransition">
        <pc:chgData name="Bella.Liu (劉家瑀)" userId="6122b3cf-428f-4cd4-a3fb-11ae43be01db" providerId="ADAL" clId="{C7BF2B8F-5A90-4410-B660-70ABECA2E747}" dt="2024-11-20T07:55:40.880" v="4"/>
        <pc:sldMkLst>
          <pc:docMk/>
          <pc:sldMk cId="2268926946" sldId="563"/>
        </pc:sldMkLst>
      </pc:sldChg>
      <pc:sldChg chg="add del modTransition">
        <pc:chgData name="Bella.Liu (劉家瑀)" userId="6122b3cf-428f-4cd4-a3fb-11ae43be01db" providerId="ADAL" clId="{C7BF2B8F-5A90-4410-B660-70ABECA2E747}" dt="2024-11-20T07:55:40.880" v="4"/>
        <pc:sldMkLst>
          <pc:docMk/>
          <pc:sldMk cId="879963922" sldId="566"/>
        </pc:sldMkLst>
      </pc:sldChg>
      <pc:sldChg chg="add del modTransition">
        <pc:chgData name="Bella.Liu (劉家瑀)" userId="6122b3cf-428f-4cd4-a3fb-11ae43be01db" providerId="ADAL" clId="{C7BF2B8F-5A90-4410-B660-70ABECA2E747}" dt="2024-11-20T07:55:40.880" v="4"/>
        <pc:sldMkLst>
          <pc:docMk/>
          <pc:sldMk cId="246058357" sldId="569"/>
        </pc:sldMkLst>
      </pc:sldChg>
      <pc:sldChg chg="add del modTransition">
        <pc:chgData name="Bella.Liu (劉家瑀)" userId="6122b3cf-428f-4cd4-a3fb-11ae43be01db" providerId="ADAL" clId="{C7BF2B8F-5A90-4410-B660-70ABECA2E747}" dt="2024-11-20T07:55:40.880" v="4"/>
        <pc:sldMkLst>
          <pc:docMk/>
          <pc:sldMk cId="1750418331" sldId="572"/>
        </pc:sldMkLst>
      </pc:sldChg>
      <pc:sldChg chg="add del modTransition">
        <pc:chgData name="Bella.Liu (劉家瑀)" userId="6122b3cf-428f-4cd4-a3fb-11ae43be01db" providerId="ADAL" clId="{C7BF2B8F-5A90-4410-B660-70ABECA2E747}" dt="2024-11-20T07:55:40.880" v="4"/>
        <pc:sldMkLst>
          <pc:docMk/>
          <pc:sldMk cId="2379953572" sldId="575"/>
        </pc:sldMkLst>
      </pc:sldChg>
      <pc:sldChg chg="add del modTransition">
        <pc:chgData name="Bella.Liu (劉家瑀)" userId="6122b3cf-428f-4cd4-a3fb-11ae43be01db" providerId="ADAL" clId="{C7BF2B8F-5A90-4410-B660-70ABECA2E747}" dt="2024-11-20T07:55:40.880" v="4"/>
        <pc:sldMkLst>
          <pc:docMk/>
          <pc:sldMk cId="2683411327" sldId="578"/>
        </pc:sldMkLst>
      </pc:sldChg>
      <pc:sldChg chg="add del modTransition">
        <pc:chgData name="Bella.Liu (劉家瑀)" userId="6122b3cf-428f-4cd4-a3fb-11ae43be01db" providerId="ADAL" clId="{C7BF2B8F-5A90-4410-B660-70ABECA2E747}" dt="2024-11-20T07:55:40.880" v="4"/>
        <pc:sldMkLst>
          <pc:docMk/>
          <pc:sldMk cId="2953278869" sldId="581"/>
        </pc:sldMkLst>
      </pc:sldChg>
      <pc:sldChg chg="add del modTransition">
        <pc:chgData name="Bella.Liu (劉家瑀)" userId="6122b3cf-428f-4cd4-a3fb-11ae43be01db" providerId="ADAL" clId="{C7BF2B8F-5A90-4410-B660-70ABECA2E747}" dt="2024-11-20T07:55:40.880" v="4"/>
        <pc:sldMkLst>
          <pc:docMk/>
          <pc:sldMk cId="2590145916" sldId="584"/>
        </pc:sldMkLst>
      </pc:sldChg>
      <pc:sldChg chg="add del modTransition">
        <pc:chgData name="Bella.Liu (劉家瑀)" userId="6122b3cf-428f-4cd4-a3fb-11ae43be01db" providerId="ADAL" clId="{C7BF2B8F-5A90-4410-B660-70ABECA2E747}" dt="2024-11-20T07:55:40.880" v="4"/>
        <pc:sldMkLst>
          <pc:docMk/>
          <pc:sldMk cId="2826734634" sldId="587"/>
        </pc:sldMkLst>
      </pc:sldChg>
      <pc:sldChg chg="add del modTransition">
        <pc:chgData name="Bella.Liu (劉家瑀)" userId="6122b3cf-428f-4cd4-a3fb-11ae43be01db" providerId="ADAL" clId="{C7BF2B8F-5A90-4410-B660-70ABECA2E747}" dt="2024-11-20T07:55:40.880" v="4"/>
        <pc:sldMkLst>
          <pc:docMk/>
          <pc:sldMk cId="2649704481" sldId="590"/>
        </pc:sldMkLst>
      </pc:sldChg>
      <pc:sldChg chg="add del modTransition">
        <pc:chgData name="Bella.Liu (劉家瑀)" userId="6122b3cf-428f-4cd4-a3fb-11ae43be01db" providerId="ADAL" clId="{C7BF2B8F-5A90-4410-B660-70ABECA2E747}" dt="2024-11-20T07:55:40.880" v="4"/>
        <pc:sldMkLst>
          <pc:docMk/>
          <pc:sldMk cId="1813564175" sldId="593"/>
        </pc:sldMkLst>
      </pc:sldChg>
      <pc:sldChg chg="add del modTransition">
        <pc:chgData name="Bella.Liu (劉家瑀)" userId="6122b3cf-428f-4cd4-a3fb-11ae43be01db" providerId="ADAL" clId="{C7BF2B8F-5A90-4410-B660-70ABECA2E747}" dt="2024-11-20T07:55:40.880" v="4"/>
        <pc:sldMkLst>
          <pc:docMk/>
          <pc:sldMk cId="3603722745" sldId="596"/>
        </pc:sldMkLst>
      </pc:sldChg>
      <pc:sldChg chg="add del modTransition">
        <pc:chgData name="Bella.Liu (劉家瑀)" userId="6122b3cf-428f-4cd4-a3fb-11ae43be01db" providerId="ADAL" clId="{C7BF2B8F-5A90-4410-B660-70ABECA2E747}" dt="2024-11-20T07:55:40.880" v="4"/>
        <pc:sldMkLst>
          <pc:docMk/>
          <pc:sldMk cId="1420174308" sldId="599"/>
        </pc:sldMkLst>
      </pc:sldChg>
      <pc:sldChg chg="add del modTransition">
        <pc:chgData name="Bella.Liu (劉家瑀)" userId="6122b3cf-428f-4cd4-a3fb-11ae43be01db" providerId="ADAL" clId="{C7BF2B8F-5A90-4410-B660-70ABECA2E747}" dt="2024-11-20T07:55:40.880" v="4"/>
        <pc:sldMkLst>
          <pc:docMk/>
          <pc:sldMk cId="11661793" sldId="602"/>
        </pc:sldMkLst>
      </pc:sldChg>
      <pc:sldChg chg="add del modTransition">
        <pc:chgData name="Bella.Liu (劉家瑀)" userId="6122b3cf-428f-4cd4-a3fb-11ae43be01db" providerId="ADAL" clId="{C7BF2B8F-5A90-4410-B660-70ABECA2E747}" dt="2024-11-20T07:55:40.880" v="4"/>
        <pc:sldMkLst>
          <pc:docMk/>
          <pc:sldMk cId="58475344" sldId="605"/>
        </pc:sldMkLst>
      </pc:sldChg>
      <pc:sldChg chg="add del modTransition">
        <pc:chgData name="Bella.Liu (劉家瑀)" userId="6122b3cf-428f-4cd4-a3fb-11ae43be01db" providerId="ADAL" clId="{C7BF2B8F-5A90-4410-B660-70ABECA2E747}" dt="2024-11-20T07:55:40.880" v="4"/>
        <pc:sldMkLst>
          <pc:docMk/>
          <pc:sldMk cId="844986866" sldId="608"/>
        </pc:sldMkLst>
      </pc:sldChg>
      <pc:sldChg chg="add del modTransition">
        <pc:chgData name="Bella.Liu (劉家瑀)" userId="6122b3cf-428f-4cd4-a3fb-11ae43be01db" providerId="ADAL" clId="{C7BF2B8F-5A90-4410-B660-70ABECA2E747}" dt="2024-11-20T07:55:40.880" v="4"/>
        <pc:sldMkLst>
          <pc:docMk/>
          <pc:sldMk cId="3518915765" sldId="611"/>
        </pc:sldMkLst>
      </pc:sldChg>
      <pc:sldChg chg="add del modTransition">
        <pc:chgData name="Bella.Liu (劉家瑀)" userId="6122b3cf-428f-4cd4-a3fb-11ae43be01db" providerId="ADAL" clId="{C7BF2B8F-5A90-4410-B660-70ABECA2E747}" dt="2024-11-20T07:55:40.880" v="4"/>
        <pc:sldMkLst>
          <pc:docMk/>
          <pc:sldMk cId="4036944962" sldId="614"/>
        </pc:sldMkLst>
      </pc:sldChg>
      <pc:sldChg chg="add del modTransition">
        <pc:chgData name="Bella.Liu (劉家瑀)" userId="6122b3cf-428f-4cd4-a3fb-11ae43be01db" providerId="ADAL" clId="{C7BF2B8F-5A90-4410-B660-70ABECA2E747}" dt="2024-11-20T07:55:40.880" v="4"/>
        <pc:sldMkLst>
          <pc:docMk/>
          <pc:sldMk cId="1318076978" sldId="617"/>
        </pc:sldMkLst>
      </pc:sldChg>
      <pc:sldChg chg="add del modTransition">
        <pc:chgData name="Bella.Liu (劉家瑀)" userId="6122b3cf-428f-4cd4-a3fb-11ae43be01db" providerId="ADAL" clId="{C7BF2B8F-5A90-4410-B660-70ABECA2E747}" dt="2024-11-20T07:55:40.880" v="4"/>
        <pc:sldMkLst>
          <pc:docMk/>
          <pc:sldMk cId="2752283685" sldId="620"/>
        </pc:sldMkLst>
      </pc:sldChg>
      <pc:sldChg chg="add del modTransition">
        <pc:chgData name="Bella.Liu (劉家瑀)" userId="6122b3cf-428f-4cd4-a3fb-11ae43be01db" providerId="ADAL" clId="{C7BF2B8F-5A90-4410-B660-70ABECA2E747}" dt="2024-11-20T07:55:40.880" v="4"/>
        <pc:sldMkLst>
          <pc:docMk/>
          <pc:sldMk cId="54621756" sldId="623"/>
        </pc:sldMkLst>
      </pc:sldChg>
      <pc:sldChg chg="add del modTransition">
        <pc:chgData name="Bella.Liu (劉家瑀)" userId="6122b3cf-428f-4cd4-a3fb-11ae43be01db" providerId="ADAL" clId="{C7BF2B8F-5A90-4410-B660-70ABECA2E747}" dt="2024-11-20T07:55:40.880" v="4"/>
        <pc:sldMkLst>
          <pc:docMk/>
          <pc:sldMk cId="3163356330" sldId="626"/>
        </pc:sldMkLst>
      </pc:sldChg>
      <pc:sldChg chg="modSp add del mod modTransition">
        <pc:chgData name="Bella.Liu (劉家瑀)" userId="6122b3cf-428f-4cd4-a3fb-11ae43be01db" providerId="ADAL" clId="{C7BF2B8F-5A90-4410-B660-70ABECA2E747}" dt="2024-11-20T07:55:40.880" v="4"/>
        <pc:sldMkLst>
          <pc:docMk/>
          <pc:sldMk cId="3971223096" sldId="629"/>
        </pc:sldMkLst>
        <pc:spChg chg="mod">
          <ac:chgData name="Bella.Liu (劉家瑀)" userId="6122b3cf-428f-4cd4-a3fb-11ae43be01db" providerId="ADAL" clId="{C7BF2B8F-5A90-4410-B660-70ABECA2E747}" dt="2024-11-20T07:55:40.880" v="4"/>
          <ac:spMkLst>
            <pc:docMk/>
            <pc:sldMk cId="3971223096" sldId="629"/>
            <ac:spMk id="4" creationId="{95CD3037-AD5A-31BB-961B-4ADE30E5EB59}"/>
          </ac:spMkLst>
        </pc:spChg>
      </pc:sldChg>
      <pc:sldChg chg="add del modTransition">
        <pc:chgData name="Bella.Liu (劉家瑀)" userId="6122b3cf-428f-4cd4-a3fb-11ae43be01db" providerId="ADAL" clId="{C7BF2B8F-5A90-4410-B660-70ABECA2E747}" dt="2024-11-20T07:55:40.880" v="4"/>
        <pc:sldMkLst>
          <pc:docMk/>
          <pc:sldMk cId="1992527972" sldId="632"/>
        </pc:sldMkLst>
      </pc:sldChg>
      <pc:sldChg chg="add del modTransition">
        <pc:chgData name="Bella.Liu (劉家瑀)" userId="6122b3cf-428f-4cd4-a3fb-11ae43be01db" providerId="ADAL" clId="{C7BF2B8F-5A90-4410-B660-70ABECA2E747}" dt="2024-11-20T07:55:40.880" v="4"/>
        <pc:sldMkLst>
          <pc:docMk/>
          <pc:sldMk cId="529079030" sldId="635"/>
        </pc:sldMkLst>
      </pc:sldChg>
      <pc:sldChg chg="add del modTransition">
        <pc:chgData name="Bella.Liu (劉家瑀)" userId="6122b3cf-428f-4cd4-a3fb-11ae43be01db" providerId="ADAL" clId="{C7BF2B8F-5A90-4410-B660-70ABECA2E747}" dt="2024-11-20T07:55:40.880" v="4"/>
        <pc:sldMkLst>
          <pc:docMk/>
          <pc:sldMk cId="470326181" sldId="63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2024/11/20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hyperlink" Target="https://www.acti.com/solutions/access-control-solution?sid=S200" TargetMode="Externa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15.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6.png"/><Relationship Id="rId5" Type="http://schemas.openxmlformats.org/officeDocument/2006/relationships/hyperlink" Target="https://www.acti.com/product/A952" TargetMode="External"/><Relationship Id="rId10" Type="http://schemas.openxmlformats.org/officeDocument/2006/relationships/image" Target="../media/image35.png"/><Relationship Id="rId4" Type="http://schemas.openxmlformats.org/officeDocument/2006/relationships/hyperlink" Target="https://www.acti.com/product/8426" TargetMode="External"/><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Healthcare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4162" y="3897210"/>
            <a:ext cx="3016884"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815882"/>
          </a:xfrm>
          <a:prstGeom prst="rect">
            <a:avLst/>
          </a:prstGeom>
          <a:noFill/>
        </p:spPr>
        <p:txBody>
          <a:bodyPr wrap="square">
            <a:spAutoFit/>
          </a:bodyPr>
          <a:lstStyle/>
          <a:p>
            <a:r>
              <a:rPr lang="en-US" sz="1600" dirty="0">
                <a:solidFill>
                  <a:srgbClr val="535353"/>
                </a:solidFill>
                <a:latin typeface="Open Sans" panose="020B0606030504020204" pitchFamily="34" charset="0"/>
              </a:rPr>
              <a:t>ACTi solutions are able to provide you with real-time updates on the overall security of your patients, employees, and operations of your organizations. </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end-to-end solutions consist of intelligent video analytics and the integration of access control, intercom, digital signage and alarm systems and much more.</a:t>
            </a:r>
          </a:p>
        </p:txBody>
      </p:sp>
      <p:sp>
        <p:nvSpPr>
          <p:cNvPr id="10" name="TextBox 9">
            <a:extLst>
              <a:ext uri="{FF2B5EF4-FFF2-40B4-BE49-F238E27FC236}">
                <a16:creationId xmlns:a16="http://schemas.microsoft.com/office/drawing/2014/main" id="{60B4391B-8304-3719-A07B-BEE7D43097DE}"/>
              </a:ext>
            </a:extLst>
          </p:cNvPr>
          <p:cNvSpPr txBox="1"/>
          <p:nvPr/>
        </p:nvSpPr>
        <p:spPr>
          <a:xfrm>
            <a:off x="201995" y="4027255"/>
            <a:ext cx="8835001" cy="2062103"/>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ACTi offers the best solution with intelligent video analytics and integration with access control, intercom and alarm system to provide you with real time updates on the overall security of your patients and employees, and operations of your organizations.</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ACTi's end-to-end IP video surveillance solution can be customized for different scopes of medical, including health care center with only prescriptions and examinations, 24 hours health center with treatments and surgeries and chain hospitals with treatments and surgeries.</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335156" y="2001708"/>
            <a:ext cx="223837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6954DF-9C29-BC34-D25F-11CAEFCA06E4}"/>
              </a:ext>
            </a:extLst>
          </p:cNvPr>
          <p:cNvPicPr>
            <a:picLocks noChangeAspect="1"/>
          </p:cNvPicPr>
          <p:nvPr/>
        </p:nvPicPr>
        <p:blipFill>
          <a:blip r:embed="rId3"/>
          <a:stretch>
            <a:fillRect/>
          </a:stretch>
        </p:blipFill>
        <p:spPr>
          <a:xfrm>
            <a:off x="45269" y="1596328"/>
            <a:ext cx="9034415" cy="52354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394289" y="4814829"/>
            <a:ext cx="1526360" cy="307777"/>
          </a:xfrm>
          <a:prstGeom prst="rect">
            <a:avLst/>
          </a:prstGeom>
          <a:solidFill>
            <a:schemeClr val="bg1"/>
          </a:solidFill>
        </p:spPr>
        <p:txBody>
          <a:bodyPr wrap="square" rtlCol="0">
            <a:spAutoFit/>
          </a:bodyPr>
          <a:lstStyle/>
          <a:p>
            <a:r>
              <a:rPr lang="en-US" sz="1400" dirty="0"/>
              <a:t>Procedure Room</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564053" y="4802491"/>
            <a:ext cx="907125" cy="307777"/>
          </a:xfrm>
          <a:prstGeom prst="rect">
            <a:avLst/>
          </a:prstGeom>
          <a:solidFill>
            <a:schemeClr val="bg1"/>
          </a:solidFill>
        </p:spPr>
        <p:txBody>
          <a:bodyPr wrap="square" rtlCol="0">
            <a:spAutoFit/>
          </a:bodyPr>
          <a:lstStyle/>
          <a:p>
            <a:r>
              <a:rPr lang="en-US" sz="1400" dirty="0"/>
              <a:t>Entrance</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406622" y="3538389"/>
            <a:ext cx="1296767" cy="307777"/>
          </a:xfrm>
          <a:prstGeom prst="rect">
            <a:avLst/>
          </a:prstGeom>
          <a:solidFill>
            <a:schemeClr val="bg1"/>
          </a:solidFill>
        </p:spPr>
        <p:txBody>
          <a:bodyPr wrap="square" rtlCol="0">
            <a:spAutoFit/>
          </a:bodyPr>
          <a:lstStyle/>
          <a:p>
            <a:r>
              <a:rPr lang="en-US" sz="1400" dirty="0"/>
              <a:t>Nurses Station</a:t>
            </a:r>
          </a:p>
        </p:txBody>
      </p:sp>
      <p:sp>
        <p:nvSpPr>
          <p:cNvPr id="4" name="TextBox 3">
            <a:extLst>
              <a:ext uri="{FF2B5EF4-FFF2-40B4-BE49-F238E27FC236}">
                <a16:creationId xmlns:a16="http://schemas.microsoft.com/office/drawing/2014/main" id="{39302DFA-5F16-0954-9401-53AA266FE95E}"/>
              </a:ext>
            </a:extLst>
          </p:cNvPr>
          <p:cNvSpPr txBox="1"/>
          <p:nvPr/>
        </p:nvSpPr>
        <p:spPr>
          <a:xfrm>
            <a:off x="804791" y="1822849"/>
            <a:ext cx="1549110" cy="307777"/>
          </a:xfrm>
          <a:prstGeom prst="rect">
            <a:avLst/>
          </a:prstGeom>
          <a:solidFill>
            <a:schemeClr val="bg1"/>
          </a:solidFill>
        </p:spPr>
        <p:txBody>
          <a:bodyPr wrap="square" rtlCol="0">
            <a:spAutoFit/>
          </a:bodyPr>
          <a:lstStyle/>
          <a:p>
            <a:r>
              <a:rPr lang="en-US" sz="1400" dirty="0"/>
              <a:t>Ambulance Entry</a:t>
            </a:r>
          </a:p>
        </p:txBody>
      </p:sp>
      <p:sp>
        <p:nvSpPr>
          <p:cNvPr id="7" name="TextBox 6">
            <a:extLst>
              <a:ext uri="{FF2B5EF4-FFF2-40B4-BE49-F238E27FC236}">
                <a16:creationId xmlns:a16="http://schemas.microsoft.com/office/drawing/2014/main" id="{6024A30D-933D-874D-3350-1C279B6AA7E7}"/>
              </a:ext>
            </a:extLst>
          </p:cNvPr>
          <p:cNvSpPr txBox="1"/>
          <p:nvPr/>
        </p:nvSpPr>
        <p:spPr>
          <a:xfrm>
            <a:off x="1017681" y="4028977"/>
            <a:ext cx="1123330" cy="307777"/>
          </a:xfrm>
          <a:prstGeom prst="rect">
            <a:avLst/>
          </a:prstGeom>
          <a:solidFill>
            <a:schemeClr val="bg1"/>
          </a:solidFill>
        </p:spPr>
        <p:txBody>
          <a:bodyPr wrap="square" rtlCol="0">
            <a:spAutoFit/>
          </a:bodyPr>
          <a:lstStyle/>
          <a:p>
            <a:r>
              <a:rPr lang="en-US" sz="1400" dirty="0"/>
              <a:t>Surrounding</a:t>
            </a:r>
          </a:p>
        </p:txBody>
      </p:sp>
      <p:sp>
        <p:nvSpPr>
          <p:cNvPr id="8" name="TextBox 7">
            <a:extLst>
              <a:ext uri="{FF2B5EF4-FFF2-40B4-BE49-F238E27FC236}">
                <a16:creationId xmlns:a16="http://schemas.microsoft.com/office/drawing/2014/main" id="{30E6AB11-2524-373D-75DC-2028D58B0EC3}"/>
              </a:ext>
            </a:extLst>
          </p:cNvPr>
          <p:cNvSpPr txBox="1"/>
          <p:nvPr/>
        </p:nvSpPr>
        <p:spPr>
          <a:xfrm>
            <a:off x="5017206" y="2253005"/>
            <a:ext cx="1008111" cy="307777"/>
          </a:xfrm>
          <a:prstGeom prst="rect">
            <a:avLst/>
          </a:prstGeom>
          <a:solidFill>
            <a:schemeClr val="bg1"/>
          </a:solidFill>
        </p:spPr>
        <p:txBody>
          <a:bodyPr wrap="square" rtlCol="0">
            <a:spAutoFit/>
          </a:bodyPr>
          <a:lstStyle/>
          <a:p>
            <a:r>
              <a:rPr lang="en-US" sz="1400" dirty="0"/>
              <a:t>Elevator</a:t>
            </a:r>
          </a:p>
        </p:txBody>
      </p:sp>
      <p:sp>
        <p:nvSpPr>
          <p:cNvPr id="9" name="TextBox 8">
            <a:extLst>
              <a:ext uri="{FF2B5EF4-FFF2-40B4-BE49-F238E27FC236}">
                <a16:creationId xmlns:a16="http://schemas.microsoft.com/office/drawing/2014/main" id="{CA374F00-15B2-1032-3471-8A64CC1D1C2F}"/>
              </a:ext>
            </a:extLst>
          </p:cNvPr>
          <p:cNvSpPr txBox="1"/>
          <p:nvPr/>
        </p:nvSpPr>
        <p:spPr>
          <a:xfrm>
            <a:off x="3951307" y="3992907"/>
            <a:ext cx="1103699" cy="307777"/>
          </a:xfrm>
          <a:prstGeom prst="rect">
            <a:avLst/>
          </a:prstGeom>
          <a:solidFill>
            <a:schemeClr val="bg1"/>
          </a:solidFill>
        </p:spPr>
        <p:txBody>
          <a:bodyPr wrap="square" rtlCol="0">
            <a:spAutoFit/>
          </a:bodyPr>
          <a:lstStyle/>
          <a:p>
            <a:r>
              <a:rPr lang="en-US" sz="1400" dirty="0"/>
              <a:t>Service Desk</a:t>
            </a:r>
          </a:p>
        </p:txBody>
      </p:sp>
      <p:sp>
        <p:nvSpPr>
          <p:cNvPr id="6" name="TextBox 5">
            <a:extLst>
              <a:ext uri="{FF2B5EF4-FFF2-40B4-BE49-F238E27FC236}">
                <a16:creationId xmlns:a16="http://schemas.microsoft.com/office/drawing/2014/main" id="{640BA6C9-8CD3-C535-4538-9684E5E570A8}"/>
              </a:ext>
            </a:extLst>
          </p:cNvPr>
          <p:cNvSpPr txBox="1"/>
          <p:nvPr/>
        </p:nvSpPr>
        <p:spPr>
          <a:xfrm>
            <a:off x="4838355" y="3030222"/>
            <a:ext cx="783847" cy="307777"/>
          </a:xfrm>
          <a:prstGeom prst="rect">
            <a:avLst/>
          </a:prstGeom>
          <a:solidFill>
            <a:schemeClr val="bg1"/>
          </a:solidFill>
        </p:spPr>
        <p:txBody>
          <a:bodyPr wrap="square" rtlCol="0">
            <a:spAutoFit/>
          </a:bodyPr>
          <a:lstStyle/>
          <a:p>
            <a:r>
              <a:rPr lang="en-US" sz="1400" dirty="0"/>
              <a:t>Hallway</a:t>
            </a:r>
          </a:p>
        </p:txBody>
      </p:sp>
      <p:sp>
        <p:nvSpPr>
          <p:cNvPr id="10" name="TextBox 9">
            <a:extLst>
              <a:ext uri="{FF2B5EF4-FFF2-40B4-BE49-F238E27FC236}">
                <a16:creationId xmlns:a16="http://schemas.microsoft.com/office/drawing/2014/main" id="{27FC1C1C-3B8F-287C-1669-78865E3EAF49}"/>
              </a:ext>
            </a:extLst>
          </p:cNvPr>
          <p:cNvSpPr txBox="1"/>
          <p:nvPr/>
        </p:nvSpPr>
        <p:spPr>
          <a:xfrm>
            <a:off x="7237658" y="5261672"/>
            <a:ext cx="702231" cy="307777"/>
          </a:xfrm>
          <a:prstGeom prst="rect">
            <a:avLst/>
          </a:prstGeom>
          <a:solidFill>
            <a:schemeClr val="bg1"/>
          </a:solidFill>
        </p:spPr>
        <p:txBody>
          <a:bodyPr wrap="square" rtlCol="0">
            <a:spAutoFit/>
          </a:bodyPr>
          <a:lstStyle/>
          <a:p>
            <a:r>
              <a:rPr lang="en-US" sz="1400" dirty="0"/>
              <a:t>Office</a:t>
            </a:r>
          </a:p>
        </p:txBody>
      </p:sp>
      <p:sp>
        <p:nvSpPr>
          <p:cNvPr id="11" name="TextBox 10">
            <a:extLst>
              <a:ext uri="{FF2B5EF4-FFF2-40B4-BE49-F238E27FC236}">
                <a16:creationId xmlns:a16="http://schemas.microsoft.com/office/drawing/2014/main" id="{CFB54B56-A9BD-3068-54B2-7257CCF898A9}"/>
              </a:ext>
            </a:extLst>
          </p:cNvPr>
          <p:cNvSpPr txBox="1"/>
          <p:nvPr/>
        </p:nvSpPr>
        <p:spPr>
          <a:xfrm>
            <a:off x="5771033" y="4143330"/>
            <a:ext cx="1349614" cy="307777"/>
          </a:xfrm>
          <a:prstGeom prst="rect">
            <a:avLst/>
          </a:prstGeom>
          <a:solidFill>
            <a:schemeClr val="bg1"/>
          </a:solidFill>
        </p:spPr>
        <p:txBody>
          <a:bodyPr wrap="square" rtlCol="0">
            <a:spAutoFit/>
          </a:bodyPr>
          <a:lstStyle/>
          <a:p>
            <a:r>
              <a:rPr lang="en-US" sz="1400" dirty="0"/>
              <a:t>Emergency Exit</a:t>
            </a:r>
          </a:p>
        </p:txBody>
      </p:sp>
      <p:sp>
        <p:nvSpPr>
          <p:cNvPr id="12" name="TextBox 11">
            <a:extLst>
              <a:ext uri="{FF2B5EF4-FFF2-40B4-BE49-F238E27FC236}">
                <a16:creationId xmlns:a16="http://schemas.microsoft.com/office/drawing/2014/main" id="{AB50DDAE-EDA2-2C06-394D-7267FF1AAFEF}"/>
              </a:ext>
            </a:extLst>
          </p:cNvPr>
          <p:cNvSpPr txBox="1"/>
          <p:nvPr/>
        </p:nvSpPr>
        <p:spPr>
          <a:xfrm>
            <a:off x="2723418" y="1777301"/>
            <a:ext cx="481509" cy="307777"/>
          </a:xfrm>
          <a:prstGeom prst="rect">
            <a:avLst/>
          </a:prstGeom>
          <a:solidFill>
            <a:schemeClr val="bg1"/>
          </a:solidFill>
        </p:spPr>
        <p:txBody>
          <a:bodyPr wrap="square" rtlCol="0">
            <a:spAutoFit/>
          </a:bodyPr>
          <a:lstStyle/>
          <a:p>
            <a:r>
              <a:rPr lang="en-US" sz="1400" dirty="0"/>
              <a:t>ICU</a:t>
            </a:r>
          </a:p>
        </p:txBody>
      </p:sp>
      <p:sp>
        <p:nvSpPr>
          <p:cNvPr id="13" name="TextBox 12">
            <a:extLst>
              <a:ext uri="{FF2B5EF4-FFF2-40B4-BE49-F238E27FC236}">
                <a16:creationId xmlns:a16="http://schemas.microsoft.com/office/drawing/2014/main" id="{ED7B05CF-4C52-266E-9746-EB60D413E5F7}"/>
              </a:ext>
            </a:extLst>
          </p:cNvPr>
          <p:cNvSpPr txBox="1"/>
          <p:nvPr/>
        </p:nvSpPr>
        <p:spPr>
          <a:xfrm>
            <a:off x="2084733" y="3835553"/>
            <a:ext cx="575379" cy="307777"/>
          </a:xfrm>
          <a:prstGeom prst="rect">
            <a:avLst/>
          </a:prstGeom>
          <a:solidFill>
            <a:schemeClr val="bg1"/>
          </a:solidFill>
        </p:spPr>
        <p:txBody>
          <a:bodyPr wrap="square" rtlCol="0">
            <a:spAutoFit/>
          </a:bodyPr>
          <a:lstStyle/>
          <a:p>
            <a:r>
              <a:rPr lang="en-US" sz="1400" dirty="0"/>
              <a:t>ATM</a:t>
            </a:r>
          </a:p>
        </p:txBody>
      </p:sp>
      <p:sp>
        <p:nvSpPr>
          <p:cNvPr id="14" name="TextBox 13">
            <a:extLst>
              <a:ext uri="{FF2B5EF4-FFF2-40B4-BE49-F238E27FC236}">
                <a16:creationId xmlns:a16="http://schemas.microsoft.com/office/drawing/2014/main" id="{019AE38D-C461-94F8-279A-6E8E7A36645C}"/>
              </a:ext>
            </a:extLst>
          </p:cNvPr>
          <p:cNvSpPr txBox="1"/>
          <p:nvPr/>
        </p:nvSpPr>
        <p:spPr>
          <a:xfrm>
            <a:off x="6631109" y="3044279"/>
            <a:ext cx="1526360" cy="307777"/>
          </a:xfrm>
          <a:prstGeom prst="rect">
            <a:avLst/>
          </a:prstGeom>
          <a:solidFill>
            <a:schemeClr val="bg1"/>
          </a:solidFill>
        </p:spPr>
        <p:txBody>
          <a:bodyPr wrap="square" rtlCol="0">
            <a:spAutoFit/>
          </a:bodyPr>
          <a:lstStyle/>
          <a:p>
            <a:r>
              <a:rPr lang="en-US" sz="1400" dirty="0"/>
              <a:t>Seating Area</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86932548"/>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768870">
                  <a:extLst>
                    <a:ext uri="{9D8B030D-6E8A-4147-A177-3AD203B41FA5}">
                      <a16:colId xmlns:a16="http://schemas.microsoft.com/office/drawing/2014/main" val="3155535811"/>
                    </a:ext>
                  </a:extLst>
                </a:gridCol>
                <a:gridCol w="760491">
                  <a:extLst>
                    <a:ext uri="{9D8B030D-6E8A-4147-A177-3AD203B41FA5}">
                      <a16:colId xmlns:a16="http://schemas.microsoft.com/office/drawing/2014/main" val="2748578960"/>
                    </a:ext>
                  </a:extLst>
                </a:gridCol>
                <a:gridCol w="1004935">
                  <a:extLst>
                    <a:ext uri="{9D8B030D-6E8A-4147-A177-3AD203B41FA5}">
                      <a16:colId xmlns:a16="http://schemas.microsoft.com/office/drawing/2014/main" val="2393102404"/>
                    </a:ext>
                  </a:extLst>
                </a:gridCol>
                <a:gridCol w="99296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dirty="0">
                          <a:solidFill>
                            <a:schemeClr val="bg1"/>
                          </a:solidFill>
                        </a:rPr>
                        <a:t>Ward</a:t>
                      </a:r>
                    </a:p>
                  </a:txBody>
                  <a:tcPr/>
                </a:tc>
                <a:tc>
                  <a:txBody>
                    <a:bodyPr/>
                    <a:lstStyle/>
                    <a:p>
                      <a:r>
                        <a:rPr lang="en-US" sz="1300" dirty="0">
                          <a:solidFill>
                            <a:schemeClr val="bg1"/>
                          </a:solidFill>
                        </a:rPr>
                        <a:t>Nurses Station</a:t>
                      </a:r>
                    </a:p>
                  </a:txBody>
                  <a:tcPr/>
                </a:tc>
                <a:tc>
                  <a:txBody>
                    <a:bodyPr/>
                    <a:lstStyle/>
                    <a:p>
                      <a:r>
                        <a:rPr lang="en-US" sz="1300">
                          <a:solidFill>
                            <a:schemeClr val="bg1"/>
                          </a:solidFill>
                        </a:rPr>
                        <a:t>Service Desk</a:t>
                      </a:r>
                    </a:p>
                  </a:txBody>
                  <a:tcPr/>
                </a:tc>
                <a:tc>
                  <a:txBody>
                    <a:bodyPr/>
                    <a:lstStyle/>
                    <a:p>
                      <a:r>
                        <a:rPr lang="en-US" sz="1300">
                          <a:solidFill>
                            <a:schemeClr val="bg1"/>
                          </a:solidFill>
                        </a:rPr>
                        <a:t>Corridor</a:t>
                      </a:r>
                    </a:p>
                  </a:txBody>
                  <a:tcPr/>
                </a:tc>
                <a:tc>
                  <a:txBody>
                    <a:bodyPr/>
                    <a:lstStyle/>
                    <a:p>
                      <a:r>
                        <a:rPr lang="en-US" sz="1200" dirty="0">
                          <a:solidFill>
                            <a:schemeClr val="bg1"/>
                          </a:solidFill>
                        </a:rPr>
                        <a:t>Ambulance Entry</a:t>
                      </a:r>
                    </a:p>
                  </a:txBody>
                  <a:tcPr/>
                </a:tc>
                <a:tc>
                  <a:txBody>
                    <a:bodyPr/>
                    <a:lstStyle/>
                    <a:p>
                      <a:r>
                        <a:rPr lang="en-US" sz="12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Intercom Service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Human Body Temperature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Critical Patient Monitoring</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Human Body Temperature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abnormal human body temperature by using a high accuracy thermal camera together with built-in face detection AI.</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20" name="TextBox 19">
            <a:extLst>
              <a:ext uri="{FF2B5EF4-FFF2-40B4-BE49-F238E27FC236}">
                <a16:creationId xmlns:a16="http://schemas.microsoft.com/office/drawing/2014/main" id="{A4AE7ED5-913D-3E5A-E58B-B433CF2FECA2}"/>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Critical Patient Monitoring</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Remotely monitor critical patients using the video surveillance solution.</a:t>
            </a: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8"/>
          <a:srcRect l="7091" r="3925"/>
          <a:stretch/>
        </p:blipFill>
        <p:spPr>
          <a:xfrm>
            <a:off x="256369" y="2207014"/>
            <a:ext cx="1656363" cy="1065382"/>
          </a:xfrm>
          <a:prstGeom prst="rect">
            <a:avLst/>
          </a:prstGeom>
        </p:spPr>
      </p:pic>
      <p:pic>
        <p:nvPicPr>
          <p:cNvPr id="9" name="Picture 8">
            <a:extLst>
              <a:ext uri="{FF2B5EF4-FFF2-40B4-BE49-F238E27FC236}">
                <a16:creationId xmlns:a16="http://schemas.microsoft.com/office/drawing/2014/main" id="{3ED1F43E-EB38-2352-17C4-F436BA363710}"/>
              </a:ext>
            </a:extLst>
          </p:cNvPr>
          <p:cNvPicPr>
            <a:picLocks noChangeAspect="1"/>
          </p:cNvPicPr>
          <p:nvPr/>
        </p:nvPicPr>
        <p:blipFill>
          <a:blip r:embed="rId9"/>
          <a:srcRect r="14826"/>
          <a:stretch/>
        </p:blipFill>
        <p:spPr>
          <a:xfrm>
            <a:off x="7384058" y="2207014"/>
            <a:ext cx="1585455"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Intercom Service</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Healthcare,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NVR 3</a:t>
            </a:r>
            <a:r>
              <a:rPr lang="en-US" sz="1600" b="1">
                <a:solidFill>
                  <a:srgbClr val="535353"/>
                </a:solidFill>
                <a:latin typeface="Open Sans" panose="020B0606030504020204" pitchFamily="34" charset="0"/>
              </a:rPr>
              <a:t> or</a:t>
            </a:r>
            <a:r>
              <a:rPr lang="en-US" sz="1600" b="1" i="0">
                <a:solidFill>
                  <a:srgbClr val="535353"/>
                </a:solidFill>
                <a:effectLst/>
                <a:latin typeface="Open Sans" panose="020B0606030504020204" pitchFamily="34" charset="0"/>
              </a:rPr>
              <a:t> </a:t>
            </a:r>
            <a:r>
              <a:rPr lang="en-US" sz="1600" b="1">
                <a:solidFill>
                  <a:srgbClr val="535353"/>
                </a:solidFill>
                <a:latin typeface="Open Sans" panose="020B0606030504020204" pitchFamily="34" charset="0"/>
              </a:rPr>
              <a:t>CMS 2 </a:t>
            </a:r>
            <a:r>
              <a:rPr lang="en-US" sz="1600" b="0" i="0">
                <a:solidFill>
                  <a:srgbClr val="535353"/>
                </a:solidFill>
                <a:effectLst/>
                <a:latin typeface="Open Sans" panose="020B0606030504020204" pitchFamily="34" charset="0"/>
              </a:rPr>
              <a:t>along with intercom devices such as </a:t>
            </a:r>
            <a:r>
              <a:rPr lang="en-US" sz="1600" b="1" i="0">
                <a:solidFill>
                  <a:srgbClr val="535353"/>
                </a:solidFill>
                <a:effectLst/>
                <a:latin typeface="Open Sans" panose="020B0606030504020204" pitchFamily="34" charset="0"/>
              </a:rPr>
              <a:t>Q950</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Human Body Temperature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Temperature Detection </a:t>
            </a:r>
            <a:r>
              <a:rPr lang="en-US" sz="1600">
                <a:solidFill>
                  <a:schemeClr val="tx1">
                    <a:lumMod val="50000"/>
                    <a:lumOff val="50000"/>
                  </a:schemeClr>
                </a:solidFill>
                <a:latin typeface="Open Sans" panose="020B0606030504020204" pitchFamily="34" charset="0"/>
              </a:rPr>
              <a:t>analytics inside ACTi thermal cameras, such as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15"/>
          <a:srcRect l="7091" r="3925"/>
          <a:stretch/>
        </p:blipFill>
        <p:spPr>
          <a:xfrm>
            <a:off x="312233" y="1712043"/>
            <a:ext cx="2912256" cy="187317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Healthcare: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Critical Patient Monitoring</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lIns="91440" tIns="45720" rIns="91440" bIns="45720" anchor="t">
            <a:spAutoFit/>
          </a:bodyPr>
          <a:lstStyle/>
          <a:p>
            <a:r>
              <a:rPr lang="en-US" altLang="zh-TW" sz="1600" dirty="0">
                <a:solidFill>
                  <a:schemeClr val="tx1">
                    <a:lumMod val="50000"/>
                    <a:lumOff val="50000"/>
                  </a:schemeClr>
                </a:solidFill>
                <a:latin typeface="Open Sans"/>
                <a:ea typeface="Open Sans"/>
                <a:cs typeface="Open Sans"/>
              </a:rPr>
              <a:t>Remotely monitor critical patients using the video surveillance solution.</a:t>
            </a:r>
            <a:endParaRPr lang="zh-TW" altLang="en-US"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8856984"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nurses' station is equipped with both medical data displays and the video surveillance displays. Whenever the irregularity occurs, the nurses can instantly verify the situation at the critical patients' ward using the live video feed.</a:t>
            </a:r>
          </a:p>
        </p:txBody>
      </p:sp>
      <p:pic>
        <p:nvPicPr>
          <p:cNvPr id="15" name="Picture 14">
            <a:extLst>
              <a:ext uri="{FF2B5EF4-FFF2-40B4-BE49-F238E27FC236}">
                <a16:creationId xmlns:a16="http://schemas.microsoft.com/office/drawing/2014/main" id="{48BE5950-1F8D-AD70-52E9-ADBBB803F091}"/>
              </a:ext>
            </a:extLst>
          </p:cNvPr>
          <p:cNvPicPr>
            <a:picLocks noChangeAspect="1"/>
          </p:cNvPicPr>
          <p:nvPr/>
        </p:nvPicPr>
        <p:blipFill>
          <a:blip r:embed="rId3"/>
          <a:stretch>
            <a:fillRect/>
          </a:stretch>
        </p:blipFill>
        <p:spPr>
          <a:xfrm>
            <a:off x="325923" y="1840286"/>
            <a:ext cx="3267565" cy="1870182"/>
          </a:xfrm>
          <a:prstGeom prst="rect">
            <a:avLst/>
          </a:prstGeom>
        </p:spPr>
      </p:pic>
      <p:sp>
        <p:nvSpPr>
          <p:cNvPr id="16" name="Rectangle 15">
            <a:extLst>
              <a:ext uri="{FF2B5EF4-FFF2-40B4-BE49-F238E27FC236}">
                <a16:creationId xmlns:a16="http://schemas.microsoft.com/office/drawing/2014/main" id="{ADA7CA4B-DB61-99AF-CBAC-5B08D465B257}"/>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70CA137F-B8AA-9F3E-FA1B-DEACBAC173B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19" name="Group 18">
            <a:extLst>
              <a:ext uri="{FF2B5EF4-FFF2-40B4-BE49-F238E27FC236}">
                <a16:creationId xmlns:a16="http://schemas.microsoft.com/office/drawing/2014/main" id="{4FEC0717-A9F9-0D17-71BD-78FFE00C5A6B}"/>
              </a:ext>
            </a:extLst>
          </p:cNvPr>
          <p:cNvGrpSpPr/>
          <p:nvPr/>
        </p:nvGrpSpPr>
        <p:grpSpPr>
          <a:xfrm>
            <a:off x="228988" y="6093296"/>
            <a:ext cx="1901340" cy="581025"/>
            <a:chOff x="228988" y="6093296"/>
            <a:chExt cx="1901340" cy="581025"/>
          </a:xfrm>
        </p:grpSpPr>
        <p:pic>
          <p:nvPicPr>
            <p:cNvPr id="20" name="Picture 19">
              <a:extLst>
                <a:ext uri="{FF2B5EF4-FFF2-40B4-BE49-F238E27FC236}">
                  <a16:creationId xmlns:a16="http://schemas.microsoft.com/office/drawing/2014/main" id="{42E56A5D-09B5-9D39-69D2-EC1453434BFE}"/>
                </a:ext>
              </a:extLst>
            </p:cNvPr>
            <p:cNvPicPr>
              <a:picLocks noChangeAspect="1"/>
            </p:cNvPicPr>
            <p:nvPr/>
          </p:nvPicPr>
          <p:blipFill>
            <a:blip r:embed="rId4"/>
            <a:stretch>
              <a:fillRect/>
            </a:stretch>
          </p:blipFill>
          <p:spPr>
            <a:xfrm>
              <a:off x="228988" y="6093296"/>
              <a:ext cx="1819275" cy="581025"/>
            </a:xfrm>
            <a:prstGeom prst="rect">
              <a:avLst/>
            </a:prstGeom>
          </p:spPr>
        </p:pic>
        <p:sp>
          <p:nvSpPr>
            <p:cNvPr id="21" name="TextBox 20">
              <a:hlinkClick r:id="rId5"/>
              <a:extLst>
                <a:ext uri="{FF2B5EF4-FFF2-40B4-BE49-F238E27FC236}">
                  <a16:creationId xmlns:a16="http://schemas.microsoft.com/office/drawing/2014/main" id="{7814655E-B721-A4BD-3BF3-6E59560E6EE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22" name="Group 21">
            <a:extLst>
              <a:ext uri="{FF2B5EF4-FFF2-40B4-BE49-F238E27FC236}">
                <a16:creationId xmlns:a16="http://schemas.microsoft.com/office/drawing/2014/main" id="{C45B771B-529B-5005-8FB5-C2F5BB1BE7FC}"/>
              </a:ext>
            </a:extLst>
          </p:cNvPr>
          <p:cNvGrpSpPr/>
          <p:nvPr/>
        </p:nvGrpSpPr>
        <p:grpSpPr>
          <a:xfrm>
            <a:off x="2162445" y="6055196"/>
            <a:ext cx="1704857" cy="625400"/>
            <a:chOff x="2162445" y="6055196"/>
            <a:chExt cx="1704857" cy="625400"/>
          </a:xfrm>
        </p:grpSpPr>
        <p:pic>
          <p:nvPicPr>
            <p:cNvPr id="23" name="Picture 22">
              <a:extLst>
                <a:ext uri="{FF2B5EF4-FFF2-40B4-BE49-F238E27FC236}">
                  <a16:creationId xmlns:a16="http://schemas.microsoft.com/office/drawing/2014/main" id="{F35923B1-6CE3-4A83-57FB-BD9C66CA086F}"/>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24" name="TextBox 23">
              <a:extLst>
                <a:ext uri="{FF2B5EF4-FFF2-40B4-BE49-F238E27FC236}">
                  <a16:creationId xmlns:a16="http://schemas.microsoft.com/office/drawing/2014/main" id="{1732B1CB-BCD0-44B9-A4B5-20015127EE8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8C1DFD4D-2069-5960-6D30-53A2C55BF1EC}"/>
              </a:ext>
            </a:extLst>
          </p:cNvPr>
          <p:cNvGrpSpPr/>
          <p:nvPr/>
        </p:nvGrpSpPr>
        <p:grpSpPr>
          <a:xfrm>
            <a:off x="3884029" y="6102821"/>
            <a:ext cx="1606065" cy="573257"/>
            <a:chOff x="3884029" y="6102821"/>
            <a:chExt cx="1606065" cy="573257"/>
          </a:xfrm>
        </p:grpSpPr>
        <p:pic>
          <p:nvPicPr>
            <p:cNvPr id="26" name="Picture 25">
              <a:extLst>
                <a:ext uri="{FF2B5EF4-FFF2-40B4-BE49-F238E27FC236}">
                  <a16:creationId xmlns:a16="http://schemas.microsoft.com/office/drawing/2014/main" id="{9C33B3A7-1937-0AA3-A884-29EB9431B6C7}"/>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7" name="TextBox 26">
              <a:extLst>
                <a:ext uri="{FF2B5EF4-FFF2-40B4-BE49-F238E27FC236}">
                  <a16:creationId xmlns:a16="http://schemas.microsoft.com/office/drawing/2014/main" id="{D30F237D-6943-A4D9-BB0F-9362AA8C45F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C8E265FD-6637-81C1-2076-CFCDDA92791E}"/>
              </a:ext>
            </a:extLst>
          </p:cNvPr>
          <p:cNvGrpSpPr/>
          <p:nvPr/>
        </p:nvGrpSpPr>
        <p:grpSpPr>
          <a:xfrm>
            <a:off x="5500838" y="6030580"/>
            <a:ext cx="1694229" cy="642229"/>
            <a:chOff x="5500838" y="6030580"/>
            <a:chExt cx="1694229" cy="642229"/>
          </a:xfrm>
        </p:grpSpPr>
        <p:pic>
          <p:nvPicPr>
            <p:cNvPr id="29" name="Picture 28">
              <a:extLst>
                <a:ext uri="{FF2B5EF4-FFF2-40B4-BE49-F238E27FC236}">
                  <a16:creationId xmlns:a16="http://schemas.microsoft.com/office/drawing/2014/main" id="{FDEA213B-9E78-0CFB-29B8-6A5D0035F930}"/>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30" name="TextBox 29">
              <a:extLst>
                <a:ext uri="{FF2B5EF4-FFF2-40B4-BE49-F238E27FC236}">
                  <a16:creationId xmlns:a16="http://schemas.microsoft.com/office/drawing/2014/main" id="{47F3063C-6F68-8BA7-9667-4B56BDE4A34D}"/>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31" name="Group 30">
            <a:extLst>
              <a:ext uri="{FF2B5EF4-FFF2-40B4-BE49-F238E27FC236}">
                <a16:creationId xmlns:a16="http://schemas.microsoft.com/office/drawing/2014/main" id="{B9FD2D26-6C41-DF35-A7B8-62D120FE9A78}"/>
              </a:ext>
            </a:extLst>
          </p:cNvPr>
          <p:cNvGrpSpPr/>
          <p:nvPr/>
        </p:nvGrpSpPr>
        <p:grpSpPr>
          <a:xfrm>
            <a:off x="7260522" y="6019647"/>
            <a:ext cx="1541830" cy="657225"/>
            <a:chOff x="7260522" y="6019647"/>
            <a:chExt cx="1541830" cy="657225"/>
          </a:xfrm>
        </p:grpSpPr>
        <p:pic>
          <p:nvPicPr>
            <p:cNvPr id="32" name="Picture 31">
              <a:extLst>
                <a:ext uri="{FF2B5EF4-FFF2-40B4-BE49-F238E27FC236}">
                  <a16:creationId xmlns:a16="http://schemas.microsoft.com/office/drawing/2014/main" id="{82A34A55-A706-4D1B-F9EB-CEDD37707F32}"/>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3" name="TextBox 32">
              <a:extLst>
                <a:ext uri="{FF2B5EF4-FFF2-40B4-BE49-F238E27FC236}">
                  <a16:creationId xmlns:a16="http://schemas.microsoft.com/office/drawing/2014/main" id="{A7E56D7B-901D-AC09-307E-98C22B58A68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166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048301467"/>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696442">
                  <a:extLst>
                    <a:ext uri="{9D8B030D-6E8A-4147-A177-3AD203B41FA5}">
                      <a16:colId xmlns:a16="http://schemas.microsoft.com/office/drawing/2014/main" val="3155535811"/>
                    </a:ext>
                  </a:extLst>
                </a:gridCol>
                <a:gridCol w="805759">
                  <a:extLst>
                    <a:ext uri="{9D8B030D-6E8A-4147-A177-3AD203B41FA5}">
                      <a16:colId xmlns:a16="http://schemas.microsoft.com/office/drawing/2014/main" val="2748578960"/>
                    </a:ext>
                  </a:extLst>
                </a:gridCol>
                <a:gridCol w="995881">
                  <a:extLst>
                    <a:ext uri="{9D8B030D-6E8A-4147-A177-3AD203B41FA5}">
                      <a16:colId xmlns:a16="http://schemas.microsoft.com/office/drawing/2014/main" val="2393102404"/>
                    </a:ext>
                  </a:extLst>
                </a:gridCol>
                <a:gridCol w="1029178">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dirty="0">
                          <a:solidFill>
                            <a:schemeClr val="bg1"/>
                          </a:solidFill>
                        </a:rPr>
                        <a:t>Ward</a:t>
                      </a:r>
                    </a:p>
                  </a:txBody>
                  <a:tcPr/>
                </a:tc>
                <a:tc>
                  <a:txBody>
                    <a:bodyPr/>
                    <a:lstStyle/>
                    <a:p>
                      <a:r>
                        <a:rPr lang="en-US" sz="1300" dirty="0">
                          <a:solidFill>
                            <a:schemeClr val="bg1"/>
                          </a:solidFill>
                        </a:rPr>
                        <a:t>Nurses Station</a:t>
                      </a:r>
                    </a:p>
                  </a:txBody>
                  <a:tcPr/>
                </a:tc>
                <a:tc>
                  <a:txBody>
                    <a:bodyPr/>
                    <a:lstStyle/>
                    <a:p>
                      <a:r>
                        <a:rPr lang="en-US" sz="1300">
                          <a:solidFill>
                            <a:schemeClr val="bg1"/>
                          </a:solidFill>
                        </a:rPr>
                        <a:t>Service Desk</a:t>
                      </a:r>
                    </a:p>
                  </a:txBody>
                  <a:tcPr/>
                </a:tc>
                <a:tc>
                  <a:txBody>
                    <a:bodyPr/>
                    <a:lstStyle/>
                    <a:p>
                      <a:r>
                        <a:rPr lang="en-US" sz="1300">
                          <a:solidFill>
                            <a:schemeClr val="bg1"/>
                          </a:solidFill>
                        </a:rPr>
                        <a:t>Corridor</a:t>
                      </a:r>
                    </a:p>
                  </a:txBody>
                  <a:tcPr/>
                </a:tc>
                <a:tc>
                  <a:txBody>
                    <a:bodyPr/>
                    <a:lstStyle/>
                    <a:p>
                      <a:r>
                        <a:rPr lang="en-US" sz="1300" dirty="0">
                          <a:solidFill>
                            <a:schemeClr val="bg1"/>
                          </a:solidFill>
                        </a:rPr>
                        <a:t>Ambulance Entry</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nvGraphicFramePr>
        <p:xfrm>
          <a:off x="463752" y="2078928"/>
          <a:ext cx="8028398" cy="362037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Healthcare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http://purl.org/dc/elements/1.1/"/>
    <ds:schemaRef ds:uri="http://www.w3.org/XML/1998/namespace"/>
    <ds:schemaRef ds:uri="4d3a89d7-38cc-4995-998c-0b0b8fa3c8d8"/>
    <ds:schemaRef ds:uri="http://schemas.microsoft.com/office/2006/documentManagement/types"/>
    <ds:schemaRef ds:uri="http://purl.org/dc/dcmitype/"/>
    <ds:schemaRef ds:uri="ac087e28-3f76-4647-895f-aa0c543fee8a"/>
    <ds:schemaRef ds:uri="http://purl.org/dc/terms/"/>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941</TotalTime>
  <Words>2514</Words>
  <Application>Microsoft Office PowerPoint</Application>
  <PresentationFormat>如螢幕大小 (4:3)</PresentationFormat>
  <Paragraphs>472</Paragraphs>
  <Slides>28</Slides>
  <Notes>24</Notes>
  <HiddenSlides>0</HiddenSlides>
  <MMClips>0</MMClips>
  <ScaleCrop>false</ScaleCrop>
  <HeadingPairs>
    <vt:vector size="4" baseType="variant">
      <vt:variant>
        <vt:lpstr>佈景主題</vt:lpstr>
      </vt:variant>
      <vt:variant>
        <vt:i4>2</vt:i4>
      </vt:variant>
      <vt:variant>
        <vt:lpstr>投影片標題</vt:lpstr>
      </vt:variant>
      <vt:variant>
        <vt:i4>28</vt:i4>
      </vt:variant>
    </vt:vector>
  </HeadingPairs>
  <TitlesOfParts>
    <vt:vector size="30"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16</cp:revision>
  <dcterms:created xsi:type="dcterms:W3CDTF">2015-08-31T10:30:03Z</dcterms:created>
  <dcterms:modified xsi:type="dcterms:W3CDTF">2024-11-21T07:57:19Z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