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1"/>
  </p:notesMasterIdLst>
  <p:sldIdLst>
    <p:sldId id="279" r:id="rId3"/>
    <p:sldId id="376" r:id="rId4"/>
    <p:sldId id="419" r:id="rId5"/>
    <p:sldId id="418" r:id="rId6"/>
    <p:sldId id="390" r:id="rId7"/>
    <p:sldId id="391" r:id="rId8"/>
    <p:sldId id="392" r:id="rId9"/>
    <p:sldId id="386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050"/>
    <a:srgbClr val="0000FF"/>
    <a:srgbClr val="FFFFE5"/>
    <a:srgbClr val="FDEADA"/>
    <a:srgbClr val="EE867E"/>
    <a:srgbClr val="FFFF99"/>
    <a:srgbClr val="FFFF00"/>
    <a:srgbClr val="000000"/>
    <a:srgbClr val="00FFFF"/>
    <a:srgbClr val="B6B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97174FE-2A2E-5F0C-436C-7AEF961C6724}" v="290" dt="2025-11-19T08:27:36.051"/>
    <p1510:client id="{988A057A-65CB-4CD9-B575-95F9E339E601}" v="14" dt="2025-11-19T07:55:31.20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do.Meritee" userId="S::ando.meritee@acti.com::16748e08-7dbb-430e-baa8-a2f638470044" providerId="AD" clId="Web-{197174FE-2A2E-5F0C-436C-7AEF961C6724}"/>
    <pc:docChg chg="delSld modSld">
      <pc:chgData name="Ando.Meritee" userId="S::ando.meritee@acti.com::16748e08-7dbb-430e-baa8-a2f638470044" providerId="AD" clId="Web-{197174FE-2A2E-5F0C-436C-7AEF961C6724}" dt="2025-11-19T08:27:35.895" v="175" actId="20577"/>
      <pc:docMkLst>
        <pc:docMk/>
      </pc:docMkLst>
      <pc:sldChg chg="modSp">
        <pc:chgData name="Ando.Meritee" userId="S::ando.meritee@acti.com::16748e08-7dbb-430e-baa8-a2f638470044" providerId="AD" clId="Web-{197174FE-2A2E-5F0C-436C-7AEF961C6724}" dt="2025-11-19T08:27:35.895" v="175" actId="20577"/>
        <pc:sldMkLst>
          <pc:docMk/>
          <pc:sldMk cId="3017838668" sldId="279"/>
        </pc:sldMkLst>
        <pc:spChg chg="mod">
          <ac:chgData name="Ando.Meritee" userId="S::ando.meritee@acti.com::16748e08-7dbb-430e-baa8-a2f638470044" providerId="AD" clId="Web-{197174FE-2A2E-5F0C-436C-7AEF961C6724}" dt="2025-11-19T08:27:35.895" v="175" actId="20577"/>
          <ac:spMkLst>
            <pc:docMk/>
            <pc:sldMk cId="3017838668" sldId="279"/>
            <ac:spMk id="2" creationId="{C9B9E64B-6171-C20F-7E37-BF0CBD9F318F}"/>
          </ac:spMkLst>
        </pc:spChg>
        <pc:spChg chg="mod">
          <ac:chgData name="Ando.Meritee" userId="S::ando.meritee@acti.com::16748e08-7dbb-430e-baa8-a2f638470044" providerId="AD" clId="Web-{197174FE-2A2E-5F0C-436C-7AEF961C6724}" dt="2025-11-19T03:17:27.940" v="21" actId="20577"/>
          <ac:spMkLst>
            <pc:docMk/>
            <pc:sldMk cId="3017838668" sldId="279"/>
            <ac:spMk id="8" creationId="{07683C5B-C2DB-B8FB-702D-41EC6A5F69F5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4:53.330" v="139" actId="20577"/>
        <pc:sldMkLst>
          <pc:docMk/>
          <pc:sldMk cId="2878030038" sldId="376"/>
        </pc:sldMkLst>
        <pc:spChg chg="mod">
          <ac:chgData name="Ando.Meritee" userId="S::ando.meritee@acti.com::16748e08-7dbb-430e-baa8-a2f638470044" providerId="AD" clId="Web-{197174FE-2A2E-5F0C-436C-7AEF961C6724}" dt="2025-11-19T08:24:53.330" v="139" actId="20577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Ando.Meritee" userId="S::ando.meritee@acti.com::16748e08-7dbb-430e-baa8-a2f638470044" providerId="AD" clId="Web-{197174FE-2A2E-5F0C-436C-7AEF961C6724}" dt="2025-11-19T08:24:46.438" v="138" actId="20577"/>
          <ac:spMkLst>
            <pc:docMk/>
            <pc:sldMk cId="2878030038" sldId="376"/>
            <ac:spMk id="10" creationId="{077076A1-3E68-8254-8DD9-D0A9EB5415B5}"/>
          </ac:spMkLst>
        </pc:spChg>
      </pc:sldChg>
      <pc:sldChg chg="delSp modSp">
        <pc:chgData name="Ando.Meritee" userId="S::ando.meritee@acti.com::16748e08-7dbb-430e-baa8-a2f638470044" providerId="AD" clId="Web-{197174FE-2A2E-5F0C-436C-7AEF961C6724}" dt="2025-11-19T03:19:21.019" v="41"/>
        <pc:sldMkLst>
          <pc:docMk/>
          <pc:sldMk cId="2998669500" sldId="418"/>
        </pc:sldMkLst>
        <pc:graphicFrameChg chg="mod modGraphic">
          <ac:chgData name="Ando.Meritee" userId="S::ando.meritee@acti.com::16748e08-7dbb-430e-baa8-a2f638470044" providerId="AD" clId="Web-{197174FE-2A2E-5F0C-436C-7AEF961C6724}" dt="2025-11-19T03:19:21.019" v="41"/>
          <ac:graphicFrameMkLst>
            <pc:docMk/>
            <pc:sldMk cId="2998669500" sldId="418"/>
            <ac:graphicFrameMk id="2" creationId="{CA4E805D-71C0-7FF6-B52B-9B1AB48FF76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18:23.144" v="30" actId="1076"/>
          <ac:picMkLst>
            <pc:docMk/>
            <pc:sldMk cId="2998669500" sldId="418"/>
            <ac:picMk id="6" creationId="{45969BF1-6D63-33ED-959F-468C95D0A825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7:49.878" v="25"/>
          <ac:picMkLst>
            <pc:docMk/>
            <pc:sldMk cId="2998669500" sldId="418"/>
            <ac:picMk id="7" creationId="{BA334C04-7417-A0E3-A51C-0778C2FEEDF5}"/>
          </ac:picMkLst>
        </pc:picChg>
        <pc:picChg chg="mod">
          <ac:chgData name="Ando.Meritee" userId="S::ando.meritee@acti.com::16748e08-7dbb-430e-baa8-a2f638470044" providerId="AD" clId="Web-{197174FE-2A2E-5F0C-436C-7AEF961C6724}" dt="2025-11-19T03:18:18.066" v="29" actId="1076"/>
          <ac:picMkLst>
            <pc:docMk/>
            <pc:sldMk cId="2998669500" sldId="418"/>
            <ac:picMk id="2050" creationId="{29AD0181-B351-6F7D-CA18-A75DCB239BB2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12.692" v="143" actId="20577"/>
        <pc:sldMkLst>
          <pc:docMk/>
          <pc:sldMk cId="2286899724" sldId="424"/>
        </pc:sldMkLst>
        <pc:spChg chg="mod">
          <ac:chgData name="Ando.Meritee" userId="S::ando.meritee@acti.com::16748e08-7dbb-430e-baa8-a2f638470044" providerId="AD" clId="Web-{197174FE-2A2E-5F0C-436C-7AEF961C6724}" dt="2025-11-19T08:25:12.692" v="143" actId="2057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Ando.Meritee" userId="S::ando.meritee@acti.com::16748e08-7dbb-430e-baa8-a2f638470044" providerId="AD" clId="Web-{197174FE-2A2E-5F0C-436C-7AEF961C6724}" dt="2025-11-19T08:25:04.941" v="141" actId="20577"/>
          <ac:spMkLst>
            <pc:docMk/>
            <pc:sldMk cId="2286899724" sldId="424"/>
            <ac:spMk id="10" creationId="{E6CD3A15-1F40-DA8B-853D-887F24ACECEF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4.674" v="24"/>
        <pc:sldMkLst>
          <pc:docMk/>
          <pc:sldMk cId="1783404142" sldId="425"/>
        </pc:sldMkLst>
      </pc:sldChg>
      <pc:sldChg chg="modSp">
        <pc:chgData name="Ando.Meritee" userId="S::ando.meritee@acti.com::16748e08-7dbb-430e-baa8-a2f638470044" providerId="AD" clId="Web-{197174FE-2A2E-5F0C-436C-7AEF961C6724}" dt="2025-11-19T08:25:29.163" v="149" actId="20577"/>
        <pc:sldMkLst>
          <pc:docMk/>
          <pc:sldMk cId="1634238152" sldId="426"/>
        </pc:sldMkLst>
        <pc:spChg chg="mod">
          <ac:chgData name="Ando.Meritee" userId="S::ando.meritee@acti.com::16748e08-7dbb-430e-baa8-a2f638470044" providerId="AD" clId="Web-{197174FE-2A2E-5F0C-436C-7AEF961C6724}" dt="2025-11-19T08:25:24.896" v="147" actId="20577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Ando.Meritee" userId="S::ando.meritee@acti.com::16748e08-7dbb-430e-baa8-a2f638470044" providerId="AD" clId="Web-{197174FE-2A2E-5F0C-436C-7AEF961C6724}" dt="2025-11-19T08:25:29.163" v="149" actId="20577"/>
          <ac:spMkLst>
            <pc:docMk/>
            <pc:sldMk cId="1634238152" sldId="426"/>
            <ac:spMk id="10" creationId="{672B5FA0-8E7E-4D41-6149-52C62DEC362A}"/>
          </ac:spMkLst>
        </pc:spChg>
      </pc:sldChg>
      <pc:sldChg chg="del">
        <pc:chgData name="Ando.Meritee" userId="S::ando.meritee@acti.com::16748e08-7dbb-430e-baa8-a2f638470044" providerId="AD" clId="Web-{197174FE-2A2E-5F0C-436C-7AEF961C6724}" dt="2025-11-19T03:17:31.799" v="22"/>
        <pc:sldMkLst>
          <pc:docMk/>
          <pc:sldMk cId="2898562492" sldId="428"/>
        </pc:sldMkLst>
      </pc:sldChg>
      <pc:sldChg chg="del">
        <pc:chgData name="Ando.Meritee" userId="S::ando.meritee@acti.com::16748e08-7dbb-430e-baa8-a2f638470044" providerId="AD" clId="Web-{197174FE-2A2E-5F0C-436C-7AEF961C6724}" dt="2025-11-19T03:17:32.987" v="23"/>
        <pc:sldMkLst>
          <pc:docMk/>
          <pc:sldMk cId="421111685" sldId="432"/>
        </pc:sldMkLst>
      </pc:sldChg>
      <pc:sldChg chg="delSp modSp">
        <pc:chgData name="Ando.Meritee" userId="S::ando.meritee@acti.com::16748e08-7dbb-430e-baa8-a2f638470044" providerId="AD" clId="Web-{197174FE-2A2E-5F0C-436C-7AEF961C6724}" dt="2025-11-19T03:20:07.208" v="67" actId="1076"/>
        <pc:sldMkLst>
          <pc:docMk/>
          <pc:sldMk cId="659467509" sldId="435"/>
        </pc:sldMkLst>
        <pc:graphicFrameChg chg="mod modGraphic">
          <ac:chgData name="Ando.Meritee" userId="S::ando.meritee@acti.com::16748e08-7dbb-430e-baa8-a2f638470044" providerId="AD" clId="Web-{197174FE-2A2E-5F0C-436C-7AEF961C6724}" dt="2025-11-19T03:20:03.395" v="65"/>
          <ac:graphicFrameMkLst>
            <pc:docMk/>
            <pc:sldMk cId="659467509" sldId="435"/>
            <ac:graphicFrameMk id="2" creationId="{0B613CA5-6CC8-974A-3218-17E1DA17D7A9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07.208" v="67" actId="1076"/>
          <ac:picMkLst>
            <pc:docMk/>
            <pc:sldMk cId="659467509" sldId="435"/>
            <ac:picMk id="3" creationId="{C8D900CB-8C6A-D5AE-539C-73E57301D647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05.145" v="66" actId="1076"/>
          <ac:picMkLst>
            <pc:docMk/>
            <pc:sldMk cId="659467509" sldId="435"/>
            <ac:picMk id="4" creationId="{ABE77FFB-B094-6698-3C5C-A6B2C6BF468E}"/>
          </ac:picMkLst>
        </pc:picChg>
        <pc:picChg chg="del">
          <ac:chgData name="Ando.Meritee" userId="S::ando.meritee@acti.com::16748e08-7dbb-430e-baa8-a2f638470044" providerId="AD" clId="Web-{197174FE-2A2E-5F0C-436C-7AEF961C6724}" dt="2025-11-19T03:19:51.176" v="63"/>
          <ac:picMkLst>
            <pc:docMk/>
            <pc:sldMk cId="659467509" sldId="435"/>
            <ac:picMk id="8" creationId="{39AA8342-6CCE-34E5-E17F-1DB0C331A18B}"/>
          </ac:picMkLst>
        </pc:picChg>
      </pc:sldChg>
      <pc:sldChg chg="delSp modSp">
        <pc:chgData name="Ando.Meritee" userId="S::ando.meritee@acti.com::16748e08-7dbb-430e-baa8-a2f638470044" providerId="AD" clId="Web-{197174FE-2A2E-5F0C-436C-7AEF961C6724}" dt="2025-11-19T03:21:09.852" v="86"/>
        <pc:sldMkLst>
          <pc:docMk/>
          <pc:sldMk cId="344575362" sldId="436"/>
        </pc:sldMkLst>
        <pc:graphicFrameChg chg="mod modGraphic">
          <ac:chgData name="Ando.Meritee" userId="S::ando.meritee@acti.com::16748e08-7dbb-430e-baa8-a2f638470044" providerId="AD" clId="Web-{197174FE-2A2E-5F0C-436C-7AEF961C6724}" dt="2025-11-19T03:21:09.852" v="86"/>
          <ac:graphicFrameMkLst>
            <pc:docMk/>
            <pc:sldMk cId="344575362" sldId="436"/>
            <ac:graphicFrameMk id="2" creationId="{02495B05-FD75-4ADE-08DE-3E0CEF2B79EA}"/>
          </ac:graphicFrameMkLst>
        </pc:graphicFrameChg>
        <pc:picChg chg="mod">
          <ac:chgData name="Ando.Meritee" userId="S::ando.meritee@acti.com::16748e08-7dbb-430e-baa8-a2f638470044" providerId="AD" clId="Web-{197174FE-2A2E-5F0C-436C-7AEF961C6724}" dt="2025-11-19T03:20:43.458" v="76" actId="1076"/>
          <ac:picMkLst>
            <pc:docMk/>
            <pc:sldMk cId="344575362" sldId="436"/>
            <ac:picMk id="3" creationId="{B6715F1A-1B11-2359-5123-3CF45BD0CC61}"/>
          </ac:picMkLst>
        </pc:picChg>
        <pc:picChg chg="mod">
          <ac:chgData name="Ando.Meritee" userId="S::ando.meritee@acti.com::16748e08-7dbb-430e-baa8-a2f638470044" providerId="AD" clId="Web-{197174FE-2A2E-5F0C-436C-7AEF961C6724}" dt="2025-11-19T03:20:41.989" v="75" actId="1076"/>
          <ac:picMkLst>
            <pc:docMk/>
            <pc:sldMk cId="344575362" sldId="436"/>
            <ac:picMk id="4" creationId="{A4ACC868-0D18-9D85-0216-DE6BF406E899}"/>
          </ac:picMkLst>
        </pc:picChg>
        <pc:picChg chg="del">
          <ac:chgData name="Ando.Meritee" userId="S::ando.meritee@acti.com::16748e08-7dbb-430e-baa8-a2f638470044" providerId="AD" clId="Web-{197174FE-2A2E-5F0C-436C-7AEF961C6724}" dt="2025-11-19T03:20:18.348" v="68"/>
          <ac:picMkLst>
            <pc:docMk/>
            <pc:sldMk cId="344575362" sldId="436"/>
            <ac:picMk id="6" creationId="{F5173682-4EA7-3A64-DEB9-06C363FBFD56}"/>
          </ac:picMkLst>
        </pc:picChg>
      </pc:sldChg>
      <pc:sldChg chg="modSp">
        <pc:chgData name="Ando.Meritee" userId="S::ando.meritee@acti.com::16748e08-7dbb-430e-baa8-a2f638470044" providerId="AD" clId="Web-{197174FE-2A2E-5F0C-436C-7AEF961C6724}" dt="2025-11-19T08:25:49.587" v="154" actId="20577"/>
        <pc:sldMkLst>
          <pc:docMk/>
          <pc:sldMk cId="1139608036" sldId="437"/>
        </pc:sldMkLst>
        <pc:spChg chg="mod">
          <ac:chgData name="Ando.Meritee" userId="S::ando.meritee@acti.com::16748e08-7dbb-430e-baa8-a2f638470044" providerId="AD" clId="Web-{197174FE-2A2E-5F0C-436C-7AEF961C6724}" dt="2025-11-19T08:25:41.633" v="152" actId="20577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Ando.Meritee" userId="S::ando.meritee@acti.com::16748e08-7dbb-430e-baa8-a2f638470044" providerId="AD" clId="Web-{197174FE-2A2E-5F0C-436C-7AEF961C6724}" dt="2025-11-19T08:25:49.587" v="154" actId="20577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20.731" v="162" actId="20577"/>
        <pc:sldMkLst>
          <pc:docMk/>
          <pc:sldMk cId="4015935417" sldId="438"/>
        </pc:sldMkLst>
        <pc:spChg chg="mod">
          <ac:chgData name="Ando.Meritee" userId="S::ando.meritee@acti.com::16748e08-7dbb-430e-baa8-a2f638470044" providerId="AD" clId="Web-{197174FE-2A2E-5F0C-436C-7AEF961C6724}" dt="2025-11-19T08:26:20.731" v="162" actId="20577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Ando.Meritee" userId="S::ando.meritee@acti.com::16748e08-7dbb-430e-baa8-a2f638470044" providerId="AD" clId="Web-{197174FE-2A2E-5F0C-436C-7AEF961C6724}" dt="2025-11-19T08:26:16.840" v="160" actId="20577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Ando.Meritee" userId="S::ando.meritee@acti.com::16748e08-7dbb-430e-baa8-a2f638470044" providerId="AD" clId="Web-{197174FE-2A2E-5F0C-436C-7AEF961C6724}" dt="2025-11-19T08:26:38.077" v="166" actId="20577"/>
        <pc:sldMkLst>
          <pc:docMk/>
          <pc:sldMk cId="757603915" sldId="439"/>
        </pc:sldMkLst>
        <pc:spChg chg="mod">
          <ac:chgData name="Ando.Meritee" userId="S::ando.meritee@acti.com::16748e08-7dbb-430e-baa8-a2f638470044" providerId="AD" clId="Web-{197174FE-2A2E-5F0C-436C-7AEF961C6724}" dt="2025-11-19T08:26:38.077" v="166" actId="20577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Ando.Meritee" userId="S::ando.meritee@acti.com::16748e08-7dbb-430e-baa8-a2f638470044" providerId="AD" clId="Web-{197174FE-2A2E-5F0C-436C-7AEF961C6724}" dt="2025-11-19T08:26:29.904" v="164" actId="20577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  <pc:docChgLst>
    <pc:chgData name="Bella.Liu (劉家瑀)" userId="6122b3cf-428f-4cd4-a3fb-11ae43be01db" providerId="ADAL" clId="{8D4B16CC-E9D5-4325-974C-81DEBE0BBA37}"/>
    <pc:docChg chg="undo custSel modSld">
      <pc:chgData name="Bella.Liu (劉家瑀)" userId="6122b3cf-428f-4cd4-a3fb-11ae43be01db" providerId="ADAL" clId="{8D4B16CC-E9D5-4325-974C-81DEBE0BBA37}" dt="2025-11-19T10:11:18.980" v="54" actId="20577"/>
      <pc:docMkLst>
        <pc:docMk/>
      </pc:docMkLst>
      <pc:sldChg chg="modSp mod">
        <pc:chgData name="Bella.Liu (劉家瑀)" userId="6122b3cf-428f-4cd4-a3fb-11ae43be01db" providerId="ADAL" clId="{8D4B16CC-E9D5-4325-974C-81DEBE0BBA37}" dt="2025-11-19T06:21:45.510" v="5" actId="255"/>
        <pc:sldMkLst>
          <pc:docMk/>
          <pc:sldMk cId="2878030038" sldId="376"/>
        </pc:sldMkLst>
        <pc:spChg chg="mod">
          <ac:chgData name="Bella.Liu (劉家瑀)" userId="6122b3cf-428f-4cd4-a3fb-11ae43be01db" providerId="ADAL" clId="{8D4B16CC-E9D5-4325-974C-81DEBE0BBA37}" dt="2025-11-19T06:21:34.463" v="4" actId="403"/>
          <ac:spMkLst>
            <pc:docMk/>
            <pc:sldMk cId="2878030038" sldId="376"/>
            <ac:spMk id="7" creationId="{064C0821-D5B0-EB52-648F-A1F8140C981C}"/>
          </ac:spMkLst>
        </pc:spChg>
        <pc:spChg chg="mod">
          <ac:chgData name="Bella.Liu (劉家瑀)" userId="6122b3cf-428f-4cd4-a3fb-11ae43be01db" providerId="ADAL" clId="{8D4B16CC-E9D5-4325-974C-81DEBE0BBA37}" dt="2025-11-19T06:21:45.510" v="5" actId="255"/>
          <ac:spMkLst>
            <pc:docMk/>
            <pc:sldMk cId="2878030038" sldId="376"/>
            <ac:spMk id="10" creationId="{077076A1-3E68-8254-8DD9-D0A9EB5415B5}"/>
          </ac:spMkLst>
        </pc:spChg>
      </pc:sldChg>
      <pc:sldChg chg="modSp mod modNotesTx">
        <pc:chgData name="Bella.Liu (劉家瑀)" userId="6122b3cf-428f-4cd4-a3fb-11ae43be01db" providerId="ADAL" clId="{8D4B16CC-E9D5-4325-974C-81DEBE0BBA37}" dt="2025-11-19T10:11:18.980" v="54" actId="20577"/>
        <pc:sldMkLst>
          <pc:docMk/>
          <pc:sldMk cId="2998669500" sldId="418"/>
        </pc:sldMkLst>
        <pc:graphicFrameChg chg="modGraphic">
          <ac:chgData name="Bella.Liu (劉家瑀)" userId="6122b3cf-428f-4cd4-a3fb-11ae43be01db" providerId="ADAL" clId="{8D4B16CC-E9D5-4325-974C-81DEBE0BBA37}" dt="2025-11-19T07:55:17.719" v="37" actId="207"/>
          <ac:graphicFrameMkLst>
            <pc:docMk/>
            <pc:sldMk cId="2998669500" sldId="418"/>
            <ac:graphicFrameMk id="2" creationId="{CA4E805D-71C0-7FF6-B52B-9B1AB48FF76A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6:19.898" v="53" actId="20577"/>
        <pc:sldMkLst>
          <pc:docMk/>
          <pc:sldMk cId="1893964319" sldId="420"/>
        </pc:sldMkLst>
        <pc:graphicFrameChg chg="modGraphic">
          <ac:chgData name="Bella.Liu (劉家瑀)" userId="6122b3cf-428f-4cd4-a3fb-11ae43be01db" providerId="ADAL" clId="{8D4B16CC-E9D5-4325-974C-81DEBE0BBA37}" dt="2025-11-19T07:56:19.898" v="53" actId="20577"/>
          <ac:graphicFrameMkLst>
            <pc:docMk/>
            <pc:sldMk cId="1893964319" sldId="420"/>
            <ac:graphicFrameMk id="2" creationId="{CA4E805D-71C0-7FF6-B52B-9B1AB48FF76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02.531" v="7"/>
        <pc:sldMkLst>
          <pc:docMk/>
          <pc:sldMk cId="2286899724" sldId="424"/>
        </pc:sldMkLst>
        <pc:spChg chg="mod">
          <ac:chgData name="Bella.Liu (劉家瑀)" userId="6122b3cf-428f-4cd4-a3fb-11ae43be01db" providerId="ADAL" clId="{8D4B16CC-E9D5-4325-974C-81DEBE0BBA37}" dt="2025-11-19T06:22:02.531" v="7"/>
          <ac:spMkLst>
            <pc:docMk/>
            <pc:sldMk cId="2286899724" sldId="424"/>
            <ac:spMk id="7" creationId="{93AE3E85-5485-74D5-2E1F-7E7490251EFB}"/>
          </ac:spMkLst>
        </pc:spChg>
        <pc:spChg chg="mod">
          <ac:chgData name="Bella.Liu (劉家瑀)" userId="6122b3cf-428f-4cd4-a3fb-11ae43be01db" providerId="ADAL" clId="{8D4B16CC-E9D5-4325-974C-81DEBE0BBA37}" dt="2025-11-19T06:22:01.340" v="6"/>
          <ac:spMkLst>
            <pc:docMk/>
            <pc:sldMk cId="2286899724" sldId="424"/>
            <ac:spMk id="10" creationId="{E6CD3A15-1F40-DA8B-853D-887F24ACECEF}"/>
          </ac:spMkLst>
        </pc:spChg>
      </pc:sldChg>
      <pc:sldChg chg="modSp">
        <pc:chgData name="Bella.Liu (劉家瑀)" userId="6122b3cf-428f-4cd4-a3fb-11ae43be01db" providerId="ADAL" clId="{8D4B16CC-E9D5-4325-974C-81DEBE0BBA37}" dt="2025-11-19T06:22:06.831" v="9"/>
        <pc:sldMkLst>
          <pc:docMk/>
          <pc:sldMk cId="1634238152" sldId="426"/>
        </pc:sldMkLst>
        <pc:spChg chg="mod">
          <ac:chgData name="Bella.Liu (劉家瑀)" userId="6122b3cf-428f-4cd4-a3fb-11ae43be01db" providerId="ADAL" clId="{8D4B16CC-E9D5-4325-974C-81DEBE0BBA37}" dt="2025-11-19T06:22:06.831" v="9"/>
          <ac:spMkLst>
            <pc:docMk/>
            <pc:sldMk cId="1634238152" sldId="426"/>
            <ac:spMk id="7" creationId="{71390C33-0FF8-FF4D-D4C0-15B380EC95D7}"/>
          </ac:spMkLst>
        </pc:spChg>
        <pc:spChg chg="mod">
          <ac:chgData name="Bella.Liu (劉家瑀)" userId="6122b3cf-428f-4cd4-a3fb-11ae43be01db" providerId="ADAL" clId="{8D4B16CC-E9D5-4325-974C-81DEBE0BBA37}" dt="2025-11-19T06:22:05.662" v="8"/>
          <ac:spMkLst>
            <pc:docMk/>
            <pc:sldMk cId="1634238152" sldId="426"/>
            <ac:spMk id="10" creationId="{672B5FA0-8E7E-4D41-6149-52C62DEC362A}"/>
          </ac:spMkLst>
        </pc:spChg>
      </pc:sldChg>
      <pc:sldChg chg="modSp">
        <pc:chgData name="Bella.Liu (劉家瑀)" userId="6122b3cf-428f-4cd4-a3fb-11ae43be01db" providerId="ADAL" clId="{8D4B16CC-E9D5-4325-974C-81DEBE0BBA37}" dt="2025-11-19T07:55:25.241" v="38"/>
        <pc:sldMkLst>
          <pc:docMk/>
          <pc:sldMk cId="659467509" sldId="435"/>
        </pc:sldMkLst>
        <pc:graphicFrameChg chg="mod">
          <ac:chgData name="Bella.Liu (劉家瑀)" userId="6122b3cf-428f-4cd4-a3fb-11ae43be01db" providerId="ADAL" clId="{8D4B16CC-E9D5-4325-974C-81DEBE0BBA37}" dt="2025-11-19T07:55:25.241" v="38"/>
          <ac:graphicFrameMkLst>
            <pc:docMk/>
            <pc:sldMk cId="659467509" sldId="435"/>
            <ac:graphicFrameMk id="2" creationId="{0B613CA5-6CC8-974A-3218-17E1DA17D7A9}"/>
          </ac:graphicFrameMkLst>
        </pc:graphicFrameChg>
      </pc:sldChg>
      <pc:sldChg chg="modSp mod">
        <pc:chgData name="Bella.Liu (劉家瑀)" userId="6122b3cf-428f-4cd4-a3fb-11ae43be01db" providerId="ADAL" clId="{8D4B16CC-E9D5-4325-974C-81DEBE0BBA37}" dt="2025-11-19T07:55:31.201" v="40"/>
        <pc:sldMkLst>
          <pc:docMk/>
          <pc:sldMk cId="344575362" sldId="436"/>
        </pc:sldMkLst>
        <pc:graphicFrameChg chg="mod modGraphic">
          <ac:chgData name="Bella.Liu (劉家瑀)" userId="6122b3cf-428f-4cd4-a3fb-11ae43be01db" providerId="ADAL" clId="{8D4B16CC-E9D5-4325-974C-81DEBE0BBA37}" dt="2025-11-19T07:55:31.201" v="40"/>
          <ac:graphicFrameMkLst>
            <pc:docMk/>
            <pc:sldMk cId="344575362" sldId="436"/>
            <ac:graphicFrameMk id="2" creationId="{02495B05-FD75-4ADE-08DE-3E0CEF2B79EA}"/>
          </ac:graphicFrameMkLst>
        </pc:graphicFrameChg>
      </pc:sldChg>
      <pc:sldChg chg="modSp">
        <pc:chgData name="Bella.Liu (劉家瑀)" userId="6122b3cf-428f-4cd4-a3fb-11ae43be01db" providerId="ADAL" clId="{8D4B16CC-E9D5-4325-974C-81DEBE0BBA37}" dt="2025-11-19T06:22:11.084" v="11"/>
        <pc:sldMkLst>
          <pc:docMk/>
          <pc:sldMk cId="1139608036" sldId="437"/>
        </pc:sldMkLst>
        <pc:spChg chg="mod">
          <ac:chgData name="Bella.Liu (劉家瑀)" userId="6122b3cf-428f-4cd4-a3fb-11ae43be01db" providerId="ADAL" clId="{8D4B16CC-E9D5-4325-974C-81DEBE0BBA37}" dt="2025-11-19T06:22:11.084" v="11"/>
          <ac:spMkLst>
            <pc:docMk/>
            <pc:sldMk cId="1139608036" sldId="437"/>
            <ac:spMk id="7" creationId="{FA064714-94BC-3CA1-D71C-2B1A923F07C6}"/>
          </ac:spMkLst>
        </pc:spChg>
        <pc:spChg chg="mod">
          <ac:chgData name="Bella.Liu (劉家瑀)" userId="6122b3cf-428f-4cd4-a3fb-11ae43be01db" providerId="ADAL" clId="{8D4B16CC-E9D5-4325-974C-81DEBE0BBA37}" dt="2025-11-19T06:22:09.933" v="10"/>
          <ac:spMkLst>
            <pc:docMk/>
            <pc:sldMk cId="1139608036" sldId="437"/>
            <ac:spMk id="10" creationId="{BCE0A678-C282-38DF-B3F3-64EFCCD4DC8E}"/>
          </ac:spMkLst>
        </pc:spChg>
      </pc:sldChg>
      <pc:sldChg chg="modSp">
        <pc:chgData name="Bella.Liu (劉家瑀)" userId="6122b3cf-428f-4cd4-a3fb-11ae43be01db" providerId="ADAL" clId="{8D4B16CC-E9D5-4325-974C-81DEBE0BBA37}" dt="2025-11-19T06:22:14.829" v="13"/>
        <pc:sldMkLst>
          <pc:docMk/>
          <pc:sldMk cId="4015935417" sldId="438"/>
        </pc:sldMkLst>
        <pc:spChg chg="mod">
          <ac:chgData name="Bella.Liu (劉家瑀)" userId="6122b3cf-428f-4cd4-a3fb-11ae43be01db" providerId="ADAL" clId="{8D4B16CC-E9D5-4325-974C-81DEBE0BBA37}" dt="2025-11-19T06:22:14.829" v="13"/>
          <ac:spMkLst>
            <pc:docMk/>
            <pc:sldMk cId="4015935417" sldId="438"/>
            <ac:spMk id="7" creationId="{D94A5772-54BE-59AB-2B10-00743BF052B9}"/>
          </ac:spMkLst>
        </pc:spChg>
        <pc:spChg chg="mod">
          <ac:chgData name="Bella.Liu (劉家瑀)" userId="6122b3cf-428f-4cd4-a3fb-11ae43be01db" providerId="ADAL" clId="{8D4B16CC-E9D5-4325-974C-81DEBE0BBA37}" dt="2025-11-19T06:22:13.295" v="12"/>
          <ac:spMkLst>
            <pc:docMk/>
            <pc:sldMk cId="4015935417" sldId="438"/>
            <ac:spMk id="10" creationId="{47661120-7B53-D18C-4120-66417A8C6AC2}"/>
          </ac:spMkLst>
        </pc:spChg>
      </pc:sldChg>
      <pc:sldChg chg="modSp">
        <pc:chgData name="Bella.Liu (劉家瑀)" userId="6122b3cf-428f-4cd4-a3fb-11ae43be01db" providerId="ADAL" clId="{8D4B16CC-E9D5-4325-974C-81DEBE0BBA37}" dt="2025-11-19T06:22:19.846" v="15"/>
        <pc:sldMkLst>
          <pc:docMk/>
          <pc:sldMk cId="757603915" sldId="439"/>
        </pc:sldMkLst>
        <pc:spChg chg="mod">
          <ac:chgData name="Bella.Liu (劉家瑀)" userId="6122b3cf-428f-4cd4-a3fb-11ae43be01db" providerId="ADAL" clId="{8D4B16CC-E9D5-4325-974C-81DEBE0BBA37}" dt="2025-11-19T06:22:19.846" v="15"/>
          <ac:spMkLst>
            <pc:docMk/>
            <pc:sldMk cId="757603915" sldId="439"/>
            <ac:spMk id="7" creationId="{4AC8EFDC-DBBF-4EDC-A48C-57A454C8F858}"/>
          </ac:spMkLst>
        </pc:spChg>
        <pc:spChg chg="mod">
          <ac:chgData name="Bella.Liu (劉家瑀)" userId="6122b3cf-428f-4cd4-a3fb-11ae43be01db" providerId="ADAL" clId="{8D4B16CC-E9D5-4325-974C-81DEBE0BBA37}" dt="2025-11-19T06:22:17.703" v="14"/>
          <ac:spMkLst>
            <pc:docMk/>
            <pc:sldMk cId="757603915" sldId="439"/>
            <ac:spMk id="10" creationId="{0B652D71-DD04-D570-D86B-4986567B9148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1EAEA8-C580-4CC9-B3EF-4E14DF11FF9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6C6233-C7E1-4D2C-B863-5ADE50BD5A6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585422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07345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45026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01DB70-1E47-7BF9-58E3-EFE5921C8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31239D5-64AD-F327-3294-CD206B4A1BD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500FF2A-75DA-E3E3-4630-4705089466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6990C0-F1FC-086F-7A93-EFD81EAE076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2593106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437707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86C6233-C7E1-4D2C-B863-5ADE50BD5A61}" type="slidenum">
              <a:rPr lang="zh-TW" altLang="en-US" smtClean="0"/>
              <a:t>8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019874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4169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48474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251210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20390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3610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95892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258272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768559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07570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7488589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8053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標題投影片"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kumimoji="1" lang="zh-TW" altLang="en-US"/>
              <a:t>按一下以編輯母片標題樣式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A9764C-6F1C-48C5-80A6-6E301BE0A37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7413F8-00F0-408D-80E2-21D65E6EDE85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9568858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2873638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429591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0390340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9188842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363679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9916750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290695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0228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5969448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69779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02178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DBAA0B-C0C8-49F7-90A6-881E800F52F7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8A350A-6DAB-4F6D-9484-B7AE1BB47BE3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2050" name="Picture 2" descr="G:\90. Personal\Samantha.Hu\ACTi Slides Layout (3).jpg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" y="0"/>
            <a:ext cx="912018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270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  <p:sldLayoutId id="2147483671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D60C7-6302-4E0B-9F11-B5420923225C}" type="datetimeFigureOut">
              <a:rPr lang="zh-TW" altLang="en-US" smtClean="0"/>
              <a:t>2026/1/21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94CB7C-1971-486C-87B4-4FA42C3EC35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48972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http://www.rimaelektronik.com/images/stories/virtuemart/product/acti-b511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07683C5B-C2DB-B8FB-702D-41EC6A5F69F5}"/>
              </a:ext>
            </a:extLst>
          </p:cNvPr>
          <p:cNvSpPr txBox="1">
            <a:spLocks/>
          </p:cNvSpPr>
          <p:nvPr/>
        </p:nvSpPr>
        <p:spPr>
          <a:xfrm>
            <a:off x="432916" y="1052736"/>
            <a:ext cx="7632848" cy="3312368"/>
          </a:xfrm>
          <a:prstGeom prst="rect">
            <a:avLst/>
          </a:prstGeom>
        </p:spPr>
        <p:txBody>
          <a:bodyPr vert="horz" lIns="91438" tIns="45719" rIns="91438" bIns="45719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50000"/>
              </a:lnSpc>
            </a:pPr>
            <a:r>
              <a:rPr lang="en-US" sz="4000" b="1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/>
              </a:rPr>
              <a:t>Y35, Y55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ea typeface="Calibri"/>
              <a:cs typeface="Calibri"/>
            </a:endParaRPr>
          </a:p>
          <a:p>
            <a:pPr algn="l">
              <a:lnSpc>
                <a:spcPct val="150000"/>
              </a:lnSpc>
            </a:pPr>
            <a:r>
              <a:rPr lang="en-US" sz="2000" dirty="0">
                <a:solidFill>
                  <a:schemeClr val="tx1">
                    <a:lumMod val="50000"/>
                    <a:lumOff val="50000"/>
                  </a:schemeClr>
                </a:solidFill>
                <a:ea typeface="新細明體" pitchFamily="18" charset="-120"/>
              </a:rPr>
              <a:t>New Product Introduction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9B9E64B-6171-C20F-7E37-BF0CBD9F318F}"/>
              </a:ext>
            </a:extLst>
          </p:cNvPr>
          <p:cNvSpPr txBox="1"/>
          <p:nvPr/>
        </p:nvSpPr>
        <p:spPr>
          <a:xfrm>
            <a:off x="460375" y="5057447"/>
            <a:ext cx="4462597" cy="40011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2000" b="1" dirty="0">
                <a:solidFill>
                  <a:schemeClr val="accent6">
                    <a:lumMod val="75000"/>
                  </a:schemeClr>
                </a:solidFill>
              </a:rPr>
              <a:t>New Analog Bullet and Turret Camera</a:t>
            </a:r>
            <a:endParaRPr lang="en-US" sz="2000" b="1" dirty="0">
              <a:solidFill>
                <a:schemeClr val="accent6">
                  <a:lumMod val="75000"/>
                </a:schemeClr>
              </a:solidFill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178386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4D6202A-EE1C-C46A-99A0-BDFA4E9E74C3}"/>
              </a:ext>
            </a:extLst>
          </p:cNvPr>
          <p:cNvSpPr txBox="1"/>
          <p:nvPr/>
        </p:nvSpPr>
        <p:spPr>
          <a:xfrm>
            <a:off x="267778" y="1126450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/>
              <a:t>ACTi is introducing the newest products: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116D351-0137-F4BF-2BEB-F06BE549887A}"/>
              </a:ext>
            </a:extLst>
          </p:cNvPr>
          <p:cNvGrpSpPr/>
          <p:nvPr/>
        </p:nvGrpSpPr>
        <p:grpSpPr>
          <a:xfrm>
            <a:off x="600271" y="1727655"/>
            <a:ext cx="8064896" cy="1421940"/>
            <a:chOff x="611560" y="2122770"/>
            <a:chExt cx="8064896" cy="1421940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805201C7-6296-D446-CF61-228AC5763923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077076A1-3E68-8254-8DD9-D0A9EB5415B5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f2.8mm Outdoor </a:t>
              </a:r>
              <a:r>
                <a:rPr lang="en-US" sz="2000" b="1" dirty="0">
                  <a:solidFill>
                    <a:srgbClr val="FF0000"/>
                  </a:solidFill>
                </a:rPr>
                <a:t>Analog Bullet </a:t>
              </a:r>
              <a:r>
                <a:rPr lang="en-US" sz="2000" b="1" dirty="0"/>
                <a:t>with IR LED 30m, WDR 130dB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F65804F2-B124-5590-BE37-73CA85377D3C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Y35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FF8D3193-03CE-1EA2-C4A7-354E6A208170}"/>
              </a:ext>
            </a:extLst>
          </p:cNvPr>
          <p:cNvGrpSpPr/>
          <p:nvPr/>
        </p:nvGrpSpPr>
        <p:grpSpPr>
          <a:xfrm>
            <a:off x="600271" y="3331212"/>
            <a:ext cx="8064896" cy="1421940"/>
            <a:chOff x="611560" y="2122770"/>
            <a:chExt cx="8064896" cy="1421940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2FF585E3-752D-E304-2780-F42D2FF7B5EE}"/>
                </a:ext>
              </a:extLst>
            </p:cNvPr>
            <p:cNvSpPr/>
            <p:nvPr/>
          </p:nvSpPr>
          <p:spPr>
            <a:xfrm>
              <a:off x="611560" y="2160915"/>
              <a:ext cx="8064896" cy="1383795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55A15C51-E2F2-035F-6071-2ECF821B8110}"/>
                </a:ext>
              </a:extLst>
            </p:cNvPr>
            <p:cNvSpPr txBox="1"/>
            <p:nvPr/>
          </p:nvSpPr>
          <p:spPr>
            <a:xfrm>
              <a:off x="3263298" y="2589678"/>
              <a:ext cx="5403068" cy="70788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</p:spPr>
          <p:txBody>
            <a:bodyPr wrap="square" lIns="91440" tIns="45720" rIns="91440" bIns="45720" anchor="t">
              <a:spAutoFit/>
            </a:bodyPr>
            <a:lstStyle/>
            <a:p>
              <a:r>
                <a:rPr lang="en-US" sz="2000" b="1" dirty="0">
                  <a:solidFill>
                    <a:srgbClr val="FF0000"/>
                  </a:solidFill>
                </a:rPr>
                <a:t>2MP</a:t>
              </a:r>
              <a:r>
                <a:rPr lang="en-US" sz="2000" b="1" dirty="0"/>
                <a:t> f2.8mm Outdoor </a:t>
              </a:r>
              <a:r>
                <a:rPr lang="en-US" sz="2000" b="1" dirty="0">
                  <a:solidFill>
                    <a:srgbClr val="FF0000"/>
                  </a:solidFill>
                </a:rPr>
                <a:t>Analog Turret </a:t>
              </a:r>
              <a:r>
                <a:rPr lang="en-US" sz="2000" b="1" dirty="0"/>
                <a:t>with IR LED 30m, WDR 130dB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990DF17D-767C-E3F8-45A8-43CA00469EE5}"/>
                </a:ext>
              </a:extLst>
            </p:cNvPr>
            <p:cNvSpPr txBox="1"/>
            <p:nvPr/>
          </p:nvSpPr>
          <p:spPr>
            <a:xfrm>
              <a:off x="3263298" y="2122770"/>
              <a:ext cx="136815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>
                  <a:solidFill>
                    <a:srgbClr val="00B050"/>
                  </a:solidFill>
                </a:rPr>
                <a:t>Y55</a:t>
              </a:r>
            </a:p>
          </p:txBody>
        </p:sp>
      </p:grpSp>
      <p:pic>
        <p:nvPicPr>
          <p:cNvPr id="1026" name="Picture 2">
            <a:extLst>
              <a:ext uri="{FF2B5EF4-FFF2-40B4-BE49-F238E27FC236}">
                <a16:creationId xmlns:a16="http://schemas.microsoft.com/office/drawing/2014/main" id="{9824CECB-FD62-4214-D2B8-E9ABB720CE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0883" y="1838406"/>
            <a:ext cx="136815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42C46B94-B589-192B-B522-8C034E26CF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3301" y="3469764"/>
            <a:ext cx="1202643" cy="12026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80300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6A53E1-4E35-7D53-98F0-61D32F0886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CC7B563-E921-F7D2-176D-F1136F2E8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7123894"/>
              </p:ext>
            </p:extLst>
          </p:nvPr>
        </p:nvGraphicFramePr>
        <p:xfrm>
          <a:off x="1612491" y="2458065"/>
          <a:ext cx="6096000" cy="22989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831746182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891082675"/>
                    </a:ext>
                  </a:extLst>
                </a:gridCol>
                <a:gridCol w="2032000">
                  <a:extLst>
                    <a:ext uri="{9D8B030D-6E8A-4147-A177-3AD203B41FA5}">
                      <a16:colId xmlns:a16="http://schemas.microsoft.com/office/drawing/2014/main" val="1675308246"/>
                    </a:ext>
                  </a:extLst>
                </a:gridCol>
              </a:tblGrid>
              <a:tr h="382311">
                <a:tc rowSpan="2"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Analog Bullet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Analog Turret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7154971"/>
                  </a:ext>
                </a:extLst>
              </a:tr>
              <a:tr h="90571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8833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2MP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Y31</a:t>
                      </a:r>
                    </a:p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Y35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Y71</a:t>
                      </a:r>
                    </a:p>
                    <a:p>
                      <a:r>
                        <a:rPr lang="en-US" b="1" dirty="0">
                          <a:solidFill>
                            <a:srgbClr val="00B050"/>
                          </a:solidFill>
                        </a:rPr>
                        <a:t>Y55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459303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5MP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72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56148905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30A41713-2D09-C85E-8B46-5642EB8B72CE}"/>
              </a:ext>
            </a:extLst>
          </p:cNvPr>
          <p:cNvSpPr txBox="1"/>
          <p:nvPr/>
        </p:nvSpPr>
        <p:spPr>
          <a:xfrm>
            <a:off x="562746" y="1352592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Product Matrix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B2845BED-85BA-889C-DE5D-335D39E23A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1000" y="2861187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E84A0A60-D9B8-391D-62AF-891EDEF876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426" y="2878393"/>
            <a:ext cx="762000" cy="76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96199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D6CCA6FD-FB28-3C9A-E58F-722EF4043EE2}"/>
              </a:ext>
            </a:extLst>
          </p:cNvPr>
          <p:cNvSpPr txBox="1"/>
          <p:nvPr/>
        </p:nvSpPr>
        <p:spPr>
          <a:xfrm>
            <a:off x="3570145" y="548680"/>
            <a:ext cx="61206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/>
              <a:t>Spec Comparison: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CA4E805D-71C0-7FF6-B52B-9B1AB48FF7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312880"/>
              </p:ext>
            </p:extLst>
          </p:nvPr>
        </p:nvGraphicFramePr>
        <p:xfrm>
          <a:off x="395536" y="1167782"/>
          <a:ext cx="8421090" cy="52024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84218">
                  <a:extLst>
                    <a:ext uri="{9D8B030D-6E8A-4147-A177-3AD203B41FA5}">
                      <a16:colId xmlns:a16="http://schemas.microsoft.com/office/drawing/2014/main" val="1674525478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1729072205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4000711029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4235285977"/>
                    </a:ext>
                  </a:extLst>
                </a:gridCol>
                <a:gridCol w="1684218">
                  <a:extLst>
                    <a:ext uri="{9D8B030D-6E8A-4147-A177-3AD203B41FA5}">
                      <a16:colId xmlns:a16="http://schemas.microsoft.com/office/drawing/2014/main" val="559353477"/>
                    </a:ext>
                  </a:extLst>
                </a:gridCol>
              </a:tblGrid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Y31</a:t>
                      </a:r>
                      <a:endParaRPr lang="en-US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Y35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Y71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800" b="1" kern="1200" dirty="0">
                          <a:solidFill>
                            <a:srgbClr val="00B050"/>
                          </a:solidFill>
                          <a:latin typeface="+mn-lt"/>
                          <a:ea typeface="+mn-ea"/>
                          <a:cs typeface="+mn-cs"/>
                        </a:rPr>
                        <a:t>Y55</a:t>
                      </a:r>
                    </a:p>
                  </a:txBody>
                  <a:tcP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2435519"/>
                  </a:ext>
                </a:extLst>
              </a:tr>
              <a:tr h="752418">
                <a:tc>
                  <a:txBody>
                    <a:bodyPr/>
                    <a:lstStyle/>
                    <a:p>
                      <a:r>
                        <a:rPr lang="en-US" dirty="0"/>
                        <a:t>Photo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9142187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dirty="0"/>
                        <a:t>Product type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Analog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Analog Bullet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Analog Turret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Analog Turret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4282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/>
                        <a:t>2MP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0" dirty="0"/>
                        <a:t>2MP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7454504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Lens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f2.8mm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522604302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Horizontal Viewing Angle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90.5°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90.5°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762527708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Analog Video Output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baseline="0" dirty="0"/>
                        <a:t>1 x BNC connector, supports TVI/AHD/CVI/CVBS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31546296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Maximum fps vs Resolution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baseline="0" dirty="0"/>
                        <a:t>(TVI/AHD/CVI)</a:t>
                      </a:r>
                    </a:p>
                    <a:p>
                      <a:pPr algn="ctr"/>
                      <a:r>
                        <a:rPr lang="en-US" sz="1200" b="0" baseline="0" dirty="0"/>
                        <a:t>30 fps at 1920 x 1080</a:t>
                      </a:r>
                    </a:p>
                    <a:p>
                      <a:pPr algn="ctr"/>
                      <a:r>
                        <a:rPr lang="en-US" sz="1200" b="0" baseline="0" dirty="0"/>
                        <a:t>(CVBS)</a:t>
                      </a:r>
                    </a:p>
                    <a:p>
                      <a:pPr algn="ctr"/>
                      <a:r>
                        <a:rPr lang="en-US" sz="1200" b="0" baseline="0" dirty="0"/>
                        <a:t>NTSC, PAL 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73235980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DNR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DNR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2D + 3D DNR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DNR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2D + 3D DNR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71187343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Weatherproof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IP67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IP67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600" b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alibri"/>
                          <a:ea typeface="+mn-ea"/>
                          <a:cs typeface="+mn-cs"/>
                        </a:rPr>
                        <a:t>IP67</a:t>
                      </a:r>
                      <a:endParaRPr lang="en-US" sz="1600" b="0" baseline="0" dirty="0"/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2413204"/>
                  </a:ext>
                </a:extLst>
              </a:tr>
              <a:tr h="327342">
                <a:tc>
                  <a:txBody>
                    <a:bodyPr/>
                    <a:lstStyle/>
                    <a:p>
                      <a:r>
                        <a:rPr lang="en-US" sz="1600" dirty="0"/>
                        <a:t>NDAA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Yes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Yes</a:t>
                      </a:r>
                    </a:p>
                  </a:txBody>
                  <a:tcPr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Yes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b="0" baseline="0" dirty="0"/>
                        <a:t>Yes</a:t>
                      </a:r>
                    </a:p>
                  </a:txBody>
                  <a:tcPr anchor="ctr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61901685"/>
                  </a:ext>
                </a:extLst>
              </a:tr>
            </a:tbl>
          </a:graphicData>
        </a:graphic>
      </p:graphicFrame>
      <p:pic>
        <p:nvPicPr>
          <p:cNvPr id="3074" name="Picture 2">
            <a:extLst>
              <a:ext uri="{FF2B5EF4-FFF2-40B4-BE49-F238E27FC236}">
                <a16:creationId xmlns:a16="http://schemas.microsoft.com/office/drawing/2014/main" id="{9665E3B2-5903-0FCD-CC7B-EA3C9B5480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434" y="14287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1A9E59BB-4DD4-D068-F95F-7D272F2E0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5750" y="1428750"/>
            <a:ext cx="952500" cy="952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>
            <a:extLst>
              <a:ext uri="{FF2B5EF4-FFF2-40B4-BE49-F238E27FC236}">
                <a16:creationId xmlns:a16="http://schemas.microsoft.com/office/drawing/2014/main" id="{40C9C5BC-2166-DD50-E2C6-F1F324D4BF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226" y="147484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>
            <a:extLst>
              <a:ext uri="{FF2B5EF4-FFF2-40B4-BE49-F238E27FC236}">
                <a16:creationId xmlns:a16="http://schemas.microsoft.com/office/drawing/2014/main" id="{3DDB487D-D061-24AC-905D-3783E29547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41955" y="1474840"/>
            <a:ext cx="857250" cy="857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986695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17B5B2C-211E-BBAA-1C68-595F6A08D661}"/>
              </a:ext>
            </a:extLst>
          </p:cNvPr>
          <p:cNvGraphicFramePr>
            <a:graphicFrameLocks noGrp="1"/>
          </p:cNvGraphicFramePr>
          <p:nvPr/>
        </p:nvGraphicFramePr>
        <p:xfrm>
          <a:off x="457200" y="2421447"/>
          <a:ext cx="8229601" cy="3286872"/>
        </p:xfrm>
        <a:graphic>
          <a:graphicData uri="http://schemas.openxmlformats.org/drawingml/2006/table">
            <a:tbl>
              <a:tblPr/>
              <a:tblGrid>
                <a:gridCol w="874440">
                  <a:extLst>
                    <a:ext uri="{9D8B030D-6E8A-4147-A177-3AD203B41FA5}">
                      <a16:colId xmlns:a16="http://schemas.microsoft.com/office/drawing/2014/main" val="4066654642"/>
                    </a:ext>
                  </a:extLst>
                </a:gridCol>
                <a:gridCol w="1008112">
                  <a:extLst>
                    <a:ext uri="{9D8B030D-6E8A-4147-A177-3AD203B41FA5}">
                      <a16:colId xmlns:a16="http://schemas.microsoft.com/office/drawing/2014/main" val="212818239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3385754925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1004300537"/>
                    </a:ext>
                  </a:extLst>
                </a:gridCol>
                <a:gridCol w="1152128">
                  <a:extLst>
                    <a:ext uri="{9D8B030D-6E8A-4147-A177-3AD203B41FA5}">
                      <a16:colId xmlns:a16="http://schemas.microsoft.com/office/drawing/2014/main" val="1635046833"/>
                    </a:ext>
                  </a:extLst>
                </a:gridCol>
                <a:gridCol w="1246796">
                  <a:extLst>
                    <a:ext uri="{9D8B030D-6E8A-4147-A177-3AD203B41FA5}">
                      <a16:colId xmlns:a16="http://schemas.microsoft.com/office/drawing/2014/main" val="3420378923"/>
                    </a:ext>
                  </a:extLst>
                </a:gridCol>
                <a:gridCol w="707765">
                  <a:extLst>
                    <a:ext uri="{9D8B030D-6E8A-4147-A177-3AD203B41FA5}">
                      <a16:colId xmlns:a16="http://schemas.microsoft.com/office/drawing/2014/main" val="408856895"/>
                    </a:ext>
                  </a:extLst>
                </a:gridCol>
              </a:tblGrid>
              <a:tr h="237256"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Hardware Brand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Product Branding/ Series Name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Supported Protocols/Formats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61091335"/>
                  </a:ext>
                </a:extLst>
              </a:tr>
              <a:tr h="237256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AHD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CVBS (old, D1)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64308994"/>
                  </a:ext>
                </a:extLst>
              </a:tr>
              <a:tr h="67705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Digital, up to 4K, but also backward compatible with analog, via BNC, 1080p to 300 meters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Digital, up to 4K, 720p to 500 meters, 1080p to 300 meters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Analog, Up to 5MP over coax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5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D1 equivalent resolution, 480~700 TVL, fully analog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11269263"/>
                  </a:ext>
                </a:extLst>
              </a:tr>
              <a:tr h="47451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Techpoint (&amp; Hikvision)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Dahua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NextChip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(Korea)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(global standard)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Inventor of the format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4193642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Hanwha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 HD+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9871409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Hikvision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HDTVI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652096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Dahua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HDCVI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63421065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Geovision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 HD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-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2558028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Bosch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27312458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ACTi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da-DK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Analog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Y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EBF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45720" marR="7470" marT="747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1717172"/>
                  </a:ext>
                </a:extLst>
              </a:tr>
              <a:tr h="237256"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470" marR="7470" marT="747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72758166"/>
                  </a:ext>
                </a:extLst>
              </a:tr>
            </a:tbl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F31A5D82-7D9B-BBD1-28DF-1079050CC2BD}"/>
              </a:ext>
            </a:extLst>
          </p:cNvPr>
          <p:cNvSpPr txBox="1"/>
          <p:nvPr/>
        </p:nvSpPr>
        <p:spPr>
          <a:xfrm>
            <a:off x="457200" y="1710100"/>
            <a:ext cx="850728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In the analog CCTV world, there are 4 popular formats being used. In order to work seamlessly, </a:t>
            </a:r>
            <a:r>
              <a:rPr lang="en-US" sz="1600" dirty="0">
                <a:solidFill>
                  <a:srgbClr val="0070C0"/>
                </a:solidFill>
              </a:rPr>
              <a:t>both the camera and the DVR must use the same format</a:t>
            </a:r>
            <a:r>
              <a:rPr lang="en-US" sz="1600" dirty="0"/>
              <a:t>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E5D0FE6-1A5C-42CE-8148-75DDE07A5202}"/>
              </a:ext>
            </a:extLst>
          </p:cNvPr>
          <p:cNvSpPr txBox="1"/>
          <p:nvPr/>
        </p:nvSpPr>
        <p:spPr>
          <a:xfrm>
            <a:off x="421296" y="5674040"/>
            <a:ext cx="604137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dirty="0"/>
              <a:t>HDTVI = High Definition Transport Video Interface</a:t>
            </a:r>
          </a:p>
          <a:p>
            <a:r>
              <a:rPr lang="en-US" sz="1200" dirty="0"/>
              <a:t>HDCVI = </a:t>
            </a:r>
            <a:r>
              <a:rPr lang="en-US" sz="1200" u="none" strike="noStrike" dirty="0">
                <a:effectLst/>
              </a:rPr>
              <a:t>High Definition Composite Video Interface</a:t>
            </a:r>
            <a:endParaRPr lang="en-US" sz="1200" b="0" i="0" u="none" strike="noStrike" dirty="0"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r>
              <a:rPr lang="en-US" sz="1200" dirty="0"/>
              <a:t>AHD = Analog High Definition</a:t>
            </a:r>
          </a:p>
          <a:p>
            <a:r>
              <a:rPr lang="en-US" sz="1200" dirty="0"/>
              <a:t>CVBS = Composite Video Broadcast Signal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B9EF3BD-0254-FEA6-F204-77C6D5670641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Analog streaming formats overview</a:t>
            </a:r>
          </a:p>
        </p:txBody>
      </p:sp>
    </p:spTree>
    <p:extLst>
      <p:ext uri="{BB962C8B-B14F-4D97-AF65-F5344CB8AC3E}">
        <p14:creationId xmlns:p14="http://schemas.microsoft.com/office/powerpoint/2010/main" val="29871884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7CC41C5-E1B9-5B92-5AD8-7E7E1D6266A9}"/>
              </a:ext>
            </a:extLst>
          </p:cNvPr>
          <p:cNvSpPr txBox="1"/>
          <p:nvPr/>
        </p:nvSpPr>
        <p:spPr>
          <a:xfrm>
            <a:off x="307975" y="2021939"/>
            <a:ext cx="851249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/>
              <a:t>ACTi also provides the </a:t>
            </a:r>
            <a:r>
              <a:rPr lang="en-US" sz="1600" dirty="0">
                <a:solidFill>
                  <a:srgbClr val="FF0000"/>
                </a:solidFill>
              </a:rPr>
              <a:t>Hybrid DVR </a:t>
            </a:r>
            <a:r>
              <a:rPr lang="en-US" sz="1600" dirty="0"/>
              <a:t>(YVR-xxx) series which can be used together with the Analog camera series (</a:t>
            </a:r>
            <a:r>
              <a:rPr lang="en-US" sz="1600" dirty="0" err="1"/>
              <a:t>Yxx</a:t>
            </a:r>
            <a:r>
              <a:rPr lang="en-US" sz="1600" dirty="0"/>
              <a:t>). Although these hybrid DVRs also support ONVIF IP cameras, our focused solution strategy is to sell them together with the analog cameras.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26906321-DBDA-A646-B73E-9D679A46B1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3227290"/>
            <a:ext cx="1676495" cy="16764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>
            <a:extLst>
              <a:ext uri="{FF2B5EF4-FFF2-40B4-BE49-F238E27FC236}">
                <a16:creationId xmlns:a16="http://schemas.microsoft.com/office/drawing/2014/main" id="{963CC7CC-D42F-B844-BA1C-7E42F65E43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5225" y="306896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2249-C-48 Pomona, COAXIAL CABLE ASSEMBLY, BMC MALE-MALE, 4FT | Farnell  Switzerland">
            <a:extLst>
              <a:ext uri="{FF2B5EF4-FFF2-40B4-BE49-F238E27FC236}">
                <a16:creationId xmlns:a16="http://schemas.microsoft.com/office/drawing/2014/main" id="{39199D27-9F54-1F16-E598-DA025E744F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8705" y="3883542"/>
            <a:ext cx="1376188" cy="900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439BECC6-6850-35F0-A164-6CFF137C0274}"/>
              </a:ext>
            </a:extLst>
          </p:cNvPr>
          <p:cNvSpPr/>
          <p:nvPr/>
        </p:nvSpPr>
        <p:spPr>
          <a:xfrm>
            <a:off x="2411760" y="4065537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20AAD1EA-0A5B-9973-4EAC-2093292C8EB1}"/>
              </a:ext>
            </a:extLst>
          </p:cNvPr>
          <p:cNvSpPr/>
          <p:nvPr/>
        </p:nvSpPr>
        <p:spPr>
          <a:xfrm>
            <a:off x="5481055" y="4004661"/>
            <a:ext cx="504056" cy="31388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6CB786-E080-27CF-2CDE-FCF62FB4C01E}"/>
              </a:ext>
            </a:extLst>
          </p:cNvPr>
          <p:cNvSpPr txBox="1"/>
          <p:nvPr/>
        </p:nvSpPr>
        <p:spPr>
          <a:xfrm>
            <a:off x="749147" y="4867125"/>
            <a:ext cx="18288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/>
              <a:t>Yxx</a:t>
            </a:r>
            <a:r>
              <a:rPr lang="en-US" dirty="0"/>
              <a:t> Series</a:t>
            </a:r>
          </a:p>
          <a:p>
            <a:r>
              <a:rPr lang="en-US" dirty="0"/>
              <a:t>Analog cameras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6D0CCA4-F58C-7FD6-4CB5-2FF26DEE429D}"/>
              </a:ext>
            </a:extLst>
          </p:cNvPr>
          <p:cNvSpPr txBox="1"/>
          <p:nvPr/>
        </p:nvSpPr>
        <p:spPr>
          <a:xfrm>
            <a:off x="3379700" y="4882908"/>
            <a:ext cx="1828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Coaxial Cable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82520D0-B0E9-BC4E-1225-068F9B05F72A}"/>
              </a:ext>
            </a:extLst>
          </p:cNvPr>
          <p:cNvSpPr txBox="1"/>
          <p:nvPr/>
        </p:nvSpPr>
        <p:spPr>
          <a:xfrm>
            <a:off x="6563409" y="4784276"/>
            <a:ext cx="2286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50"/>
                </a:solidFill>
              </a:rPr>
              <a:t>YVR-series</a:t>
            </a:r>
          </a:p>
          <a:p>
            <a:r>
              <a:rPr lang="en-US" sz="2000" b="1" dirty="0">
                <a:solidFill>
                  <a:srgbClr val="00B050"/>
                </a:solidFill>
              </a:rPr>
              <a:t>Hybrid DVR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1B151BD-F3DF-5526-B142-FE4FA97356C7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</p:spTree>
    <p:extLst>
      <p:ext uri="{BB962C8B-B14F-4D97-AF65-F5344CB8AC3E}">
        <p14:creationId xmlns:p14="http://schemas.microsoft.com/office/powerpoint/2010/main" val="125008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4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6" descr="https://download.acti.com/corpweb/DownloadCenter/Ajax/MakeThumbImage.ashx?t=%5b%22Product+Images%22%5d&amp;p=%5b%22PMAX-0345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8" descr="https://download.acti.com/corpweb/DownloadCenter/Ajax/MakeThumbImage.ashx?t=%5b%22Product+Images%22%5d&amp;p=%5b%22PMAX-0346%22%5d&amp;tDef=%5b%22Coming+Soon%22%5d&amp;ext=png&amp;maxWidth=240&amp;toext=pn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01B151BD-F3DF-5526-B142-FE4FA97356C7}"/>
              </a:ext>
            </a:extLst>
          </p:cNvPr>
          <p:cNvSpPr txBox="1">
            <a:spLocks/>
          </p:cNvSpPr>
          <p:nvPr/>
        </p:nvSpPr>
        <p:spPr>
          <a:xfrm>
            <a:off x="0" y="1052736"/>
            <a:ext cx="9144000" cy="504056"/>
          </a:xfrm>
          <a:prstGeom prst="rect">
            <a:avLst/>
          </a:prstGeom>
          <a:gradFill flip="none" rotWithShape="1">
            <a:gsLst>
              <a:gs pos="35000">
                <a:schemeClr val="bg1"/>
              </a:gs>
              <a:gs pos="51000">
                <a:schemeClr val="bg1">
                  <a:lumMod val="95000"/>
                </a:schemeClr>
              </a:gs>
            </a:gsLst>
            <a:lin ang="10800000" scaled="0"/>
            <a:tileRect/>
          </a:gradFill>
          <a:ln>
            <a:noFill/>
          </a:ln>
        </p:spPr>
        <p:txBody>
          <a:bodyPr vert="horz" lIns="640080" tIns="45720" rIns="91440" bIns="45720" rtlCol="0" anchor="ctr">
            <a:normAutofit fontScale="90000" lnSpcReduction="10000"/>
          </a:bodyPr>
          <a:lstStyle>
            <a:defPPr>
              <a:defRPr lang="zh-TW"/>
            </a:defPPr>
            <a:lvl1pPr>
              <a:spcBef>
                <a:spcPct val="0"/>
              </a:spcBef>
              <a:buNone/>
              <a:defRPr sz="3200" b="1">
                <a:solidFill>
                  <a:schemeClr val="tx1">
                    <a:lumMod val="50000"/>
                    <a:lumOff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/>
              <a:t>Solutions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317055C-1D80-2E80-F08A-4982B83906E5}"/>
              </a:ext>
            </a:extLst>
          </p:cNvPr>
          <p:cNvGraphicFramePr>
            <a:graphicFrameLocks noGrp="1"/>
          </p:cNvGraphicFramePr>
          <p:nvPr/>
        </p:nvGraphicFramePr>
        <p:xfrm>
          <a:off x="612776" y="2296790"/>
          <a:ext cx="7919664" cy="3087841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1221094">
                  <a:extLst>
                    <a:ext uri="{9D8B030D-6E8A-4147-A177-3AD203B41FA5}">
                      <a16:colId xmlns:a16="http://schemas.microsoft.com/office/drawing/2014/main" val="4143427726"/>
                    </a:ext>
                  </a:extLst>
                </a:gridCol>
                <a:gridCol w="1482756">
                  <a:extLst>
                    <a:ext uri="{9D8B030D-6E8A-4147-A177-3AD203B41FA5}">
                      <a16:colId xmlns:a16="http://schemas.microsoft.com/office/drawing/2014/main" val="1453245828"/>
                    </a:ext>
                  </a:extLst>
                </a:gridCol>
                <a:gridCol w="959431">
                  <a:extLst>
                    <a:ext uri="{9D8B030D-6E8A-4147-A177-3AD203B41FA5}">
                      <a16:colId xmlns:a16="http://schemas.microsoft.com/office/drawing/2014/main" val="3526002838"/>
                    </a:ext>
                  </a:extLst>
                </a:gridCol>
                <a:gridCol w="1186205">
                  <a:extLst>
                    <a:ext uri="{9D8B030D-6E8A-4147-A177-3AD203B41FA5}">
                      <a16:colId xmlns:a16="http://schemas.microsoft.com/office/drawing/2014/main" val="672414657"/>
                    </a:ext>
                  </a:extLst>
                </a:gridCol>
                <a:gridCol w="994319">
                  <a:extLst>
                    <a:ext uri="{9D8B030D-6E8A-4147-A177-3AD203B41FA5}">
                      <a16:colId xmlns:a16="http://schemas.microsoft.com/office/drawing/2014/main" val="4148341855"/>
                    </a:ext>
                  </a:extLst>
                </a:gridCol>
                <a:gridCol w="994319">
                  <a:extLst>
                    <a:ext uri="{9D8B030D-6E8A-4147-A177-3AD203B41FA5}">
                      <a16:colId xmlns:a16="http://schemas.microsoft.com/office/drawing/2014/main" val="3896066788"/>
                    </a:ext>
                  </a:extLst>
                </a:gridCol>
                <a:gridCol w="1081540">
                  <a:extLst>
                    <a:ext uri="{9D8B030D-6E8A-4147-A177-3AD203B41FA5}">
                      <a16:colId xmlns:a16="http://schemas.microsoft.com/office/drawing/2014/main" val="2793347164"/>
                    </a:ext>
                  </a:extLst>
                </a:gridCol>
              </a:tblGrid>
              <a:tr h="70016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Models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Images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Storage Bays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Maximum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Recording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Channels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Bundled</a:t>
                      </a:r>
                      <a:b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Licenses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Built-in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PoE</a:t>
                      </a:r>
                      <a:b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</a:br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Connectors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44508882"/>
                  </a:ext>
                </a:extLst>
              </a:tr>
              <a:tr h="694597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IP Devices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Analog Devices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1724312"/>
                  </a:ext>
                </a:extLst>
              </a:tr>
              <a:tr h="54265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YVR-120</a:t>
                      </a:r>
                      <a:endParaRPr lang="en-US" sz="20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6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9065995"/>
                  </a:ext>
                </a:extLst>
              </a:tr>
              <a:tr h="564361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YVR-121</a:t>
                      </a:r>
                      <a:endParaRPr lang="en-US" sz="20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12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4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336642496"/>
                  </a:ext>
                </a:extLst>
              </a:tr>
              <a:tr h="586067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2000" b="1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YVR-122</a:t>
                      </a:r>
                      <a:endParaRPr lang="en-US" sz="2000" b="1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24</a:t>
                      </a:r>
                      <a:endParaRPr lang="en-US" sz="1600" b="0" i="0" u="none" strike="noStrike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8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16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</a:rPr>
                        <a:t>0</a:t>
                      </a:r>
                      <a:endParaRPr lang="en-US" sz="16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07553510"/>
                  </a:ext>
                </a:extLst>
              </a:tr>
            </a:tbl>
          </a:graphicData>
        </a:graphic>
      </p:graphicFrame>
      <p:pic>
        <p:nvPicPr>
          <p:cNvPr id="15" name="Picture 14">
            <a:extLst>
              <a:ext uri="{FF2B5EF4-FFF2-40B4-BE49-F238E27FC236}">
                <a16:creationId xmlns:a16="http://schemas.microsoft.com/office/drawing/2014/main" id="{1EE66F62-5C36-4E04-A832-86BAD85942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501008"/>
            <a:ext cx="1028302" cy="10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B1BC1310-50C2-F503-2A61-7918A7B05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0655" y="4015159"/>
            <a:ext cx="1028302" cy="10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64F5ECE4-F1D4-54C6-87F7-37A64C979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343" y="4613405"/>
            <a:ext cx="1028302" cy="1028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8F3F1FD3-B3DB-7F9B-9282-736B45086A01}"/>
              </a:ext>
            </a:extLst>
          </p:cNvPr>
          <p:cNvSpPr txBox="1"/>
          <p:nvPr/>
        </p:nvSpPr>
        <p:spPr>
          <a:xfrm>
            <a:off x="612775" y="1844824"/>
            <a:ext cx="698356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Hybrid DVR options:</a:t>
            </a:r>
          </a:p>
        </p:txBody>
      </p:sp>
    </p:spTree>
    <p:extLst>
      <p:ext uri="{BB962C8B-B14F-4D97-AF65-F5344CB8AC3E}">
        <p14:creationId xmlns:p14="http://schemas.microsoft.com/office/powerpoint/2010/main" val="593842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8FDC454-4874-FF42-C5AC-9B67F2D1956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1928" cy="68446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6574942"/>
      </p:ext>
    </p:extLst>
  </p:cSld>
  <p:clrMapOvr>
    <a:masterClrMapping/>
  </p:clrMapOvr>
</p:sld>
</file>

<file path=ppt/theme/theme1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563</Words>
  <Application>Microsoft Office PowerPoint</Application>
  <PresentationFormat>On-screen Show (4:3)</PresentationFormat>
  <Paragraphs>194</Paragraphs>
  <Slides>8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新細明體</vt:lpstr>
      <vt:lpstr>Arial</vt:lpstr>
      <vt:lpstr>Calibri</vt:lpstr>
      <vt:lpstr>自訂設計</vt:lpstr>
      <vt:lpstr>1_自訂設計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ACTi Covert Cameras</dc:title>
  <dc:creator>Ando.Meritee</dc:creator>
  <cp:lastModifiedBy>Ando.Meritee</cp:lastModifiedBy>
  <cp:revision>7</cp:revision>
  <dcterms:created xsi:type="dcterms:W3CDTF">2015-08-31T10:30:03Z</dcterms:created>
  <dcterms:modified xsi:type="dcterms:W3CDTF">2026-01-21T05:20:55Z</dcterms:modified>
</cp:coreProperties>
</file>