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0"/>
  </p:notesMasterIdLst>
  <p:sldIdLst>
    <p:sldId id="279" r:id="rId3"/>
    <p:sldId id="376" r:id="rId4"/>
    <p:sldId id="425" r:id="rId5"/>
    <p:sldId id="419" r:id="rId6"/>
    <p:sldId id="418" r:id="rId7"/>
    <p:sldId id="416" r:id="rId8"/>
    <p:sldId id="424" r:id="rId9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50"/>
    <a:srgbClr val="0000FF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97174FE-2A2E-5F0C-436C-7AEF961C6724}" v="290" dt="2025-11-19T08:27:36.051"/>
    <p1510:client id="{988A057A-65CB-4CD9-B575-95F9E339E601}" v="14" dt="2025-11-19T07:55:31.20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946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o.Meritee" userId="S::ando.meritee@acti.com::16748e08-7dbb-430e-baa8-a2f638470044" providerId="AD" clId="Web-{197174FE-2A2E-5F0C-436C-7AEF961C6724}"/>
    <pc:docChg chg="delSld modSld">
      <pc:chgData name="Ando.Meritee" userId="S::ando.meritee@acti.com::16748e08-7dbb-430e-baa8-a2f638470044" providerId="AD" clId="Web-{197174FE-2A2E-5F0C-436C-7AEF961C6724}" dt="2025-11-19T08:27:35.895" v="175" actId="20577"/>
      <pc:docMkLst>
        <pc:docMk/>
      </pc:docMkLst>
      <pc:sldChg chg="modSp">
        <pc:chgData name="Ando.Meritee" userId="S::ando.meritee@acti.com::16748e08-7dbb-430e-baa8-a2f638470044" providerId="AD" clId="Web-{197174FE-2A2E-5F0C-436C-7AEF961C6724}" dt="2025-11-19T08:27:35.895" v="175" actId="20577"/>
        <pc:sldMkLst>
          <pc:docMk/>
          <pc:sldMk cId="3017838668" sldId="279"/>
        </pc:sldMkLst>
        <pc:spChg chg="mod">
          <ac:chgData name="Ando.Meritee" userId="S::ando.meritee@acti.com::16748e08-7dbb-430e-baa8-a2f638470044" providerId="AD" clId="Web-{197174FE-2A2E-5F0C-436C-7AEF961C6724}" dt="2025-11-19T08:27:35.895" v="175" actId="20577"/>
          <ac:spMkLst>
            <pc:docMk/>
            <pc:sldMk cId="3017838668" sldId="279"/>
            <ac:spMk id="2" creationId="{C9B9E64B-6171-C20F-7E37-BF0CBD9F318F}"/>
          </ac:spMkLst>
        </pc:spChg>
        <pc:spChg chg="mod">
          <ac:chgData name="Ando.Meritee" userId="S::ando.meritee@acti.com::16748e08-7dbb-430e-baa8-a2f638470044" providerId="AD" clId="Web-{197174FE-2A2E-5F0C-436C-7AEF961C6724}" dt="2025-11-19T03:17:27.940" v="21" actId="20577"/>
          <ac:spMkLst>
            <pc:docMk/>
            <pc:sldMk cId="3017838668" sldId="279"/>
            <ac:spMk id="8" creationId="{07683C5B-C2DB-B8FB-702D-41EC6A5F69F5}"/>
          </ac:spMkLst>
        </pc:spChg>
      </pc:sldChg>
      <pc:sldChg chg="modSp">
        <pc:chgData name="Ando.Meritee" userId="S::ando.meritee@acti.com::16748e08-7dbb-430e-baa8-a2f638470044" providerId="AD" clId="Web-{197174FE-2A2E-5F0C-436C-7AEF961C6724}" dt="2025-11-19T08:24:53.330" v="139" actId="20577"/>
        <pc:sldMkLst>
          <pc:docMk/>
          <pc:sldMk cId="2878030038" sldId="376"/>
        </pc:sldMkLst>
        <pc:spChg chg="mod">
          <ac:chgData name="Ando.Meritee" userId="S::ando.meritee@acti.com::16748e08-7dbb-430e-baa8-a2f638470044" providerId="AD" clId="Web-{197174FE-2A2E-5F0C-436C-7AEF961C6724}" dt="2025-11-19T08:24:53.330" v="139" actId="20577"/>
          <ac:spMkLst>
            <pc:docMk/>
            <pc:sldMk cId="2878030038" sldId="376"/>
            <ac:spMk id="7" creationId="{064C0821-D5B0-EB52-648F-A1F8140C981C}"/>
          </ac:spMkLst>
        </pc:spChg>
        <pc:spChg chg="mod">
          <ac:chgData name="Ando.Meritee" userId="S::ando.meritee@acti.com::16748e08-7dbb-430e-baa8-a2f638470044" providerId="AD" clId="Web-{197174FE-2A2E-5F0C-436C-7AEF961C6724}" dt="2025-11-19T08:24:46.438" v="138" actId="20577"/>
          <ac:spMkLst>
            <pc:docMk/>
            <pc:sldMk cId="2878030038" sldId="376"/>
            <ac:spMk id="10" creationId="{077076A1-3E68-8254-8DD9-D0A9EB5415B5}"/>
          </ac:spMkLst>
        </pc:spChg>
      </pc:sldChg>
      <pc:sldChg chg="delSp modSp">
        <pc:chgData name="Ando.Meritee" userId="S::ando.meritee@acti.com::16748e08-7dbb-430e-baa8-a2f638470044" providerId="AD" clId="Web-{197174FE-2A2E-5F0C-436C-7AEF961C6724}" dt="2025-11-19T03:19:21.019" v="41"/>
        <pc:sldMkLst>
          <pc:docMk/>
          <pc:sldMk cId="2998669500" sldId="418"/>
        </pc:sldMkLst>
        <pc:graphicFrameChg chg="mod modGraphic">
          <ac:chgData name="Ando.Meritee" userId="S::ando.meritee@acti.com::16748e08-7dbb-430e-baa8-a2f638470044" providerId="AD" clId="Web-{197174FE-2A2E-5F0C-436C-7AEF961C6724}" dt="2025-11-19T03:19:21.019" v="41"/>
          <ac:graphicFrameMkLst>
            <pc:docMk/>
            <pc:sldMk cId="2998669500" sldId="418"/>
            <ac:graphicFrameMk id="2" creationId="{CA4E805D-71C0-7FF6-B52B-9B1AB48FF76A}"/>
          </ac:graphicFrameMkLst>
        </pc:graphicFrameChg>
        <pc:picChg chg="mod">
          <ac:chgData name="Ando.Meritee" userId="S::ando.meritee@acti.com::16748e08-7dbb-430e-baa8-a2f638470044" providerId="AD" clId="Web-{197174FE-2A2E-5F0C-436C-7AEF961C6724}" dt="2025-11-19T03:18:23.144" v="30" actId="1076"/>
          <ac:picMkLst>
            <pc:docMk/>
            <pc:sldMk cId="2998669500" sldId="418"/>
            <ac:picMk id="6" creationId="{45969BF1-6D63-33ED-959F-468C95D0A825}"/>
          </ac:picMkLst>
        </pc:picChg>
        <pc:picChg chg="del">
          <ac:chgData name="Ando.Meritee" userId="S::ando.meritee@acti.com::16748e08-7dbb-430e-baa8-a2f638470044" providerId="AD" clId="Web-{197174FE-2A2E-5F0C-436C-7AEF961C6724}" dt="2025-11-19T03:17:49.878" v="25"/>
          <ac:picMkLst>
            <pc:docMk/>
            <pc:sldMk cId="2998669500" sldId="418"/>
            <ac:picMk id="7" creationId="{BA334C04-7417-A0E3-A51C-0778C2FEEDF5}"/>
          </ac:picMkLst>
        </pc:picChg>
        <pc:picChg chg="mod">
          <ac:chgData name="Ando.Meritee" userId="S::ando.meritee@acti.com::16748e08-7dbb-430e-baa8-a2f638470044" providerId="AD" clId="Web-{197174FE-2A2E-5F0C-436C-7AEF961C6724}" dt="2025-11-19T03:18:18.066" v="29" actId="1076"/>
          <ac:picMkLst>
            <pc:docMk/>
            <pc:sldMk cId="2998669500" sldId="418"/>
            <ac:picMk id="2050" creationId="{29AD0181-B351-6F7D-CA18-A75DCB239BB2}"/>
          </ac:picMkLst>
        </pc:picChg>
      </pc:sldChg>
      <pc:sldChg chg="modSp">
        <pc:chgData name="Ando.Meritee" userId="S::ando.meritee@acti.com::16748e08-7dbb-430e-baa8-a2f638470044" providerId="AD" clId="Web-{197174FE-2A2E-5F0C-436C-7AEF961C6724}" dt="2025-11-19T08:25:12.692" v="143" actId="20577"/>
        <pc:sldMkLst>
          <pc:docMk/>
          <pc:sldMk cId="2286899724" sldId="424"/>
        </pc:sldMkLst>
        <pc:spChg chg="mod">
          <ac:chgData name="Ando.Meritee" userId="S::ando.meritee@acti.com::16748e08-7dbb-430e-baa8-a2f638470044" providerId="AD" clId="Web-{197174FE-2A2E-5F0C-436C-7AEF961C6724}" dt="2025-11-19T08:25:12.692" v="143" actId="20577"/>
          <ac:spMkLst>
            <pc:docMk/>
            <pc:sldMk cId="2286899724" sldId="424"/>
            <ac:spMk id="7" creationId="{93AE3E85-5485-74D5-2E1F-7E7490251EFB}"/>
          </ac:spMkLst>
        </pc:spChg>
        <pc:spChg chg="mod">
          <ac:chgData name="Ando.Meritee" userId="S::ando.meritee@acti.com::16748e08-7dbb-430e-baa8-a2f638470044" providerId="AD" clId="Web-{197174FE-2A2E-5F0C-436C-7AEF961C6724}" dt="2025-11-19T08:25:04.941" v="141" actId="20577"/>
          <ac:spMkLst>
            <pc:docMk/>
            <pc:sldMk cId="2286899724" sldId="424"/>
            <ac:spMk id="10" creationId="{E6CD3A15-1F40-DA8B-853D-887F24ACECEF}"/>
          </ac:spMkLst>
        </pc:spChg>
      </pc:sldChg>
      <pc:sldChg chg="del">
        <pc:chgData name="Ando.Meritee" userId="S::ando.meritee@acti.com::16748e08-7dbb-430e-baa8-a2f638470044" providerId="AD" clId="Web-{197174FE-2A2E-5F0C-436C-7AEF961C6724}" dt="2025-11-19T03:17:34.674" v="24"/>
        <pc:sldMkLst>
          <pc:docMk/>
          <pc:sldMk cId="1783404142" sldId="425"/>
        </pc:sldMkLst>
      </pc:sldChg>
      <pc:sldChg chg="modSp">
        <pc:chgData name="Ando.Meritee" userId="S::ando.meritee@acti.com::16748e08-7dbb-430e-baa8-a2f638470044" providerId="AD" clId="Web-{197174FE-2A2E-5F0C-436C-7AEF961C6724}" dt="2025-11-19T08:25:29.163" v="149" actId="20577"/>
        <pc:sldMkLst>
          <pc:docMk/>
          <pc:sldMk cId="1634238152" sldId="426"/>
        </pc:sldMkLst>
        <pc:spChg chg="mod">
          <ac:chgData name="Ando.Meritee" userId="S::ando.meritee@acti.com::16748e08-7dbb-430e-baa8-a2f638470044" providerId="AD" clId="Web-{197174FE-2A2E-5F0C-436C-7AEF961C6724}" dt="2025-11-19T08:25:24.896" v="147" actId="20577"/>
          <ac:spMkLst>
            <pc:docMk/>
            <pc:sldMk cId="1634238152" sldId="426"/>
            <ac:spMk id="7" creationId="{71390C33-0FF8-FF4D-D4C0-15B380EC95D7}"/>
          </ac:spMkLst>
        </pc:spChg>
        <pc:spChg chg="mod">
          <ac:chgData name="Ando.Meritee" userId="S::ando.meritee@acti.com::16748e08-7dbb-430e-baa8-a2f638470044" providerId="AD" clId="Web-{197174FE-2A2E-5F0C-436C-7AEF961C6724}" dt="2025-11-19T08:25:29.163" v="149" actId="20577"/>
          <ac:spMkLst>
            <pc:docMk/>
            <pc:sldMk cId="1634238152" sldId="426"/>
            <ac:spMk id="10" creationId="{672B5FA0-8E7E-4D41-6149-52C62DEC362A}"/>
          </ac:spMkLst>
        </pc:spChg>
      </pc:sldChg>
      <pc:sldChg chg="del">
        <pc:chgData name="Ando.Meritee" userId="S::ando.meritee@acti.com::16748e08-7dbb-430e-baa8-a2f638470044" providerId="AD" clId="Web-{197174FE-2A2E-5F0C-436C-7AEF961C6724}" dt="2025-11-19T03:17:31.799" v="22"/>
        <pc:sldMkLst>
          <pc:docMk/>
          <pc:sldMk cId="2898562492" sldId="428"/>
        </pc:sldMkLst>
      </pc:sldChg>
      <pc:sldChg chg="del">
        <pc:chgData name="Ando.Meritee" userId="S::ando.meritee@acti.com::16748e08-7dbb-430e-baa8-a2f638470044" providerId="AD" clId="Web-{197174FE-2A2E-5F0C-436C-7AEF961C6724}" dt="2025-11-19T03:17:32.987" v="23"/>
        <pc:sldMkLst>
          <pc:docMk/>
          <pc:sldMk cId="421111685" sldId="432"/>
        </pc:sldMkLst>
      </pc:sldChg>
      <pc:sldChg chg="delSp modSp">
        <pc:chgData name="Ando.Meritee" userId="S::ando.meritee@acti.com::16748e08-7dbb-430e-baa8-a2f638470044" providerId="AD" clId="Web-{197174FE-2A2E-5F0C-436C-7AEF961C6724}" dt="2025-11-19T03:20:07.208" v="67" actId="1076"/>
        <pc:sldMkLst>
          <pc:docMk/>
          <pc:sldMk cId="659467509" sldId="435"/>
        </pc:sldMkLst>
        <pc:graphicFrameChg chg="mod modGraphic">
          <ac:chgData name="Ando.Meritee" userId="S::ando.meritee@acti.com::16748e08-7dbb-430e-baa8-a2f638470044" providerId="AD" clId="Web-{197174FE-2A2E-5F0C-436C-7AEF961C6724}" dt="2025-11-19T03:20:03.395" v="65"/>
          <ac:graphicFrameMkLst>
            <pc:docMk/>
            <pc:sldMk cId="659467509" sldId="435"/>
            <ac:graphicFrameMk id="2" creationId="{0B613CA5-6CC8-974A-3218-17E1DA17D7A9}"/>
          </ac:graphicFrameMkLst>
        </pc:graphicFrameChg>
        <pc:picChg chg="mod">
          <ac:chgData name="Ando.Meritee" userId="S::ando.meritee@acti.com::16748e08-7dbb-430e-baa8-a2f638470044" providerId="AD" clId="Web-{197174FE-2A2E-5F0C-436C-7AEF961C6724}" dt="2025-11-19T03:20:07.208" v="67" actId="1076"/>
          <ac:picMkLst>
            <pc:docMk/>
            <pc:sldMk cId="659467509" sldId="435"/>
            <ac:picMk id="3" creationId="{C8D900CB-8C6A-D5AE-539C-73E57301D647}"/>
          </ac:picMkLst>
        </pc:picChg>
        <pc:picChg chg="mod">
          <ac:chgData name="Ando.Meritee" userId="S::ando.meritee@acti.com::16748e08-7dbb-430e-baa8-a2f638470044" providerId="AD" clId="Web-{197174FE-2A2E-5F0C-436C-7AEF961C6724}" dt="2025-11-19T03:20:05.145" v="66" actId="1076"/>
          <ac:picMkLst>
            <pc:docMk/>
            <pc:sldMk cId="659467509" sldId="435"/>
            <ac:picMk id="4" creationId="{ABE77FFB-B094-6698-3C5C-A6B2C6BF468E}"/>
          </ac:picMkLst>
        </pc:picChg>
        <pc:picChg chg="del">
          <ac:chgData name="Ando.Meritee" userId="S::ando.meritee@acti.com::16748e08-7dbb-430e-baa8-a2f638470044" providerId="AD" clId="Web-{197174FE-2A2E-5F0C-436C-7AEF961C6724}" dt="2025-11-19T03:19:51.176" v="63"/>
          <ac:picMkLst>
            <pc:docMk/>
            <pc:sldMk cId="659467509" sldId="435"/>
            <ac:picMk id="8" creationId="{39AA8342-6CCE-34E5-E17F-1DB0C331A18B}"/>
          </ac:picMkLst>
        </pc:picChg>
      </pc:sldChg>
      <pc:sldChg chg="delSp modSp">
        <pc:chgData name="Ando.Meritee" userId="S::ando.meritee@acti.com::16748e08-7dbb-430e-baa8-a2f638470044" providerId="AD" clId="Web-{197174FE-2A2E-5F0C-436C-7AEF961C6724}" dt="2025-11-19T03:21:09.852" v="86"/>
        <pc:sldMkLst>
          <pc:docMk/>
          <pc:sldMk cId="344575362" sldId="436"/>
        </pc:sldMkLst>
        <pc:graphicFrameChg chg="mod modGraphic">
          <ac:chgData name="Ando.Meritee" userId="S::ando.meritee@acti.com::16748e08-7dbb-430e-baa8-a2f638470044" providerId="AD" clId="Web-{197174FE-2A2E-5F0C-436C-7AEF961C6724}" dt="2025-11-19T03:21:09.852" v="86"/>
          <ac:graphicFrameMkLst>
            <pc:docMk/>
            <pc:sldMk cId="344575362" sldId="436"/>
            <ac:graphicFrameMk id="2" creationId="{02495B05-FD75-4ADE-08DE-3E0CEF2B79EA}"/>
          </ac:graphicFrameMkLst>
        </pc:graphicFrameChg>
        <pc:picChg chg="mod">
          <ac:chgData name="Ando.Meritee" userId="S::ando.meritee@acti.com::16748e08-7dbb-430e-baa8-a2f638470044" providerId="AD" clId="Web-{197174FE-2A2E-5F0C-436C-7AEF961C6724}" dt="2025-11-19T03:20:43.458" v="76" actId="1076"/>
          <ac:picMkLst>
            <pc:docMk/>
            <pc:sldMk cId="344575362" sldId="436"/>
            <ac:picMk id="3" creationId="{B6715F1A-1B11-2359-5123-3CF45BD0CC61}"/>
          </ac:picMkLst>
        </pc:picChg>
        <pc:picChg chg="mod">
          <ac:chgData name="Ando.Meritee" userId="S::ando.meritee@acti.com::16748e08-7dbb-430e-baa8-a2f638470044" providerId="AD" clId="Web-{197174FE-2A2E-5F0C-436C-7AEF961C6724}" dt="2025-11-19T03:20:41.989" v="75" actId="1076"/>
          <ac:picMkLst>
            <pc:docMk/>
            <pc:sldMk cId="344575362" sldId="436"/>
            <ac:picMk id="4" creationId="{A4ACC868-0D18-9D85-0216-DE6BF406E899}"/>
          </ac:picMkLst>
        </pc:picChg>
        <pc:picChg chg="del">
          <ac:chgData name="Ando.Meritee" userId="S::ando.meritee@acti.com::16748e08-7dbb-430e-baa8-a2f638470044" providerId="AD" clId="Web-{197174FE-2A2E-5F0C-436C-7AEF961C6724}" dt="2025-11-19T03:20:18.348" v="68"/>
          <ac:picMkLst>
            <pc:docMk/>
            <pc:sldMk cId="344575362" sldId="436"/>
            <ac:picMk id="6" creationId="{F5173682-4EA7-3A64-DEB9-06C363FBFD56}"/>
          </ac:picMkLst>
        </pc:picChg>
      </pc:sldChg>
      <pc:sldChg chg="modSp">
        <pc:chgData name="Ando.Meritee" userId="S::ando.meritee@acti.com::16748e08-7dbb-430e-baa8-a2f638470044" providerId="AD" clId="Web-{197174FE-2A2E-5F0C-436C-7AEF961C6724}" dt="2025-11-19T08:25:49.587" v="154" actId="20577"/>
        <pc:sldMkLst>
          <pc:docMk/>
          <pc:sldMk cId="1139608036" sldId="437"/>
        </pc:sldMkLst>
        <pc:spChg chg="mod">
          <ac:chgData name="Ando.Meritee" userId="S::ando.meritee@acti.com::16748e08-7dbb-430e-baa8-a2f638470044" providerId="AD" clId="Web-{197174FE-2A2E-5F0C-436C-7AEF961C6724}" dt="2025-11-19T08:25:41.633" v="152" actId="20577"/>
          <ac:spMkLst>
            <pc:docMk/>
            <pc:sldMk cId="1139608036" sldId="437"/>
            <ac:spMk id="7" creationId="{FA064714-94BC-3CA1-D71C-2B1A923F07C6}"/>
          </ac:spMkLst>
        </pc:spChg>
        <pc:spChg chg="mod">
          <ac:chgData name="Ando.Meritee" userId="S::ando.meritee@acti.com::16748e08-7dbb-430e-baa8-a2f638470044" providerId="AD" clId="Web-{197174FE-2A2E-5F0C-436C-7AEF961C6724}" dt="2025-11-19T08:25:49.587" v="154" actId="20577"/>
          <ac:spMkLst>
            <pc:docMk/>
            <pc:sldMk cId="1139608036" sldId="437"/>
            <ac:spMk id="10" creationId="{BCE0A678-C282-38DF-B3F3-64EFCCD4DC8E}"/>
          </ac:spMkLst>
        </pc:spChg>
      </pc:sldChg>
      <pc:sldChg chg="modSp">
        <pc:chgData name="Ando.Meritee" userId="S::ando.meritee@acti.com::16748e08-7dbb-430e-baa8-a2f638470044" providerId="AD" clId="Web-{197174FE-2A2E-5F0C-436C-7AEF961C6724}" dt="2025-11-19T08:26:20.731" v="162" actId="20577"/>
        <pc:sldMkLst>
          <pc:docMk/>
          <pc:sldMk cId="4015935417" sldId="438"/>
        </pc:sldMkLst>
        <pc:spChg chg="mod">
          <ac:chgData name="Ando.Meritee" userId="S::ando.meritee@acti.com::16748e08-7dbb-430e-baa8-a2f638470044" providerId="AD" clId="Web-{197174FE-2A2E-5F0C-436C-7AEF961C6724}" dt="2025-11-19T08:26:20.731" v="162" actId="20577"/>
          <ac:spMkLst>
            <pc:docMk/>
            <pc:sldMk cId="4015935417" sldId="438"/>
            <ac:spMk id="7" creationId="{D94A5772-54BE-59AB-2B10-00743BF052B9}"/>
          </ac:spMkLst>
        </pc:spChg>
        <pc:spChg chg="mod">
          <ac:chgData name="Ando.Meritee" userId="S::ando.meritee@acti.com::16748e08-7dbb-430e-baa8-a2f638470044" providerId="AD" clId="Web-{197174FE-2A2E-5F0C-436C-7AEF961C6724}" dt="2025-11-19T08:26:16.840" v="160" actId="20577"/>
          <ac:spMkLst>
            <pc:docMk/>
            <pc:sldMk cId="4015935417" sldId="438"/>
            <ac:spMk id="10" creationId="{47661120-7B53-D18C-4120-66417A8C6AC2}"/>
          </ac:spMkLst>
        </pc:spChg>
      </pc:sldChg>
      <pc:sldChg chg="modSp">
        <pc:chgData name="Ando.Meritee" userId="S::ando.meritee@acti.com::16748e08-7dbb-430e-baa8-a2f638470044" providerId="AD" clId="Web-{197174FE-2A2E-5F0C-436C-7AEF961C6724}" dt="2025-11-19T08:26:38.077" v="166" actId="20577"/>
        <pc:sldMkLst>
          <pc:docMk/>
          <pc:sldMk cId="757603915" sldId="439"/>
        </pc:sldMkLst>
        <pc:spChg chg="mod">
          <ac:chgData name="Ando.Meritee" userId="S::ando.meritee@acti.com::16748e08-7dbb-430e-baa8-a2f638470044" providerId="AD" clId="Web-{197174FE-2A2E-5F0C-436C-7AEF961C6724}" dt="2025-11-19T08:26:38.077" v="166" actId="20577"/>
          <ac:spMkLst>
            <pc:docMk/>
            <pc:sldMk cId="757603915" sldId="439"/>
            <ac:spMk id="7" creationId="{4AC8EFDC-DBBF-4EDC-A48C-57A454C8F858}"/>
          </ac:spMkLst>
        </pc:spChg>
        <pc:spChg chg="mod">
          <ac:chgData name="Ando.Meritee" userId="S::ando.meritee@acti.com::16748e08-7dbb-430e-baa8-a2f638470044" providerId="AD" clId="Web-{197174FE-2A2E-5F0C-436C-7AEF961C6724}" dt="2025-11-19T08:26:29.904" v="164" actId="20577"/>
          <ac:spMkLst>
            <pc:docMk/>
            <pc:sldMk cId="757603915" sldId="439"/>
            <ac:spMk id="10" creationId="{0B652D71-DD04-D570-D86B-4986567B9148}"/>
          </ac:spMkLst>
        </pc:spChg>
      </pc:sldChg>
    </pc:docChg>
  </pc:docChgLst>
  <pc:docChgLst>
    <pc:chgData name="Bella.Liu (劉家瑀)" userId="6122b3cf-428f-4cd4-a3fb-11ae43be01db" providerId="ADAL" clId="{8D4B16CC-E9D5-4325-974C-81DEBE0BBA37}"/>
    <pc:docChg chg="undo custSel modSld">
      <pc:chgData name="Bella.Liu (劉家瑀)" userId="6122b3cf-428f-4cd4-a3fb-11ae43be01db" providerId="ADAL" clId="{8D4B16CC-E9D5-4325-974C-81DEBE0BBA37}" dt="2025-11-19T10:11:18.980" v="54" actId="20577"/>
      <pc:docMkLst>
        <pc:docMk/>
      </pc:docMkLst>
      <pc:sldChg chg="modSp mod">
        <pc:chgData name="Bella.Liu (劉家瑀)" userId="6122b3cf-428f-4cd4-a3fb-11ae43be01db" providerId="ADAL" clId="{8D4B16CC-E9D5-4325-974C-81DEBE0BBA37}" dt="2025-11-19T06:21:45.510" v="5" actId="255"/>
        <pc:sldMkLst>
          <pc:docMk/>
          <pc:sldMk cId="2878030038" sldId="376"/>
        </pc:sldMkLst>
        <pc:spChg chg="mod">
          <ac:chgData name="Bella.Liu (劉家瑀)" userId="6122b3cf-428f-4cd4-a3fb-11ae43be01db" providerId="ADAL" clId="{8D4B16CC-E9D5-4325-974C-81DEBE0BBA37}" dt="2025-11-19T06:21:34.463" v="4" actId="403"/>
          <ac:spMkLst>
            <pc:docMk/>
            <pc:sldMk cId="2878030038" sldId="376"/>
            <ac:spMk id="7" creationId="{064C0821-D5B0-EB52-648F-A1F8140C981C}"/>
          </ac:spMkLst>
        </pc:spChg>
        <pc:spChg chg="mod">
          <ac:chgData name="Bella.Liu (劉家瑀)" userId="6122b3cf-428f-4cd4-a3fb-11ae43be01db" providerId="ADAL" clId="{8D4B16CC-E9D5-4325-974C-81DEBE0BBA37}" dt="2025-11-19T06:21:45.510" v="5" actId="255"/>
          <ac:spMkLst>
            <pc:docMk/>
            <pc:sldMk cId="2878030038" sldId="376"/>
            <ac:spMk id="10" creationId="{077076A1-3E68-8254-8DD9-D0A9EB5415B5}"/>
          </ac:spMkLst>
        </pc:spChg>
      </pc:sldChg>
      <pc:sldChg chg="modSp mod modNotesTx">
        <pc:chgData name="Bella.Liu (劉家瑀)" userId="6122b3cf-428f-4cd4-a3fb-11ae43be01db" providerId="ADAL" clId="{8D4B16CC-E9D5-4325-974C-81DEBE0BBA37}" dt="2025-11-19T10:11:18.980" v="54" actId="20577"/>
        <pc:sldMkLst>
          <pc:docMk/>
          <pc:sldMk cId="2998669500" sldId="418"/>
        </pc:sldMkLst>
        <pc:graphicFrameChg chg="modGraphic">
          <ac:chgData name="Bella.Liu (劉家瑀)" userId="6122b3cf-428f-4cd4-a3fb-11ae43be01db" providerId="ADAL" clId="{8D4B16CC-E9D5-4325-974C-81DEBE0BBA37}" dt="2025-11-19T07:55:17.719" v="37" actId="207"/>
          <ac:graphicFrameMkLst>
            <pc:docMk/>
            <pc:sldMk cId="2998669500" sldId="418"/>
            <ac:graphicFrameMk id="2" creationId="{CA4E805D-71C0-7FF6-B52B-9B1AB48FF76A}"/>
          </ac:graphicFrameMkLst>
        </pc:graphicFrameChg>
      </pc:sldChg>
      <pc:sldChg chg="modSp mod">
        <pc:chgData name="Bella.Liu (劉家瑀)" userId="6122b3cf-428f-4cd4-a3fb-11ae43be01db" providerId="ADAL" clId="{8D4B16CC-E9D5-4325-974C-81DEBE0BBA37}" dt="2025-11-19T07:56:19.898" v="53" actId="20577"/>
        <pc:sldMkLst>
          <pc:docMk/>
          <pc:sldMk cId="1893964319" sldId="420"/>
        </pc:sldMkLst>
        <pc:graphicFrameChg chg="modGraphic">
          <ac:chgData name="Bella.Liu (劉家瑀)" userId="6122b3cf-428f-4cd4-a3fb-11ae43be01db" providerId="ADAL" clId="{8D4B16CC-E9D5-4325-974C-81DEBE0BBA37}" dt="2025-11-19T07:56:19.898" v="53" actId="20577"/>
          <ac:graphicFrameMkLst>
            <pc:docMk/>
            <pc:sldMk cId="1893964319" sldId="420"/>
            <ac:graphicFrameMk id="2" creationId="{CA4E805D-71C0-7FF6-B52B-9B1AB48FF76A}"/>
          </ac:graphicFrameMkLst>
        </pc:graphicFrameChg>
      </pc:sldChg>
      <pc:sldChg chg="modSp">
        <pc:chgData name="Bella.Liu (劉家瑀)" userId="6122b3cf-428f-4cd4-a3fb-11ae43be01db" providerId="ADAL" clId="{8D4B16CC-E9D5-4325-974C-81DEBE0BBA37}" dt="2025-11-19T06:22:02.531" v="7"/>
        <pc:sldMkLst>
          <pc:docMk/>
          <pc:sldMk cId="2286899724" sldId="424"/>
        </pc:sldMkLst>
        <pc:spChg chg="mod">
          <ac:chgData name="Bella.Liu (劉家瑀)" userId="6122b3cf-428f-4cd4-a3fb-11ae43be01db" providerId="ADAL" clId="{8D4B16CC-E9D5-4325-974C-81DEBE0BBA37}" dt="2025-11-19T06:22:02.531" v="7"/>
          <ac:spMkLst>
            <pc:docMk/>
            <pc:sldMk cId="2286899724" sldId="424"/>
            <ac:spMk id="7" creationId="{93AE3E85-5485-74D5-2E1F-7E7490251EFB}"/>
          </ac:spMkLst>
        </pc:spChg>
        <pc:spChg chg="mod">
          <ac:chgData name="Bella.Liu (劉家瑀)" userId="6122b3cf-428f-4cd4-a3fb-11ae43be01db" providerId="ADAL" clId="{8D4B16CC-E9D5-4325-974C-81DEBE0BBA37}" dt="2025-11-19T06:22:01.340" v="6"/>
          <ac:spMkLst>
            <pc:docMk/>
            <pc:sldMk cId="2286899724" sldId="424"/>
            <ac:spMk id="10" creationId="{E6CD3A15-1F40-DA8B-853D-887F24ACECEF}"/>
          </ac:spMkLst>
        </pc:spChg>
      </pc:sldChg>
      <pc:sldChg chg="modSp">
        <pc:chgData name="Bella.Liu (劉家瑀)" userId="6122b3cf-428f-4cd4-a3fb-11ae43be01db" providerId="ADAL" clId="{8D4B16CC-E9D5-4325-974C-81DEBE0BBA37}" dt="2025-11-19T06:22:06.831" v="9"/>
        <pc:sldMkLst>
          <pc:docMk/>
          <pc:sldMk cId="1634238152" sldId="426"/>
        </pc:sldMkLst>
        <pc:spChg chg="mod">
          <ac:chgData name="Bella.Liu (劉家瑀)" userId="6122b3cf-428f-4cd4-a3fb-11ae43be01db" providerId="ADAL" clId="{8D4B16CC-E9D5-4325-974C-81DEBE0BBA37}" dt="2025-11-19T06:22:06.831" v="9"/>
          <ac:spMkLst>
            <pc:docMk/>
            <pc:sldMk cId="1634238152" sldId="426"/>
            <ac:spMk id="7" creationId="{71390C33-0FF8-FF4D-D4C0-15B380EC95D7}"/>
          </ac:spMkLst>
        </pc:spChg>
        <pc:spChg chg="mod">
          <ac:chgData name="Bella.Liu (劉家瑀)" userId="6122b3cf-428f-4cd4-a3fb-11ae43be01db" providerId="ADAL" clId="{8D4B16CC-E9D5-4325-974C-81DEBE0BBA37}" dt="2025-11-19T06:22:05.662" v="8"/>
          <ac:spMkLst>
            <pc:docMk/>
            <pc:sldMk cId="1634238152" sldId="426"/>
            <ac:spMk id="10" creationId="{672B5FA0-8E7E-4D41-6149-52C62DEC362A}"/>
          </ac:spMkLst>
        </pc:spChg>
      </pc:sldChg>
      <pc:sldChg chg="modSp">
        <pc:chgData name="Bella.Liu (劉家瑀)" userId="6122b3cf-428f-4cd4-a3fb-11ae43be01db" providerId="ADAL" clId="{8D4B16CC-E9D5-4325-974C-81DEBE0BBA37}" dt="2025-11-19T07:55:25.241" v="38"/>
        <pc:sldMkLst>
          <pc:docMk/>
          <pc:sldMk cId="659467509" sldId="435"/>
        </pc:sldMkLst>
        <pc:graphicFrameChg chg="mod">
          <ac:chgData name="Bella.Liu (劉家瑀)" userId="6122b3cf-428f-4cd4-a3fb-11ae43be01db" providerId="ADAL" clId="{8D4B16CC-E9D5-4325-974C-81DEBE0BBA37}" dt="2025-11-19T07:55:25.241" v="38"/>
          <ac:graphicFrameMkLst>
            <pc:docMk/>
            <pc:sldMk cId="659467509" sldId="435"/>
            <ac:graphicFrameMk id="2" creationId="{0B613CA5-6CC8-974A-3218-17E1DA17D7A9}"/>
          </ac:graphicFrameMkLst>
        </pc:graphicFrameChg>
      </pc:sldChg>
      <pc:sldChg chg="modSp mod">
        <pc:chgData name="Bella.Liu (劉家瑀)" userId="6122b3cf-428f-4cd4-a3fb-11ae43be01db" providerId="ADAL" clId="{8D4B16CC-E9D5-4325-974C-81DEBE0BBA37}" dt="2025-11-19T07:55:31.201" v="40"/>
        <pc:sldMkLst>
          <pc:docMk/>
          <pc:sldMk cId="344575362" sldId="436"/>
        </pc:sldMkLst>
        <pc:graphicFrameChg chg="mod modGraphic">
          <ac:chgData name="Bella.Liu (劉家瑀)" userId="6122b3cf-428f-4cd4-a3fb-11ae43be01db" providerId="ADAL" clId="{8D4B16CC-E9D5-4325-974C-81DEBE0BBA37}" dt="2025-11-19T07:55:31.201" v="40"/>
          <ac:graphicFrameMkLst>
            <pc:docMk/>
            <pc:sldMk cId="344575362" sldId="436"/>
            <ac:graphicFrameMk id="2" creationId="{02495B05-FD75-4ADE-08DE-3E0CEF2B79EA}"/>
          </ac:graphicFrameMkLst>
        </pc:graphicFrameChg>
      </pc:sldChg>
      <pc:sldChg chg="modSp">
        <pc:chgData name="Bella.Liu (劉家瑀)" userId="6122b3cf-428f-4cd4-a3fb-11ae43be01db" providerId="ADAL" clId="{8D4B16CC-E9D5-4325-974C-81DEBE0BBA37}" dt="2025-11-19T06:22:11.084" v="11"/>
        <pc:sldMkLst>
          <pc:docMk/>
          <pc:sldMk cId="1139608036" sldId="437"/>
        </pc:sldMkLst>
        <pc:spChg chg="mod">
          <ac:chgData name="Bella.Liu (劉家瑀)" userId="6122b3cf-428f-4cd4-a3fb-11ae43be01db" providerId="ADAL" clId="{8D4B16CC-E9D5-4325-974C-81DEBE0BBA37}" dt="2025-11-19T06:22:11.084" v="11"/>
          <ac:spMkLst>
            <pc:docMk/>
            <pc:sldMk cId="1139608036" sldId="437"/>
            <ac:spMk id="7" creationId="{FA064714-94BC-3CA1-D71C-2B1A923F07C6}"/>
          </ac:spMkLst>
        </pc:spChg>
        <pc:spChg chg="mod">
          <ac:chgData name="Bella.Liu (劉家瑀)" userId="6122b3cf-428f-4cd4-a3fb-11ae43be01db" providerId="ADAL" clId="{8D4B16CC-E9D5-4325-974C-81DEBE0BBA37}" dt="2025-11-19T06:22:09.933" v="10"/>
          <ac:spMkLst>
            <pc:docMk/>
            <pc:sldMk cId="1139608036" sldId="437"/>
            <ac:spMk id="10" creationId="{BCE0A678-C282-38DF-B3F3-64EFCCD4DC8E}"/>
          </ac:spMkLst>
        </pc:spChg>
      </pc:sldChg>
      <pc:sldChg chg="modSp">
        <pc:chgData name="Bella.Liu (劉家瑀)" userId="6122b3cf-428f-4cd4-a3fb-11ae43be01db" providerId="ADAL" clId="{8D4B16CC-E9D5-4325-974C-81DEBE0BBA37}" dt="2025-11-19T06:22:14.829" v="13"/>
        <pc:sldMkLst>
          <pc:docMk/>
          <pc:sldMk cId="4015935417" sldId="438"/>
        </pc:sldMkLst>
        <pc:spChg chg="mod">
          <ac:chgData name="Bella.Liu (劉家瑀)" userId="6122b3cf-428f-4cd4-a3fb-11ae43be01db" providerId="ADAL" clId="{8D4B16CC-E9D5-4325-974C-81DEBE0BBA37}" dt="2025-11-19T06:22:14.829" v="13"/>
          <ac:spMkLst>
            <pc:docMk/>
            <pc:sldMk cId="4015935417" sldId="438"/>
            <ac:spMk id="7" creationId="{D94A5772-54BE-59AB-2B10-00743BF052B9}"/>
          </ac:spMkLst>
        </pc:spChg>
        <pc:spChg chg="mod">
          <ac:chgData name="Bella.Liu (劉家瑀)" userId="6122b3cf-428f-4cd4-a3fb-11ae43be01db" providerId="ADAL" clId="{8D4B16CC-E9D5-4325-974C-81DEBE0BBA37}" dt="2025-11-19T06:22:13.295" v="12"/>
          <ac:spMkLst>
            <pc:docMk/>
            <pc:sldMk cId="4015935417" sldId="438"/>
            <ac:spMk id="10" creationId="{47661120-7B53-D18C-4120-66417A8C6AC2}"/>
          </ac:spMkLst>
        </pc:spChg>
      </pc:sldChg>
      <pc:sldChg chg="modSp">
        <pc:chgData name="Bella.Liu (劉家瑀)" userId="6122b3cf-428f-4cd4-a3fb-11ae43be01db" providerId="ADAL" clId="{8D4B16CC-E9D5-4325-974C-81DEBE0BBA37}" dt="2025-11-19T06:22:19.846" v="15"/>
        <pc:sldMkLst>
          <pc:docMk/>
          <pc:sldMk cId="757603915" sldId="439"/>
        </pc:sldMkLst>
        <pc:spChg chg="mod">
          <ac:chgData name="Bella.Liu (劉家瑀)" userId="6122b3cf-428f-4cd4-a3fb-11ae43be01db" providerId="ADAL" clId="{8D4B16CC-E9D5-4325-974C-81DEBE0BBA37}" dt="2025-11-19T06:22:19.846" v="15"/>
          <ac:spMkLst>
            <pc:docMk/>
            <pc:sldMk cId="757603915" sldId="439"/>
            <ac:spMk id="7" creationId="{4AC8EFDC-DBBF-4EDC-A48C-57A454C8F858}"/>
          </ac:spMkLst>
        </pc:spChg>
        <pc:spChg chg="mod">
          <ac:chgData name="Bella.Liu (劉家瑀)" userId="6122b3cf-428f-4cd4-a3fb-11ae43be01db" providerId="ADAL" clId="{8D4B16CC-E9D5-4325-974C-81DEBE0BBA37}" dt="2025-11-19T06:22:17.703" v="14"/>
          <ac:spMkLst>
            <pc:docMk/>
            <pc:sldMk cId="757603915" sldId="439"/>
            <ac:spMk id="10" creationId="{0B652D71-DD04-D570-D86B-4986567B914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2025/12/24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FC10E0-C3FE-D893-998E-F4CF4F2015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FED95B-6388-8E7D-8564-4560A905DF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0083D0-D03F-9B60-F00C-82E4DFCC73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888122-7FAE-9A06-D1E3-F602C5860A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624573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01DB70-1E47-7BF9-58E3-EFE5921C8B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1239D5-64AD-F327-3294-CD206B4A1BD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00FF2A-75DA-E3E3-4630-4705089466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6990C0-F1FC-086F-7A93-EFD81EAE07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259310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37707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54525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AA5DF6-A22E-9C50-B3D5-04C6333C49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07BB5E-7D8B-965D-BD43-00B6039F96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8893DC2-832F-F32F-85ED-9348AE9305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C35315-7D06-77DC-EA23-22179162D0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1575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2025/12/24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2025/12/24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2025/12/24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2025/12/24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2025/12/24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2025/12/24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2025/12/24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2025/12/24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2025/12/24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2025/12/24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2025/12/24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2025/12/24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2025/12/24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2025/12/24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2025/12/24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2025/12/24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2025/12/24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2025/12/24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2025/12/24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2025/12/24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2025/12/24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2025/12/24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2025/12/24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2025/12/24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2025/12/24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2025/12/24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cti.com/solutions/windows-based-NVR-and-CMS-solution?sid=S122" TargetMode="External"/><Relationship Id="rId3" Type="http://schemas.openxmlformats.org/officeDocument/2006/relationships/hyperlink" Target="https://www.acti.com/solutions/windows-based-NVR-solution?sid=S110" TargetMode="External"/><Relationship Id="rId7" Type="http://schemas.openxmlformats.org/officeDocument/2006/relationships/hyperlink" Target="https://www.acti.com/solutions/windows-based-NVR-and-CMS-solution?sid=S121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solutions/windows-based-NVR-and-CMS-solution?sid=S120" TargetMode="External"/><Relationship Id="rId5" Type="http://schemas.openxmlformats.org/officeDocument/2006/relationships/hyperlink" Target="https://www.acti.com/solutions/windows-based-NVR-solution?sid=S112" TargetMode="External"/><Relationship Id="rId10" Type="http://schemas.openxmlformats.org/officeDocument/2006/relationships/hyperlink" Target="https://www.acti.com/solutions/linux-based-NVR-and-CMS-solution?sid=S72" TargetMode="External"/><Relationship Id="rId4" Type="http://schemas.openxmlformats.org/officeDocument/2006/relationships/hyperlink" Target="https://www.acti.com/solutions/windows-based-NVR-solution?sid=S111" TargetMode="External"/><Relationship Id="rId9" Type="http://schemas.openxmlformats.org/officeDocument/2006/relationships/hyperlink" Target="https://www.acti.com/solutions/linux-based-NVR-solution?sid=S60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432916" y="1052736"/>
            <a:ext cx="7632848" cy="3312368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40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/>
              </a:rPr>
              <a:t>Z812, Z813, Z813-P1, Z819, Z810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</a:endParaRPr>
          </a:p>
          <a:p>
            <a:pPr algn="l">
              <a:lnSpc>
                <a:spcPct val="150000"/>
              </a:lnSpc>
            </a:pPr>
            <a:r>
              <a:rPr 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New Product Introduction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9B9E64B-6171-C20F-7E37-BF0CBD9F318F}"/>
              </a:ext>
            </a:extLst>
          </p:cNvPr>
          <p:cNvSpPr txBox="1"/>
          <p:nvPr/>
        </p:nvSpPr>
        <p:spPr>
          <a:xfrm>
            <a:off x="452371" y="4668341"/>
            <a:ext cx="4462597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chemeClr val="accent6">
                    <a:lumMod val="75000"/>
                  </a:schemeClr>
                </a:solidFill>
              </a:rPr>
              <a:t>2-8MP Outdoor Zoom Domes</a:t>
            </a:r>
            <a:endParaRPr lang="en-US" sz="2000" b="1" dirty="0">
              <a:solidFill>
                <a:schemeClr val="accent6">
                  <a:lumMod val="75000"/>
                </a:schemeClr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D6202A-EE1C-C46A-99A0-BDFA4E9E74C3}"/>
              </a:ext>
            </a:extLst>
          </p:cNvPr>
          <p:cNvSpPr txBox="1"/>
          <p:nvPr/>
        </p:nvSpPr>
        <p:spPr>
          <a:xfrm>
            <a:off x="267778" y="1126450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ACTi is introducing the newest products: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116D351-0137-F4BF-2BEB-F06BE549887A}"/>
              </a:ext>
            </a:extLst>
          </p:cNvPr>
          <p:cNvGrpSpPr/>
          <p:nvPr/>
        </p:nvGrpSpPr>
        <p:grpSpPr>
          <a:xfrm>
            <a:off x="600271" y="1727655"/>
            <a:ext cx="8064896" cy="1236526"/>
            <a:chOff x="611560" y="2122770"/>
            <a:chExt cx="8064896" cy="1236526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05201C7-6296-D446-CF61-228AC5763923}"/>
                </a:ext>
              </a:extLst>
            </p:cNvPr>
            <p:cNvSpPr/>
            <p:nvPr/>
          </p:nvSpPr>
          <p:spPr>
            <a:xfrm>
              <a:off x="611560" y="2160916"/>
              <a:ext cx="8064896" cy="119838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77076A1-3E68-8254-8DD9-D0A9EB5415B5}"/>
                </a:ext>
              </a:extLst>
            </p:cNvPr>
            <p:cNvSpPr txBox="1"/>
            <p:nvPr/>
          </p:nvSpPr>
          <p:spPr>
            <a:xfrm>
              <a:off x="3263298" y="2589678"/>
              <a:ext cx="5403068" cy="70788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91440" tIns="45720" rIns="91440" bIns="45720" anchor="t">
              <a:spAutoFit/>
            </a:bodyPr>
            <a:lstStyle/>
            <a:p>
              <a:r>
                <a:rPr lang="en-US" sz="2000" b="1" dirty="0">
                  <a:solidFill>
                    <a:srgbClr val="C00000"/>
                  </a:solidFill>
                </a:rPr>
                <a:t>2MP</a:t>
              </a:r>
              <a:r>
                <a:rPr lang="en-US" sz="2000" b="1" dirty="0"/>
                <a:t> </a:t>
              </a:r>
              <a:r>
                <a:rPr lang="en-US" sz="2000" b="1" dirty="0">
                  <a:solidFill>
                    <a:srgbClr val="C00000"/>
                  </a:solidFill>
                </a:rPr>
                <a:t>4.3x</a:t>
              </a:r>
              <a:r>
                <a:rPr lang="en-US" sz="2000" b="1" dirty="0"/>
                <a:t> Outdoor Zoom Dome with IR LED 60m, WDR 120dB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65804F2-B124-5590-BE37-73CA85377D3C}"/>
                </a:ext>
              </a:extLst>
            </p:cNvPr>
            <p:cNvSpPr txBox="1"/>
            <p:nvPr/>
          </p:nvSpPr>
          <p:spPr>
            <a:xfrm>
              <a:off x="3263298" y="212277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Z812</a:t>
              </a:r>
            </a:p>
          </p:txBody>
        </p:sp>
      </p:grpSp>
      <p:pic>
        <p:nvPicPr>
          <p:cNvPr id="1026" name="Picture 2">
            <a:extLst>
              <a:ext uri="{FF2B5EF4-FFF2-40B4-BE49-F238E27FC236}">
                <a16:creationId xmlns:a16="http://schemas.microsoft.com/office/drawing/2014/main" id="{8DC96305-AC07-53FC-6B62-71E4205DBF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883" y="1710459"/>
            <a:ext cx="1322301" cy="1322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D9700BFD-F91C-63F2-5895-F67E7E286D22}"/>
              </a:ext>
            </a:extLst>
          </p:cNvPr>
          <p:cNvGrpSpPr/>
          <p:nvPr/>
        </p:nvGrpSpPr>
        <p:grpSpPr>
          <a:xfrm>
            <a:off x="600271" y="3234200"/>
            <a:ext cx="8064896" cy="1236526"/>
            <a:chOff x="611560" y="2122770"/>
            <a:chExt cx="8064896" cy="1236526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BD4FF06-03E7-75B5-599D-6FE999841E9B}"/>
                </a:ext>
              </a:extLst>
            </p:cNvPr>
            <p:cNvSpPr/>
            <p:nvPr/>
          </p:nvSpPr>
          <p:spPr>
            <a:xfrm>
              <a:off x="611560" y="2160916"/>
              <a:ext cx="8064896" cy="119838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BB0B1FA7-512C-4420-6ECF-950FEFDFD634}"/>
                </a:ext>
              </a:extLst>
            </p:cNvPr>
            <p:cNvSpPr txBox="1"/>
            <p:nvPr/>
          </p:nvSpPr>
          <p:spPr>
            <a:xfrm>
              <a:off x="3263298" y="2589678"/>
              <a:ext cx="5403068" cy="70788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91440" tIns="45720" rIns="91440" bIns="45720" anchor="t">
              <a:spAutoFit/>
            </a:bodyPr>
            <a:lstStyle/>
            <a:p>
              <a:r>
                <a:rPr lang="en-US" sz="2000" b="1" dirty="0">
                  <a:solidFill>
                    <a:srgbClr val="C00000"/>
                  </a:solidFill>
                </a:rPr>
                <a:t>4MP</a:t>
              </a:r>
              <a:r>
                <a:rPr lang="en-US" sz="2000" b="1" dirty="0"/>
                <a:t> Deep Learning </a:t>
              </a:r>
              <a:r>
                <a:rPr lang="en-US" sz="2000" b="1" dirty="0">
                  <a:solidFill>
                    <a:srgbClr val="C00000"/>
                  </a:solidFill>
                </a:rPr>
                <a:t>AI 4.3x </a:t>
              </a:r>
              <a:r>
                <a:rPr lang="en-US" sz="2000" b="1" dirty="0"/>
                <a:t>Outdoor Zoom Dome with IR LED 60m, WDR 120dB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8E8D2077-54F0-7377-97FA-1E37810A6418}"/>
                </a:ext>
              </a:extLst>
            </p:cNvPr>
            <p:cNvSpPr txBox="1"/>
            <p:nvPr/>
          </p:nvSpPr>
          <p:spPr>
            <a:xfrm>
              <a:off x="3263298" y="212277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Z813</a:t>
              </a:r>
            </a:p>
          </p:txBody>
        </p:sp>
      </p:grpSp>
      <p:pic>
        <p:nvPicPr>
          <p:cNvPr id="17" name="Picture 2">
            <a:extLst>
              <a:ext uri="{FF2B5EF4-FFF2-40B4-BE49-F238E27FC236}">
                <a16:creationId xmlns:a16="http://schemas.microsoft.com/office/drawing/2014/main" id="{0F625F8B-9744-C2F9-8A35-EB0908C719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883" y="3217004"/>
            <a:ext cx="1322301" cy="1322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E7C4071D-D48A-40E4-EE3A-B2F9DD843B6F}"/>
              </a:ext>
            </a:extLst>
          </p:cNvPr>
          <p:cNvGrpSpPr/>
          <p:nvPr/>
        </p:nvGrpSpPr>
        <p:grpSpPr>
          <a:xfrm>
            <a:off x="590181" y="4710312"/>
            <a:ext cx="8064896" cy="1236526"/>
            <a:chOff x="611560" y="2122770"/>
            <a:chExt cx="8064896" cy="1236526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F4053428-DBBD-5E90-2567-D5DFF1F9CF17}"/>
                </a:ext>
              </a:extLst>
            </p:cNvPr>
            <p:cNvSpPr/>
            <p:nvPr/>
          </p:nvSpPr>
          <p:spPr>
            <a:xfrm>
              <a:off x="611560" y="2160916"/>
              <a:ext cx="8064896" cy="119838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56A0B049-0A69-1048-A8FD-97BC21E4A0EA}"/>
                </a:ext>
              </a:extLst>
            </p:cNvPr>
            <p:cNvSpPr txBox="1"/>
            <p:nvPr/>
          </p:nvSpPr>
          <p:spPr>
            <a:xfrm>
              <a:off x="3263298" y="2589678"/>
              <a:ext cx="5403068" cy="70788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91440" tIns="45720" rIns="91440" bIns="45720" anchor="t">
              <a:spAutoFit/>
            </a:bodyPr>
            <a:lstStyle/>
            <a:p>
              <a:r>
                <a:rPr lang="en-US" sz="2000" b="1" dirty="0">
                  <a:solidFill>
                    <a:srgbClr val="C00000"/>
                  </a:solidFill>
                </a:rPr>
                <a:t>4MP</a:t>
              </a:r>
              <a:r>
                <a:rPr lang="en-US" sz="2000" b="1" dirty="0"/>
                <a:t> Deep Learning </a:t>
              </a:r>
              <a:r>
                <a:rPr lang="en-US" sz="2000" b="1" dirty="0">
                  <a:solidFill>
                    <a:srgbClr val="C00000"/>
                  </a:solidFill>
                </a:rPr>
                <a:t>AI</a:t>
              </a:r>
              <a:r>
                <a:rPr lang="en-US" sz="2000" b="1" dirty="0"/>
                <a:t> </a:t>
              </a:r>
              <a:r>
                <a:rPr lang="en-US" sz="2000" b="1" dirty="0">
                  <a:solidFill>
                    <a:srgbClr val="C00000"/>
                  </a:solidFill>
                </a:rPr>
                <a:t>4.3x</a:t>
              </a:r>
              <a:r>
                <a:rPr lang="en-US" sz="2000" b="1" dirty="0"/>
                <a:t> Outdoor Zoom Dome with IR LED 60m, WDR </a:t>
              </a:r>
              <a:r>
                <a:rPr lang="en-US" sz="2000" b="1" dirty="0">
                  <a:solidFill>
                    <a:srgbClr val="C00000"/>
                  </a:solidFill>
                </a:rPr>
                <a:t>130dB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4813F9E4-611A-ED97-93DB-7D8588C379A5}"/>
                </a:ext>
              </a:extLst>
            </p:cNvPr>
            <p:cNvSpPr txBox="1"/>
            <p:nvPr/>
          </p:nvSpPr>
          <p:spPr>
            <a:xfrm>
              <a:off x="3263297" y="2122770"/>
              <a:ext cx="190158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Z813-P1</a:t>
              </a:r>
            </a:p>
          </p:txBody>
        </p:sp>
      </p:grpSp>
      <p:pic>
        <p:nvPicPr>
          <p:cNvPr id="22" name="Picture 2">
            <a:extLst>
              <a:ext uri="{FF2B5EF4-FFF2-40B4-BE49-F238E27FC236}">
                <a16:creationId xmlns:a16="http://schemas.microsoft.com/office/drawing/2014/main" id="{BF5A820A-4E42-39BB-0784-68900BC9A3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793" y="4693116"/>
            <a:ext cx="1322301" cy="1322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3F5EAA-EE55-7C98-4065-ED8FEADC18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1135A535-F0D2-61C3-8C79-F6CCD81305DE}"/>
              </a:ext>
            </a:extLst>
          </p:cNvPr>
          <p:cNvGrpSpPr/>
          <p:nvPr/>
        </p:nvGrpSpPr>
        <p:grpSpPr>
          <a:xfrm>
            <a:off x="600271" y="1727655"/>
            <a:ext cx="8064896" cy="1236526"/>
            <a:chOff x="611560" y="2122770"/>
            <a:chExt cx="8064896" cy="1236526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1879E04-665C-8E89-5031-C2CF57B28DE7}"/>
                </a:ext>
              </a:extLst>
            </p:cNvPr>
            <p:cNvSpPr/>
            <p:nvPr/>
          </p:nvSpPr>
          <p:spPr>
            <a:xfrm>
              <a:off x="611560" y="2160916"/>
              <a:ext cx="8064896" cy="119838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1E4C784-CAFC-9449-76B9-F5B18FF21339}"/>
                </a:ext>
              </a:extLst>
            </p:cNvPr>
            <p:cNvSpPr txBox="1"/>
            <p:nvPr/>
          </p:nvSpPr>
          <p:spPr>
            <a:xfrm>
              <a:off x="3263298" y="2589678"/>
              <a:ext cx="5403068" cy="70788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91440" tIns="45720" rIns="91440" bIns="45720" anchor="t">
              <a:spAutoFit/>
            </a:bodyPr>
            <a:lstStyle/>
            <a:p>
              <a:r>
                <a:rPr lang="en-US" sz="2000" b="1" dirty="0">
                  <a:solidFill>
                    <a:srgbClr val="C00000"/>
                  </a:solidFill>
                </a:rPr>
                <a:t>5MP</a:t>
              </a:r>
              <a:r>
                <a:rPr lang="en-US" sz="2000" b="1" dirty="0"/>
                <a:t> Deep Learning </a:t>
              </a:r>
              <a:r>
                <a:rPr lang="en-US" sz="2000" b="1" dirty="0">
                  <a:solidFill>
                    <a:srgbClr val="C00000"/>
                  </a:solidFill>
                </a:rPr>
                <a:t>AI 4.3x </a:t>
              </a:r>
              <a:r>
                <a:rPr lang="en-US" sz="2000" b="1" dirty="0"/>
                <a:t>Outdoor Zoom Dome with IR LED 60m, WDR </a:t>
              </a:r>
              <a:r>
                <a:rPr lang="en-US" sz="2000" b="1" dirty="0">
                  <a:solidFill>
                    <a:srgbClr val="C00000"/>
                  </a:solidFill>
                </a:rPr>
                <a:t>130dB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4B5A6A21-97A9-C4DF-0FF0-6954F0804389}"/>
                </a:ext>
              </a:extLst>
            </p:cNvPr>
            <p:cNvSpPr txBox="1"/>
            <p:nvPr/>
          </p:nvSpPr>
          <p:spPr>
            <a:xfrm>
              <a:off x="3263298" y="212277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Z819</a:t>
              </a:r>
            </a:p>
          </p:txBody>
        </p:sp>
      </p:grpSp>
      <p:pic>
        <p:nvPicPr>
          <p:cNvPr id="1026" name="Picture 2">
            <a:extLst>
              <a:ext uri="{FF2B5EF4-FFF2-40B4-BE49-F238E27FC236}">
                <a16:creationId xmlns:a16="http://schemas.microsoft.com/office/drawing/2014/main" id="{326729E5-0A0E-A8F9-A8A8-11BB6081F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883" y="1710459"/>
            <a:ext cx="1322301" cy="1322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1626D88C-0792-3793-BBBA-E19774581575}"/>
              </a:ext>
            </a:extLst>
          </p:cNvPr>
          <p:cNvGrpSpPr/>
          <p:nvPr/>
        </p:nvGrpSpPr>
        <p:grpSpPr>
          <a:xfrm>
            <a:off x="600271" y="3234200"/>
            <a:ext cx="8064896" cy="1236526"/>
            <a:chOff x="611560" y="2122770"/>
            <a:chExt cx="8064896" cy="1236526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B77DD61-4EFE-081D-B206-EB9A90F59CBA}"/>
                </a:ext>
              </a:extLst>
            </p:cNvPr>
            <p:cNvSpPr/>
            <p:nvPr/>
          </p:nvSpPr>
          <p:spPr>
            <a:xfrm>
              <a:off x="611560" y="2160916"/>
              <a:ext cx="8064896" cy="119838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813603B0-5E82-FBC2-E195-FE9A2B6FB2EC}"/>
                </a:ext>
              </a:extLst>
            </p:cNvPr>
            <p:cNvSpPr txBox="1"/>
            <p:nvPr/>
          </p:nvSpPr>
          <p:spPr>
            <a:xfrm>
              <a:off x="3263298" y="2589678"/>
              <a:ext cx="5403068" cy="70788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91440" tIns="45720" rIns="91440" bIns="45720" anchor="t">
              <a:spAutoFit/>
            </a:bodyPr>
            <a:lstStyle/>
            <a:p>
              <a:r>
                <a:rPr lang="en-US" sz="2000" b="1" dirty="0">
                  <a:solidFill>
                    <a:srgbClr val="C00000"/>
                  </a:solidFill>
                </a:rPr>
                <a:t>8MP 4.3x </a:t>
              </a:r>
              <a:r>
                <a:rPr lang="en-US" sz="2000" b="1" dirty="0"/>
                <a:t>Outdoor Zoom Dome with IR LED 60m, WDR </a:t>
              </a:r>
              <a:r>
                <a:rPr lang="en-US" sz="2000" b="1" dirty="0">
                  <a:solidFill>
                    <a:srgbClr val="C00000"/>
                  </a:solidFill>
                </a:rPr>
                <a:t>130dB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B283FFC1-A896-7100-5618-4CCB156E32B9}"/>
                </a:ext>
              </a:extLst>
            </p:cNvPr>
            <p:cNvSpPr txBox="1"/>
            <p:nvPr/>
          </p:nvSpPr>
          <p:spPr>
            <a:xfrm>
              <a:off x="3263298" y="212277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Z810</a:t>
              </a:r>
            </a:p>
          </p:txBody>
        </p:sp>
      </p:grpSp>
      <p:pic>
        <p:nvPicPr>
          <p:cNvPr id="2050" name="Picture 2">
            <a:extLst>
              <a:ext uri="{FF2B5EF4-FFF2-40B4-BE49-F238E27FC236}">
                <a16:creationId xmlns:a16="http://schemas.microsoft.com/office/drawing/2014/main" id="{4AAC202B-BC87-6B48-B4D0-634F5E2818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231" y="3321546"/>
            <a:ext cx="1087448" cy="1087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8708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6A53E1-4E35-7D53-98F0-61D32F0886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660F848-43FC-ECA6-3A28-5078D560D9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3253" y="1227939"/>
            <a:ext cx="5648424" cy="545460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0A41713-2D09-C85E-8B46-5642EB8B72CE}"/>
              </a:ext>
            </a:extLst>
          </p:cNvPr>
          <p:cNvSpPr txBox="1"/>
          <p:nvPr/>
        </p:nvSpPr>
        <p:spPr>
          <a:xfrm>
            <a:off x="267778" y="1126450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Product Matrix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CA85B6E-8184-431C-62B5-68FAB473678E}"/>
              </a:ext>
            </a:extLst>
          </p:cNvPr>
          <p:cNvSpPr/>
          <p:nvPr/>
        </p:nvSpPr>
        <p:spPr>
          <a:xfrm>
            <a:off x="5751871" y="3289200"/>
            <a:ext cx="442451" cy="21631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ED08144-41F0-6D99-49DC-B4AEA8F1F511}"/>
              </a:ext>
            </a:extLst>
          </p:cNvPr>
          <p:cNvSpPr/>
          <p:nvPr/>
        </p:nvSpPr>
        <p:spPr>
          <a:xfrm>
            <a:off x="5751870" y="4258464"/>
            <a:ext cx="442451" cy="21631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BA67712-E39D-F9D0-D7F8-F9C63B514747}"/>
              </a:ext>
            </a:extLst>
          </p:cNvPr>
          <p:cNvSpPr/>
          <p:nvPr/>
        </p:nvSpPr>
        <p:spPr>
          <a:xfrm>
            <a:off x="5758751" y="4666896"/>
            <a:ext cx="629707" cy="21631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9DB64C1-460D-A9DC-C9ED-BED01C8CCE58}"/>
              </a:ext>
            </a:extLst>
          </p:cNvPr>
          <p:cNvSpPr/>
          <p:nvPr/>
        </p:nvSpPr>
        <p:spPr>
          <a:xfrm>
            <a:off x="5751870" y="5936437"/>
            <a:ext cx="442451" cy="21631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33F2F91-359F-418E-7B1B-7FF130B1E29A}"/>
              </a:ext>
            </a:extLst>
          </p:cNvPr>
          <p:cNvSpPr/>
          <p:nvPr/>
        </p:nvSpPr>
        <p:spPr>
          <a:xfrm>
            <a:off x="5751870" y="5158133"/>
            <a:ext cx="442451" cy="21631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6199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3570145" y="548680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Spec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4E805D-71C0-7FF6-B52B-9B1AB48FF7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3894511"/>
              </p:ext>
            </p:extLst>
          </p:nvPr>
        </p:nvGraphicFramePr>
        <p:xfrm>
          <a:off x="395536" y="1234758"/>
          <a:ext cx="8421090" cy="45439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3515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1403515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1403515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  <a:gridCol w="1403515">
                  <a:extLst>
                    <a:ext uri="{9D8B030D-6E8A-4147-A177-3AD203B41FA5}">
                      <a16:colId xmlns:a16="http://schemas.microsoft.com/office/drawing/2014/main" val="1544761240"/>
                    </a:ext>
                  </a:extLst>
                </a:gridCol>
                <a:gridCol w="1403515">
                  <a:extLst>
                    <a:ext uri="{9D8B030D-6E8A-4147-A177-3AD203B41FA5}">
                      <a16:colId xmlns:a16="http://schemas.microsoft.com/office/drawing/2014/main" val="3363966419"/>
                    </a:ext>
                  </a:extLst>
                </a:gridCol>
                <a:gridCol w="1403515">
                  <a:extLst>
                    <a:ext uri="{9D8B030D-6E8A-4147-A177-3AD203B41FA5}">
                      <a16:colId xmlns:a16="http://schemas.microsoft.com/office/drawing/2014/main" val="4235285977"/>
                    </a:ext>
                  </a:extLst>
                </a:gridCol>
              </a:tblGrid>
              <a:tr h="327342">
                <a:tc>
                  <a:txBody>
                    <a:bodyPr/>
                    <a:lstStyle/>
                    <a:p>
                      <a:r>
                        <a:rPr lang="en-US" sz="1400" dirty="0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Z812</a:t>
                      </a: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Z813</a:t>
                      </a:r>
                      <a:endParaRPr lang="en-US" sz="14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Z813-P1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Z819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Z810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752418">
                <a:tc>
                  <a:txBody>
                    <a:bodyPr/>
                    <a:lstStyle/>
                    <a:p>
                      <a:r>
                        <a:rPr lang="en-US" sz="1400" dirty="0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14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14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sz="1400"/>
                        <a:t>Product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Dome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Dome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Dome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Dome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Dome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sz="1400"/>
                        <a:t>Resolution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8MP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sz="1400" dirty="0"/>
                        <a:t>Lens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Zoom, 4.3x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Zoom, 4.3x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Zoom, 4.3x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Zoom, 4.3x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Zoom, 4.3x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sz="1400" dirty="0"/>
                        <a:t>LED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IR LED</a:t>
                      </a:r>
                      <a:endParaRPr 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IR LED</a:t>
                      </a:r>
                      <a:endParaRPr 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IR LED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IR LED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IR LED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1546296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sz="1400" dirty="0"/>
                        <a:t>WDR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120dB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130dB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130dB</a:t>
                      </a:r>
                      <a:endParaRPr lang="en-US" sz="14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130dB</a:t>
                      </a:r>
                      <a:endParaRPr lang="en-US" sz="14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130dB</a:t>
                      </a:r>
                      <a:endParaRPr lang="en-US" sz="14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sz="1400" dirty="0"/>
                        <a:t>Audio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Built-in 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Built-in Mic, Line-in, Line-out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Built-in Mic, Line-in, Line-out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Built-in Mic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Built-in Mic, Line-in, Line-out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1901685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sz="1400"/>
                        <a:t>Environment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IP68, IK10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IP68, IK10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IP68, IK10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IP68, IK10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IP68, IK10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8055311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sz="1400"/>
                        <a:t>Analytics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lang="en-US" sz="14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lang="en-US" sz="14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lang="en-US" sz="14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7504966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sz="1400"/>
                        <a:t>NDAA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2324510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sz="1400" dirty="0"/>
                        <a:t>UL Listed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7619127"/>
                  </a:ext>
                </a:extLst>
              </a:tr>
            </a:tbl>
          </a:graphicData>
        </a:graphic>
      </p:graphicFrame>
      <p:pic>
        <p:nvPicPr>
          <p:cNvPr id="3074" name="Picture 2">
            <a:extLst>
              <a:ext uri="{FF2B5EF4-FFF2-40B4-BE49-F238E27FC236}">
                <a16:creationId xmlns:a16="http://schemas.microsoft.com/office/drawing/2014/main" id="{D69BCB8B-B2A5-7C63-CE46-18BC04B9EB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9770" y="1451610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9754F12-5EB6-72B1-FDC5-4539531063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2330" y="1451610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5872EF68-1976-695E-4F2F-3C7B1E98A4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172" y="1451610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99B03B83-A2B4-CB91-2C9A-C4BC255C91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1730" y="1451610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BDD07CD9-BBBB-77E1-889E-FF597DA95C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288" y="1480185"/>
            <a:ext cx="895350" cy="89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86695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B029695-6493-CE69-8C7D-08DC0C7CC4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2629201"/>
              </p:ext>
            </p:extLst>
          </p:nvPr>
        </p:nvGraphicFramePr>
        <p:xfrm>
          <a:off x="611560" y="2060848"/>
          <a:ext cx="828092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230">
                  <a:extLst>
                    <a:ext uri="{9D8B030D-6E8A-4147-A177-3AD203B41FA5}">
                      <a16:colId xmlns:a16="http://schemas.microsoft.com/office/drawing/2014/main" val="3232698814"/>
                    </a:ext>
                  </a:extLst>
                </a:gridCol>
                <a:gridCol w="2070230">
                  <a:extLst>
                    <a:ext uri="{9D8B030D-6E8A-4147-A177-3AD203B41FA5}">
                      <a16:colId xmlns:a16="http://schemas.microsoft.com/office/drawing/2014/main" val="80483492"/>
                    </a:ext>
                  </a:extLst>
                </a:gridCol>
                <a:gridCol w="1764196">
                  <a:extLst>
                    <a:ext uri="{9D8B030D-6E8A-4147-A177-3AD203B41FA5}">
                      <a16:colId xmlns:a16="http://schemas.microsoft.com/office/drawing/2014/main" val="2445103789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8298475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Standard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AI Events/Meta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/>
                        <a:t>Solutions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8259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NVR 3 Corporate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3"/>
                        </a:rPr>
                        <a:t>S110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4"/>
                        </a:rPr>
                        <a:t>S111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5"/>
                        </a:rPr>
                        <a:t>S112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2422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NVR 3 Business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>
                          <a:hlinkClick r:id="rId3"/>
                        </a:rPr>
                        <a:t>S110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4"/>
                        </a:rPr>
                        <a:t>S111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5"/>
                        </a:rPr>
                        <a:t>S112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2832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CMS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6"/>
                        </a:rPr>
                        <a:t>S120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7"/>
                        </a:rPr>
                        <a:t>S121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8"/>
                        </a:rPr>
                        <a:t>S122</a:t>
                      </a:r>
                      <a:endParaRPr lang="et-E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745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ZNR-Series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9"/>
                        </a:rPr>
                        <a:t>S60</a:t>
                      </a:r>
                      <a:endParaRPr lang="et-E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9671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ENR-Series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10"/>
                        </a:rPr>
                        <a:t>S72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822382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B8FBEA1-40E3-CB9B-6401-F1AF19540165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Supported VMS</a:t>
            </a:r>
            <a:r>
              <a:rPr lang="et-EE" sz="2400" b="1"/>
              <a:t> and Solutions</a:t>
            </a:r>
            <a:endParaRPr lang="en-US" sz="2400" b="1"/>
          </a:p>
        </p:txBody>
      </p:sp>
    </p:spTree>
    <p:extLst>
      <p:ext uri="{BB962C8B-B14F-4D97-AF65-F5344CB8AC3E}">
        <p14:creationId xmlns:p14="http://schemas.microsoft.com/office/powerpoint/2010/main" val="4111692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2F3AD1-2186-FD21-64AC-F004871091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70BEF51-1209-E6E1-3EEF-F134FD56F4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470" y="1165860"/>
            <a:ext cx="7631430" cy="5087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256938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274</Words>
  <Application>Microsoft Office PowerPoint</Application>
  <PresentationFormat>On-screen Show (4:3)</PresentationFormat>
  <Paragraphs>113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新細明體</vt:lpstr>
      <vt:lpstr>Arial</vt:lpstr>
      <vt:lpstr>Calibri</vt:lpstr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Ando.Meritee</cp:lastModifiedBy>
  <cp:revision>7</cp:revision>
  <dcterms:created xsi:type="dcterms:W3CDTF">2015-08-31T10:30:03Z</dcterms:created>
  <dcterms:modified xsi:type="dcterms:W3CDTF">2025-12-24T05:47:33Z</dcterms:modified>
</cp:coreProperties>
</file>