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20"/>
  </p:notesMasterIdLst>
  <p:sldIdLst>
    <p:sldId id="279" r:id="rId6"/>
    <p:sldId id="465" r:id="rId7"/>
    <p:sldId id="500" r:id="rId8"/>
    <p:sldId id="501" r:id="rId9"/>
    <p:sldId id="509" r:id="rId10"/>
    <p:sldId id="511" r:id="rId11"/>
    <p:sldId id="402" r:id="rId12"/>
    <p:sldId id="413" r:id="rId13"/>
    <p:sldId id="458" r:id="rId14"/>
    <p:sldId id="434" r:id="rId15"/>
    <p:sldId id="440" r:id="rId16"/>
    <p:sldId id="441" r:id="rId17"/>
    <p:sldId id="388" r:id="rId18"/>
    <p:sldId id="387" r:id="rId1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E6CCD3-2E59-CC02-3CE4-5FBBFB1840C3}" v="158" dt="2024-11-07T18:55:10.294"/>
    <p1510:client id="{466456C2-81B4-1248-BDCD-FE8BA451223D}" v="28" dt="2024-11-08T03:10:42.536"/>
    <p1510:client id="{F7B36C99-6FBD-3170-C21D-80EF036395E3}" v="6" dt="2024-11-08T02:57:43.209"/>
    <p1510:client id="{F7C030D9-ED84-41E5-8652-909B1B0AFF61}" v="1" dt="2024-11-08T03:06:53.399"/>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18E6CCD3-2E59-CC02-3CE4-5FBBFB1840C3}"/>
    <pc:docChg chg="modSld">
      <pc:chgData name="Ando.Meritee" userId="S::ando.meritee@acti.com::16748e08-7dbb-430e-baa8-a2f638470044" providerId="AD" clId="Web-{18E6CCD3-2E59-CC02-3CE4-5FBBFB1840C3}" dt="2024-11-07T18:55:08.825" v="136" actId="20577"/>
      <pc:docMkLst>
        <pc:docMk/>
      </pc:docMkLst>
      <pc:sldChg chg="addSp modSp">
        <pc:chgData name="Ando.Meritee" userId="S::ando.meritee@acti.com::16748e08-7dbb-430e-baa8-a2f638470044" providerId="AD" clId="Web-{18E6CCD3-2E59-CC02-3CE4-5FBBFB1840C3}" dt="2024-11-07T18:42:24.849" v="63"/>
        <pc:sldMkLst>
          <pc:docMk/>
          <pc:sldMk cId="246058357" sldId="437"/>
        </pc:sldMkLst>
        <pc:spChg chg="add mod">
          <ac:chgData name="Ando.Meritee" userId="S::ando.meritee@acti.com::16748e08-7dbb-430e-baa8-a2f638470044" providerId="AD" clId="Web-{18E6CCD3-2E59-CC02-3CE4-5FBBFB1840C3}" dt="2024-11-07T18:35:29.681" v="15" actId="20577"/>
          <ac:spMkLst>
            <pc:docMk/>
            <pc:sldMk cId="246058357" sldId="437"/>
            <ac:spMk id="2" creationId="{6D0B0B4A-6428-507D-E6D4-7DC9B763601D}"/>
          </ac:spMkLst>
        </pc:spChg>
        <pc:spChg chg="add mod">
          <ac:chgData name="Ando.Meritee" userId="S::ando.meritee@acti.com::16748e08-7dbb-430e-baa8-a2f638470044" providerId="AD" clId="Web-{18E6CCD3-2E59-CC02-3CE4-5FBBFB1840C3}" dt="2024-11-07T18:36:49.620" v="23" actId="20577"/>
          <ac:spMkLst>
            <pc:docMk/>
            <pc:sldMk cId="246058357" sldId="437"/>
            <ac:spMk id="4" creationId="{3F0F19C8-778E-4CFE-78B3-2072BA058733}"/>
          </ac:spMkLst>
        </pc:spChg>
        <pc:spChg chg="add mod">
          <ac:chgData name="Ando.Meritee" userId="S::ando.meritee@acti.com::16748e08-7dbb-430e-baa8-a2f638470044" providerId="AD" clId="Web-{18E6CCD3-2E59-CC02-3CE4-5FBBFB1840C3}" dt="2024-11-07T18:38:52.843" v="36" actId="20577"/>
          <ac:spMkLst>
            <pc:docMk/>
            <pc:sldMk cId="246058357" sldId="437"/>
            <ac:spMk id="6" creationId="{09484214-3B42-9EE7-2FA7-CEAC720486B0}"/>
          </ac:spMkLst>
        </pc:spChg>
        <pc:spChg chg="add mod">
          <ac:chgData name="Ando.Meritee" userId="S::ando.meritee@acti.com::16748e08-7dbb-430e-baa8-a2f638470044" providerId="AD" clId="Web-{18E6CCD3-2E59-CC02-3CE4-5FBBFB1840C3}" dt="2024-11-07T18:39:39.922" v="45" actId="20577"/>
          <ac:spMkLst>
            <pc:docMk/>
            <pc:sldMk cId="246058357" sldId="437"/>
            <ac:spMk id="8" creationId="{27ACEB61-FDD8-9498-8F70-E9E5AAC984C1}"/>
          </ac:spMkLst>
        </pc:spChg>
        <pc:spChg chg="add mod">
          <ac:chgData name="Ando.Meritee" userId="S::ando.meritee@acti.com::16748e08-7dbb-430e-baa8-a2f638470044" providerId="AD" clId="Web-{18E6CCD3-2E59-CC02-3CE4-5FBBFB1840C3}" dt="2024-11-07T18:41:08.206" v="53" actId="20577"/>
          <ac:spMkLst>
            <pc:docMk/>
            <pc:sldMk cId="246058357" sldId="437"/>
            <ac:spMk id="11" creationId="{94B7643E-3DF3-D87A-96A2-148535A80B6B}"/>
          </ac:spMkLst>
        </pc:spChg>
        <pc:picChg chg="mod modCrop">
          <ac:chgData name="Ando.Meritee" userId="S::ando.meritee@acti.com::16748e08-7dbb-430e-baa8-a2f638470044" providerId="AD" clId="Web-{18E6CCD3-2E59-CC02-3CE4-5FBBFB1840C3}" dt="2024-11-07T18:42:24.849" v="63"/>
          <ac:picMkLst>
            <pc:docMk/>
            <pc:sldMk cId="246058357" sldId="437"/>
            <ac:picMk id="3" creationId="{D336DDB3-AB5F-4D1D-85F7-368CB1A4E729}"/>
          </ac:picMkLst>
        </pc:picChg>
        <pc:picChg chg="mod modCrop">
          <ac:chgData name="Ando.Meritee" userId="S::ando.meritee@acti.com::16748e08-7dbb-430e-baa8-a2f638470044" providerId="AD" clId="Web-{18E6CCD3-2E59-CC02-3CE4-5FBBFB1840C3}" dt="2024-11-07T18:42:19.927" v="61"/>
          <ac:picMkLst>
            <pc:docMk/>
            <pc:sldMk cId="246058357" sldId="437"/>
            <ac:picMk id="5" creationId="{5FE932CA-1F25-81E2-F59A-E98058F20F23}"/>
          </ac:picMkLst>
        </pc:picChg>
        <pc:picChg chg="mod modCrop">
          <ac:chgData name="Ando.Meritee" userId="S::ando.meritee@acti.com::16748e08-7dbb-430e-baa8-a2f638470044" providerId="AD" clId="Web-{18E6CCD3-2E59-CC02-3CE4-5FBBFB1840C3}" dt="2024-11-07T18:42:08.177" v="57"/>
          <ac:picMkLst>
            <pc:docMk/>
            <pc:sldMk cId="246058357" sldId="437"/>
            <ac:picMk id="7" creationId="{4D3C4267-0BE9-D355-5473-5BA9A68E3446}"/>
          </ac:picMkLst>
        </pc:picChg>
        <pc:picChg chg="mod modCrop">
          <ac:chgData name="Ando.Meritee" userId="S::ando.meritee@acti.com::16748e08-7dbb-430e-baa8-a2f638470044" providerId="AD" clId="Web-{18E6CCD3-2E59-CC02-3CE4-5FBBFB1840C3}" dt="2024-11-07T18:42:02.489" v="55"/>
          <ac:picMkLst>
            <pc:docMk/>
            <pc:sldMk cId="246058357" sldId="437"/>
            <ac:picMk id="9" creationId="{67FD8430-B833-2518-B2C1-C6E7172E3984}"/>
          </ac:picMkLst>
        </pc:picChg>
        <pc:picChg chg="mod modCrop">
          <ac:chgData name="Ando.Meritee" userId="S::ando.meritee@acti.com::16748e08-7dbb-430e-baa8-a2f638470044" providerId="AD" clId="Web-{18E6CCD3-2E59-CC02-3CE4-5FBBFB1840C3}" dt="2024-11-07T18:42:14.568" v="59"/>
          <ac:picMkLst>
            <pc:docMk/>
            <pc:sldMk cId="246058357" sldId="437"/>
            <ac:picMk id="10" creationId="{3B42C688-7187-21C0-031C-38995C5101F4}"/>
          </ac:picMkLst>
        </pc:picChg>
      </pc:sldChg>
      <pc:sldChg chg="addSp modSp">
        <pc:chgData name="Ando.Meritee" userId="S::ando.meritee@acti.com::16748e08-7dbb-430e-baa8-a2f638470044" providerId="AD" clId="Web-{18E6CCD3-2E59-CC02-3CE4-5FBBFB1840C3}" dt="2024-11-07T18:55:08.825" v="136" actId="20577"/>
        <pc:sldMkLst>
          <pc:docMk/>
          <pc:sldMk cId="1750418331" sldId="467"/>
        </pc:sldMkLst>
        <pc:spChg chg="add mod">
          <ac:chgData name="Ando.Meritee" userId="S::ando.meritee@acti.com::16748e08-7dbb-430e-baa8-a2f638470044" providerId="AD" clId="Web-{18E6CCD3-2E59-CC02-3CE4-5FBBFB1840C3}" dt="2024-11-07T18:47:41.640" v="76" actId="1076"/>
          <ac:spMkLst>
            <pc:docMk/>
            <pc:sldMk cId="1750418331" sldId="467"/>
            <ac:spMk id="4" creationId="{11455A16-7023-CDE4-77C0-781C4FA52086}"/>
          </ac:spMkLst>
        </pc:spChg>
        <pc:spChg chg="add mod">
          <ac:chgData name="Ando.Meritee" userId="S::ando.meritee@acti.com::16748e08-7dbb-430e-baa8-a2f638470044" providerId="AD" clId="Web-{18E6CCD3-2E59-CC02-3CE4-5FBBFB1840C3}" dt="2024-11-07T18:48:08.406" v="83" actId="20577"/>
          <ac:spMkLst>
            <pc:docMk/>
            <pc:sldMk cId="1750418331" sldId="467"/>
            <ac:spMk id="6" creationId="{AEF0D944-6C88-9D54-30CA-3B1FB6197CFB}"/>
          </ac:spMkLst>
        </pc:spChg>
        <pc:spChg chg="add mod">
          <ac:chgData name="Ando.Meritee" userId="S::ando.meritee@acti.com::16748e08-7dbb-430e-baa8-a2f638470044" providerId="AD" clId="Web-{18E6CCD3-2E59-CC02-3CE4-5FBBFB1840C3}" dt="2024-11-07T18:55:08.825" v="136" actId="20577"/>
          <ac:spMkLst>
            <pc:docMk/>
            <pc:sldMk cId="1750418331" sldId="467"/>
            <ac:spMk id="11" creationId="{C04BAFB2-4500-C3F8-5D05-FDEFED3DECE3}"/>
          </ac:spMkLst>
        </pc:spChg>
        <pc:spChg chg="add mod">
          <ac:chgData name="Ando.Meritee" userId="S::ando.meritee@acti.com::16748e08-7dbb-430e-baa8-a2f638470044" providerId="AD" clId="Web-{18E6CCD3-2E59-CC02-3CE4-5FBBFB1840C3}" dt="2024-11-07T18:50:11.254" v="106" actId="20577"/>
          <ac:spMkLst>
            <pc:docMk/>
            <pc:sldMk cId="1750418331" sldId="467"/>
            <ac:spMk id="12" creationId="{ADFE13EC-47F4-8967-01CB-69F605EC3F9A}"/>
          </ac:spMkLst>
        </pc:spChg>
        <pc:spChg chg="add mod">
          <ac:chgData name="Ando.Meritee" userId="S::ando.meritee@acti.com::16748e08-7dbb-430e-baa8-a2f638470044" providerId="AD" clId="Web-{18E6CCD3-2E59-CC02-3CE4-5FBBFB1840C3}" dt="2024-11-07T18:51:41.116" v="119" actId="20577"/>
          <ac:spMkLst>
            <pc:docMk/>
            <pc:sldMk cId="1750418331" sldId="467"/>
            <ac:spMk id="13" creationId="{7872E5A7-AD5B-6BC9-9F81-9499A9F95F61}"/>
          </ac:spMkLst>
        </pc:spChg>
        <pc:picChg chg="mod modCrop">
          <ac:chgData name="Ando.Meritee" userId="S::ando.meritee@acti.com::16748e08-7dbb-430e-baa8-a2f638470044" providerId="AD" clId="Web-{18E6CCD3-2E59-CC02-3CE4-5FBBFB1840C3}" dt="2024-11-07T18:52:22.773" v="123" actId="1076"/>
          <ac:picMkLst>
            <pc:docMk/>
            <pc:sldMk cId="1750418331" sldId="467"/>
            <ac:picMk id="8" creationId="{E9922D8C-8CBF-0F53-F14D-F832E520A697}"/>
          </ac:picMkLst>
        </pc:picChg>
        <pc:picChg chg="mod modCrop">
          <ac:chgData name="Ando.Meritee" userId="S::ando.meritee@acti.com::16748e08-7dbb-430e-baa8-a2f638470044" providerId="AD" clId="Web-{18E6CCD3-2E59-CC02-3CE4-5FBBFB1840C3}" dt="2024-11-07T18:50:17.567" v="108"/>
          <ac:picMkLst>
            <pc:docMk/>
            <pc:sldMk cId="1750418331" sldId="467"/>
            <ac:picMk id="9" creationId="{7B4AEDA4-F673-3615-3E2B-ECE4D143B73C}"/>
          </ac:picMkLst>
        </pc:picChg>
        <pc:picChg chg="mod modCrop">
          <ac:chgData name="Ando.Meritee" userId="S::ando.meritee@acti.com::16748e08-7dbb-430e-baa8-a2f638470044" providerId="AD" clId="Web-{18E6CCD3-2E59-CC02-3CE4-5FBBFB1840C3}" dt="2024-11-07T18:54:29.652" v="131"/>
          <ac:picMkLst>
            <pc:docMk/>
            <pc:sldMk cId="1750418331" sldId="467"/>
            <ac:picMk id="15" creationId="{3F8F990D-7E81-73E1-FC51-5771342BB3DC}"/>
          </ac:picMkLst>
        </pc:picChg>
      </pc:sldChg>
    </pc:docChg>
  </pc:docChgLst>
  <pc:docChgLst>
    <pc:chgData name="來賓使用者" userId="S::urn:spo:anon#24540b52c79e08e61989cbee0280e4ce4a68ce617a1f5731bab5d836867fc001::" providerId="AD" clId="Web-{F7B36C99-6FBD-3170-C21D-80EF036395E3}"/>
    <pc:docChg chg="modSld">
      <pc:chgData name="來賓使用者" userId="S::urn:spo:anon#24540b52c79e08e61989cbee0280e4ce4a68ce617a1f5731bab5d836867fc001::" providerId="AD" clId="Web-{F7B36C99-6FBD-3170-C21D-80EF036395E3}" dt="2024-11-08T02:57:43.209" v="4" actId="20577"/>
      <pc:docMkLst>
        <pc:docMk/>
      </pc:docMkLst>
      <pc:sldChg chg="modSp">
        <pc:chgData name="來賓使用者" userId="S::urn:spo:anon#24540b52c79e08e61989cbee0280e4ce4a68ce617a1f5731bab5d836867fc001::" providerId="AD" clId="Web-{F7B36C99-6FBD-3170-C21D-80EF036395E3}" dt="2024-11-08T02:57:43.209" v="4" actId="20577"/>
        <pc:sldMkLst>
          <pc:docMk/>
          <pc:sldMk cId="3541105383" sldId="499"/>
        </pc:sldMkLst>
        <pc:spChg chg="mod">
          <ac:chgData name="來賓使用者" userId="S::urn:spo:anon#24540b52c79e08e61989cbee0280e4ce4a68ce617a1f5731bab5d836867fc001::" providerId="AD" clId="Web-{F7B36C99-6FBD-3170-C21D-80EF036395E3}" dt="2024-11-08T02:57:43.209" v="4" actId="20577"/>
          <ac:spMkLst>
            <pc:docMk/>
            <pc:sldMk cId="3541105383" sldId="499"/>
            <ac:spMk id="12" creationId="{F53F4863-0DA7-2D22-AB2C-86A6EB62A94E}"/>
          </ac:spMkLst>
        </pc:spChg>
      </pc:sldChg>
    </pc:docChg>
  </pc:docChgLst>
  <pc:docChgLst>
    <pc:chgData name="來賓使用者" userId="S::urn:spo:anon#24540b52c79e08e61989cbee0280e4ce4a68ce617a1f5731bab5d836867fc001::" providerId="AD" clId="Web-{466456C2-81B4-1248-BDCD-FE8BA451223D}"/>
    <pc:docChg chg="modSld">
      <pc:chgData name="來賓使用者" userId="S::urn:spo:anon#24540b52c79e08e61989cbee0280e4ce4a68ce617a1f5731bab5d836867fc001::" providerId="AD" clId="Web-{466456C2-81B4-1248-BDCD-FE8BA451223D}" dt="2024-11-08T03:10:38.614" v="1" actId="1076"/>
      <pc:docMkLst>
        <pc:docMk/>
      </pc:docMkLst>
      <pc:sldChg chg="modSp">
        <pc:chgData name="來賓使用者" userId="S::urn:spo:anon#24540b52c79e08e61989cbee0280e4ce4a68ce617a1f5731bab5d836867fc001::" providerId="AD" clId="Web-{466456C2-81B4-1248-BDCD-FE8BA451223D}" dt="2024-11-08T03:10:38.614" v="1" actId="1076"/>
        <pc:sldMkLst>
          <pc:docMk/>
          <pc:sldMk cId="2683411327" sldId="507"/>
        </pc:sldMkLst>
        <pc:spChg chg="mod">
          <ac:chgData name="來賓使用者" userId="S::urn:spo:anon#24540b52c79e08e61989cbee0280e4ce4a68ce617a1f5731bab5d836867fc001::" providerId="AD" clId="Web-{466456C2-81B4-1248-BDCD-FE8BA451223D}" dt="2024-11-08T03:10:38.614" v="1" actId="1076"/>
          <ac:spMkLst>
            <pc:docMk/>
            <pc:sldMk cId="2683411327" sldId="507"/>
            <ac:spMk id="16" creationId="{86133CC3-BD3B-9350-F6BF-99DFC7FC2C79}"/>
          </ac:spMkLst>
        </pc:spChg>
      </pc:sldChg>
    </pc:docChg>
  </pc:docChgLst>
  <pc:docChgLst>
    <pc:chgData name="Ando.Meritee" userId="S::ando.meritee@acti.com::16748e08-7dbb-430e-baa8-a2f638470044" providerId="AD" clId="Web-{748BD67B-1A07-7012-A2AF-5A8F4013DCC6}"/>
    <pc:docChg chg="addSld">
      <pc:chgData name="Ando.Meritee" userId="S::ando.meritee@acti.com::16748e08-7dbb-430e-baa8-a2f638470044" providerId="AD" clId="Web-{748BD67B-1A07-7012-A2AF-5A8F4013DCC6}" dt="2024-11-06T04:33:56.714" v="2"/>
      <pc:docMkLst>
        <pc:docMk/>
      </pc:docMkLst>
      <pc:sldChg chg="add">
        <pc:chgData name="Ando.Meritee" userId="S::ando.meritee@acti.com::16748e08-7dbb-430e-baa8-a2f638470044" providerId="AD" clId="Web-{748BD67B-1A07-7012-A2AF-5A8F4013DCC6}" dt="2024-11-06T04:33:56.699" v="1"/>
        <pc:sldMkLst>
          <pc:docMk/>
          <pc:sldMk cId="17256029" sldId="402"/>
        </pc:sldMkLst>
      </pc:sldChg>
      <pc:sldChg chg="add">
        <pc:chgData name="Ando.Meritee" userId="S::ando.meritee@acti.com::16748e08-7dbb-430e-baa8-a2f638470044" providerId="AD" clId="Web-{748BD67B-1A07-7012-A2AF-5A8F4013DCC6}" dt="2024-11-06T04:33:56.714" v="2"/>
        <pc:sldMkLst>
          <pc:docMk/>
          <pc:sldMk cId="4189251983" sldId="413"/>
        </pc:sldMkLst>
      </pc:sldChg>
      <pc:sldChg chg="add">
        <pc:chgData name="Ando.Meritee" userId="S::ando.meritee@acti.com::16748e08-7dbb-430e-baa8-a2f638470044" providerId="AD" clId="Web-{748BD67B-1A07-7012-A2AF-5A8F4013DCC6}" dt="2024-11-06T04:33:56.683" v="0"/>
        <pc:sldMkLst>
          <pc:docMk/>
          <pc:sldMk cId="2787313935" sldId="5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2026/10/20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2026/10/20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2026/10/20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www.acti.com/product/Q950"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hyperlink" Target="https://www.acti.com/productmatrix/share/10374" TargetMode="External"/><Relationship Id="rId4" Type="http://schemas.openxmlformats.org/officeDocument/2006/relationships/hyperlink" Target="https://www.acti.com/productmatrix/share/10375"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acti.com/product/Q950"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hyperlink" Target="https://www.acti.com/productmatrix/share/10374" TargetMode="External"/><Relationship Id="rId4" Type="http://schemas.openxmlformats.org/officeDocument/2006/relationships/hyperlink" Target="https://www.acti.com/productmatrix/share/10375"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hyperlink" Target="https://www.acti.com/products/access-control-server"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Construction Site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56349" y="3741880"/>
            <a:ext cx="3081073"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077218"/>
          </a:xfrm>
          <a:prstGeom prst="rect">
            <a:avLst/>
          </a:prstGeom>
          <a:noFill/>
        </p:spPr>
        <p:txBody>
          <a:bodyPr wrap="square">
            <a:spAutoFit/>
          </a:bodyPr>
          <a:lstStyle/>
          <a:p>
            <a:r>
              <a:rPr lang="en-US" sz="1600" dirty="0">
                <a:solidFill>
                  <a:srgbClr val="535353"/>
                </a:solidFill>
                <a:latin typeface="Open Sans" panose="020B0606030504020204" pitchFamily="34" charset="0"/>
              </a:rPr>
              <a:t>ACTi's comprehensive construction site surveillance solutions are designed to enhance worker safety, prevent theft and vandalism, control unauthorized access, and improve overall site security and operational efficiency.</a:t>
            </a:r>
          </a:p>
        </p:txBody>
      </p:sp>
      <p:sp>
        <p:nvSpPr>
          <p:cNvPr id="10" name="TextBox 9">
            <a:extLst>
              <a:ext uri="{FF2B5EF4-FFF2-40B4-BE49-F238E27FC236}">
                <a16:creationId xmlns:a16="http://schemas.microsoft.com/office/drawing/2014/main" id="{60B4391B-8304-3719-A07B-BEE7D43097DE}"/>
              </a:ext>
            </a:extLst>
          </p:cNvPr>
          <p:cNvSpPr txBox="1"/>
          <p:nvPr/>
        </p:nvSpPr>
        <p:spPr>
          <a:xfrm>
            <a:off x="377407" y="3429000"/>
            <a:ext cx="8616577" cy="3293209"/>
          </a:xfrm>
          <a:prstGeom prst="rect">
            <a:avLst/>
          </a:prstGeom>
          <a:noFill/>
        </p:spPr>
        <p:txBody>
          <a:bodyPr wrap="square">
            <a:spAutoFit/>
          </a:bodyPr>
          <a:lstStyle/>
          <a:p>
            <a:r>
              <a:rPr lang="en-US" sz="1600" dirty="0">
                <a:solidFill>
                  <a:srgbClr val="535353"/>
                </a:solidFill>
                <a:latin typeface="Open Sans" panose="020B0606030504020204" pitchFamily="34" charset="0"/>
              </a:rPr>
              <a:t>By integrating high-resolution IP cameras, intelligent video analytics, and advanced video management systems, ACTi enables continuous monitoring of construction activities, heavy machinery, valuable equipment, material storage areas, and site perimeters. With real-time video monitoring, automated event detection, and instant security alerts, site managers and security personnel can quickly identify potential threats, respond to incidents, and maintain better visibility across large and complex construction environments. </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Flexible camera deployment options support both temporary and long-term installations, adapting to changing site layouts as construction progresses. ACTi's scalable surveillance solutions help construction companies minimize losses, strengthen safety compliance, streamline site management, and maintain a secure and productive working environment throughout every stage of the project.</a:t>
            </a:r>
            <a:endParaRPr lang="en-US" sz="1600" dirty="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98344" y="1878276"/>
            <a:ext cx="1988940" cy="132596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F2D8B33-530C-35D0-9978-016279077B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1784" y="1657604"/>
            <a:ext cx="7716138" cy="5144092"/>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3688458" y="3321539"/>
            <a:ext cx="1201732" cy="523220"/>
          </a:xfrm>
          <a:prstGeom prst="rect">
            <a:avLst/>
          </a:prstGeom>
          <a:solidFill>
            <a:schemeClr val="bg1"/>
          </a:solidFill>
        </p:spPr>
        <p:txBody>
          <a:bodyPr wrap="square" rtlCol="0">
            <a:spAutoFit/>
          </a:bodyPr>
          <a:lstStyle/>
          <a:p>
            <a:r>
              <a:rPr lang="en-US" sz="1400" dirty="0"/>
              <a:t>Construction Area</a:t>
            </a:r>
          </a:p>
        </p:txBody>
      </p:sp>
      <p:sp>
        <p:nvSpPr>
          <p:cNvPr id="16" name="TextBox 15">
            <a:extLst>
              <a:ext uri="{FF2B5EF4-FFF2-40B4-BE49-F238E27FC236}">
                <a16:creationId xmlns:a16="http://schemas.microsoft.com/office/drawing/2014/main" id="{458E1A64-B217-E2B6-09D4-DE910F0DB6DE}"/>
              </a:ext>
            </a:extLst>
          </p:cNvPr>
          <p:cNvSpPr txBox="1"/>
          <p:nvPr/>
        </p:nvSpPr>
        <p:spPr>
          <a:xfrm>
            <a:off x="5254362" y="4699024"/>
            <a:ext cx="1201732" cy="307777"/>
          </a:xfrm>
          <a:prstGeom prst="rect">
            <a:avLst/>
          </a:prstGeom>
          <a:solidFill>
            <a:schemeClr val="bg1"/>
          </a:solidFill>
        </p:spPr>
        <p:txBody>
          <a:bodyPr wrap="square" rtlCol="0">
            <a:spAutoFit/>
          </a:bodyPr>
          <a:lstStyle/>
          <a:p>
            <a:r>
              <a:rPr lang="en-US" sz="1400" dirty="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374194" y="4920738"/>
            <a:ext cx="822210" cy="307777"/>
          </a:xfrm>
          <a:prstGeom prst="rect">
            <a:avLst/>
          </a:prstGeom>
          <a:solidFill>
            <a:schemeClr val="bg1"/>
          </a:solidFill>
        </p:spPr>
        <p:txBody>
          <a:bodyPr wrap="square" rtlCol="0">
            <a:spAutoFit/>
          </a:bodyPr>
          <a:lstStyle/>
          <a:p>
            <a:r>
              <a:rPr lang="en-US" sz="1400" dirty="0"/>
              <a:t>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890190" y="5611932"/>
            <a:ext cx="537387" cy="307777"/>
          </a:xfrm>
          <a:prstGeom prst="rect">
            <a:avLst/>
          </a:prstGeom>
          <a:solidFill>
            <a:schemeClr val="bg1"/>
          </a:solidFill>
        </p:spPr>
        <p:txBody>
          <a:bodyPr wrap="square" rtlCol="0">
            <a:spAutoFit/>
          </a:bodyPr>
          <a:lstStyle/>
          <a:p>
            <a:r>
              <a:rPr lang="en-US" sz="1400" dirty="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1289328" y="5529518"/>
            <a:ext cx="1253120" cy="307777"/>
          </a:xfrm>
          <a:prstGeom prst="rect">
            <a:avLst/>
          </a:prstGeom>
          <a:solidFill>
            <a:schemeClr val="bg1"/>
          </a:solidFill>
        </p:spPr>
        <p:txBody>
          <a:bodyPr wrap="square" rtlCol="0">
            <a:spAutoFit/>
          </a:bodyPr>
          <a:lstStyle/>
          <a:p>
            <a:r>
              <a:rPr lang="en-US" sz="1400" dirty="0"/>
              <a:t>Surrounding</a:t>
            </a:r>
          </a:p>
        </p:txBody>
      </p:sp>
      <p:sp>
        <p:nvSpPr>
          <p:cNvPr id="5" name="TextBox 4">
            <a:extLst>
              <a:ext uri="{FF2B5EF4-FFF2-40B4-BE49-F238E27FC236}">
                <a16:creationId xmlns:a16="http://schemas.microsoft.com/office/drawing/2014/main" id="{246020F7-5790-ED10-F25D-8143AD7EB1CC}"/>
              </a:ext>
            </a:extLst>
          </p:cNvPr>
          <p:cNvSpPr txBox="1"/>
          <p:nvPr/>
        </p:nvSpPr>
        <p:spPr>
          <a:xfrm>
            <a:off x="1128904" y="4411228"/>
            <a:ext cx="1483282" cy="307777"/>
          </a:xfrm>
          <a:prstGeom prst="rect">
            <a:avLst/>
          </a:prstGeom>
          <a:solidFill>
            <a:schemeClr val="bg1"/>
          </a:solidFill>
        </p:spPr>
        <p:txBody>
          <a:bodyPr wrap="square" rtlCol="0">
            <a:spAutoFit/>
          </a:bodyPr>
          <a:lstStyle/>
          <a:p>
            <a:r>
              <a:rPr lang="en-US" sz="1400" dirty="0"/>
              <a:t>Material Storage</a:t>
            </a:r>
          </a:p>
        </p:txBody>
      </p:sp>
      <p:sp>
        <p:nvSpPr>
          <p:cNvPr id="7" name="TextBox 6">
            <a:extLst>
              <a:ext uri="{FF2B5EF4-FFF2-40B4-BE49-F238E27FC236}">
                <a16:creationId xmlns:a16="http://schemas.microsoft.com/office/drawing/2014/main" id="{6024A30D-933D-874D-3350-1C279B6AA7E7}"/>
              </a:ext>
            </a:extLst>
          </p:cNvPr>
          <p:cNvSpPr txBox="1"/>
          <p:nvPr/>
        </p:nvSpPr>
        <p:spPr>
          <a:xfrm>
            <a:off x="1915888" y="1810625"/>
            <a:ext cx="696297" cy="307777"/>
          </a:xfrm>
          <a:prstGeom prst="rect">
            <a:avLst/>
          </a:prstGeom>
          <a:solidFill>
            <a:schemeClr val="bg1"/>
          </a:solidFill>
        </p:spPr>
        <p:txBody>
          <a:bodyPr wrap="square" rtlCol="0">
            <a:spAutoFit/>
          </a:bodyPr>
          <a:lstStyle/>
          <a:p>
            <a:r>
              <a:rPr lang="en-US" sz="1400" dirty="0"/>
              <a:t>Crane</a:t>
            </a:r>
          </a:p>
        </p:txBody>
      </p:sp>
      <p:sp>
        <p:nvSpPr>
          <p:cNvPr id="3" name="TextBox 2">
            <a:extLst>
              <a:ext uri="{FF2B5EF4-FFF2-40B4-BE49-F238E27FC236}">
                <a16:creationId xmlns:a16="http://schemas.microsoft.com/office/drawing/2014/main" id="{5EFDFD9D-14DF-4097-97C9-A096382EF052}"/>
              </a:ext>
            </a:extLst>
          </p:cNvPr>
          <p:cNvSpPr txBox="1"/>
          <p:nvPr/>
        </p:nvSpPr>
        <p:spPr>
          <a:xfrm>
            <a:off x="6672404" y="3907817"/>
            <a:ext cx="1363241" cy="307777"/>
          </a:xfrm>
          <a:prstGeom prst="rect">
            <a:avLst/>
          </a:prstGeom>
          <a:solidFill>
            <a:schemeClr val="bg1"/>
          </a:solidFill>
        </p:spPr>
        <p:txBody>
          <a:bodyPr wrap="square" rtlCol="0">
            <a:spAutoFit/>
          </a:bodyPr>
          <a:lstStyle/>
          <a:p>
            <a:r>
              <a:rPr lang="en-US" sz="1400" dirty="0"/>
              <a:t>Workers’ Camp</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Commercial Building: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455671461"/>
              </p:ext>
            </p:extLst>
          </p:nvPr>
        </p:nvGraphicFramePr>
        <p:xfrm>
          <a:off x="83507" y="1680575"/>
          <a:ext cx="8939881" cy="446008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Workers’ Camp</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Material Storage</a:t>
                      </a:r>
                    </a:p>
                  </a:txBody>
                  <a:tcPr/>
                </a:tc>
                <a:tc>
                  <a:txBody>
                    <a:bodyPr/>
                    <a:lstStyle/>
                    <a:p>
                      <a:r>
                        <a:rPr lang="en-US" sz="1300" dirty="0">
                          <a:solidFill>
                            <a:schemeClr val="bg1"/>
                          </a:solidFill>
                        </a:rPr>
                        <a:t>Construction Area</a:t>
                      </a:r>
                    </a:p>
                  </a:txBody>
                  <a:tcPr/>
                </a:tc>
                <a:tc>
                  <a:txBody>
                    <a:bodyPr/>
                    <a:lstStyle/>
                    <a:p>
                      <a:r>
                        <a:rPr lang="en-US" sz="1300" dirty="0">
                          <a:solidFill>
                            <a:schemeClr val="bg1"/>
                          </a:solidFill>
                        </a:rPr>
                        <a:t>Crane</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39423">
                <a:tc>
                  <a:txBody>
                    <a:bodyPr/>
                    <a:lstStyle/>
                    <a:p>
                      <a:r>
                        <a:rPr lang="en-US" sz="1300" b="0" dirty="0">
                          <a:solidFill>
                            <a:schemeClr val="tx1">
                              <a:lumMod val="76000"/>
                              <a:lumOff val="24000"/>
                            </a:schemeClr>
                          </a:solidFill>
                        </a:rPr>
                        <a:t>Large Perimeter Surveillance</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0" dirty="0">
                          <a:solidFill>
                            <a:schemeClr val="tx1">
                              <a:lumMod val="76000"/>
                              <a:lumOff val="24000"/>
                            </a:schemeClr>
                          </a:solidFill>
                        </a:rPr>
                        <a:t>Helmet Violation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0" dirty="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b="0" dirty="0">
                          <a:solidFill>
                            <a:schemeClr val="tx1">
                              <a:lumMod val="76000"/>
                              <a:lumOff val="24000"/>
                            </a:schemeClr>
                          </a:solidFill>
                        </a:rPr>
                        <a:t>Intercom Service</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b="0" dirty="0">
                          <a:solidFill>
                            <a:schemeClr val="tx1">
                              <a:lumMod val="76000"/>
                              <a:lumOff val="24000"/>
                            </a:schemeClr>
                          </a:solidFill>
                        </a:rPr>
                        <a:t>Fire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b="0" dirty="0">
                          <a:solidFill>
                            <a:schemeClr val="tx1">
                              <a:lumMod val="76000"/>
                              <a:lumOff val="24000"/>
                            </a:schemeClr>
                          </a:solidFill>
                        </a:rPr>
                        <a:t>Fall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b="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b="0" dirty="0">
                          <a:solidFill>
                            <a:schemeClr val="tx1">
                              <a:lumMod val="76000"/>
                              <a:lumOff val="24000"/>
                            </a:schemeClr>
                          </a:solidFill>
                        </a:rPr>
                        <a:t>Smoke Detection</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188733179"/>
                  </a:ext>
                </a:extLst>
              </a:tr>
              <a:tr h="450769">
                <a:tc>
                  <a:txBody>
                    <a:bodyPr/>
                    <a:lstStyle/>
                    <a:p>
                      <a:pPr lvl="0">
                        <a:buNone/>
                      </a:pPr>
                      <a:r>
                        <a:rPr lang="en-US" sz="1300" b="0" dirty="0">
                          <a:solidFill>
                            <a:schemeClr val="tx1">
                              <a:lumMod val="76000"/>
                              <a:lumOff val="24000"/>
                            </a:schemeClr>
                          </a:solidFill>
                        </a:rPr>
                        <a:t>Site Safety Violation Detection</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049184212"/>
              </p:ext>
            </p:extLst>
          </p:nvPr>
        </p:nvGraphicFramePr>
        <p:xfrm>
          <a:off x="102059" y="2585143"/>
          <a:ext cx="8939881" cy="30390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Workers’ Camp</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Material Storage</a:t>
                      </a:r>
                    </a:p>
                  </a:txBody>
                  <a:tcPr/>
                </a:tc>
                <a:tc>
                  <a:txBody>
                    <a:bodyPr/>
                    <a:lstStyle/>
                    <a:p>
                      <a:r>
                        <a:rPr lang="en-US" sz="1300" dirty="0">
                          <a:solidFill>
                            <a:schemeClr val="bg1"/>
                          </a:solidFill>
                        </a:rPr>
                        <a:t>Construction Area</a:t>
                      </a:r>
                    </a:p>
                  </a:txBody>
                  <a:tcPr/>
                </a:tc>
                <a:tc>
                  <a:txBody>
                    <a:bodyPr/>
                    <a:lstStyle/>
                    <a:p>
                      <a:r>
                        <a:rPr lang="en-US" sz="1300" dirty="0">
                          <a:solidFill>
                            <a:schemeClr val="bg1"/>
                          </a:solidFill>
                        </a:rPr>
                        <a:t>Crane</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3"/>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ALPR Bullet Camera (Gate control)</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4"/>
                        </a:rPr>
                        <a:t>3xx, 4xx series</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5"/>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561004413"/>
              </p:ext>
            </p:extLst>
          </p:nvPr>
        </p:nvGraphicFramePr>
        <p:xfrm>
          <a:off x="463752" y="2078928"/>
          <a:ext cx="8028398" cy="2693268"/>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3"/>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ALPR Bullet Camera (Gate control)</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4"/>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5"/>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dirty="0"/>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TotalTime>
  <Words>1126</Words>
  <Application>Microsoft Office PowerPoint</Application>
  <PresentationFormat>On-screen Show (4:3)</PresentationFormat>
  <Paragraphs>252</Paragraphs>
  <Slides>14</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14</vt:i4>
      </vt:variant>
    </vt:vector>
  </HeadingPairs>
  <TitlesOfParts>
    <vt:vector size="21" baseType="lpstr">
      <vt:lpstr>Arial Unicode MS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3</cp:revision>
  <dcterms:created xsi:type="dcterms:W3CDTF">2015-08-31T10:30:03Z</dcterms:created>
  <dcterms:modified xsi:type="dcterms:W3CDTF">2026-10-20T06:20:12Z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