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3"/>
  </p:notesMasterIdLst>
  <p:sldIdLst>
    <p:sldId id="279" r:id="rId6"/>
    <p:sldId id="376" r:id="rId7"/>
    <p:sldId id="433" r:id="rId8"/>
    <p:sldId id="432" r:id="rId9"/>
    <p:sldId id="435" r:id="rId10"/>
    <p:sldId id="434" r:id="rId11"/>
    <p:sldId id="416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E2B345-22A1-F184-3477-37EDEAA5AA69}" v="22" dt="2026-08-04T02:35:40.776"/>
    <p1510:client id="{DA82F9F7-53AF-241A-CB39-408B9F388B0E}" v="85" dt="2026-08-03T02:45:04.5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ffany.Chang (張芸榛)" userId="S::tiffany.chang@acti.com::a9d46895-0b79-4760-94a2-ece1d8924920" providerId="AD" clId="Web-{1BE2B345-22A1-F184-3477-37EDEAA5AA69}"/>
    <pc:docChg chg="modSld">
      <pc:chgData name="Tiffany.Chang (張芸榛)" userId="S::tiffany.chang@acti.com::a9d46895-0b79-4760-94a2-ece1d8924920" providerId="AD" clId="Web-{1BE2B345-22A1-F184-3477-37EDEAA5AA69}" dt="2026-08-04T02:34:09.976" v="11"/>
      <pc:docMkLst>
        <pc:docMk/>
      </pc:docMkLst>
      <pc:sldChg chg="modSp">
        <pc:chgData name="Tiffany.Chang (張芸榛)" userId="S::tiffany.chang@acti.com::a9d46895-0b79-4760-94a2-ece1d8924920" providerId="AD" clId="Web-{1BE2B345-22A1-F184-3477-37EDEAA5AA69}" dt="2026-08-04T02:34:09.976" v="11"/>
        <pc:sldMkLst>
          <pc:docMk/>
          <pc:sldMk cId="3361231257" sldId="432"/>
        </pc:sldMkLst>
        <pc:graphicFrameChg chg="mod modGraphic">
          <ac:chgData name="Tiffany.Chang (張芸榛)" userId="S::tiffany.chang@acti.com::a9d46895-0b79-4760-94a2-ece1d8924920" providerId="AD" clId="Web-{1BE2B345-22A1-F184-3477-37EDEAA5AA69}" dt="2026-08-04T02:34:09.976" v="11"/>
          <ac:graphicFrameMkLst>
            <pc:docMk/>
            <pc:sldMk cId="3361231257" sldId="432"/>
            <ac:graphicFrameMk id="3" creationId="{C3B90357-4829-F911-0D40-D19594FEB3D0}"/>
          </ac:graphicFrameMkLst>
        </pc:graphicFrameChg>
      </pc:sldChg>
    </pc:docChg>
  </pc:docChgLst>
  <pc:docChgLst>
    <pc:chgData name="Ando.Meritee" userId="S::ando.meritee@acti.com::16748e08-7dbb-430e-baa8-a2f638470044" providerId="AD" clId="Web-{D3B90D7A-0252-0652-C005-8C2A9182ECC1}"/>
    <pc:docChg chg="modSld">
      <pc:chgData name="Ando.Meritee" userId="S::ando.meritee@acti.com::16748e08-7dbb-430e-baa8-a2f638470044" providerId="AD" clId="Web-{D3B90D7A-0252-0652-C005-8C2A9182ECC1}" dt="2026-07-29T06:38:44.738" v="9" actId="20577"/>
      <pc:docMkLst>
        <pc:docMk/>
      </pc:docMkLst>
      <pc:sldChg chg="modSp">
        <pc:chgData name="Ando.Meritee" userId="S::ando.meritee@acti.com::16748e08-7dbb-430e-baa8-a2f638470044" providerId="AD" clId="Web-{D3B90D7A-0252-0652-C005-8C2A9182ECC1}" dt="2026-07-29T06:38:44.738" v="9" actId="20577"/>
        <pc:sldMkLst>
          <pc:docMk/>
          <pc:sldMk cId="2878030038" sldId="376"/>
        </pc:sldMkLst>
        <pc:spChg chg="mod">
          <ac:chgData name="Ando.Meritee" userId="S::ando.meritee@acti.com::16748e08-7dbb-430e-baa8-a2f638470044" providerId="AD" clId="Web-{D3B90D7A-0252-0652-C005-8C2A9182ECC1}" dt="2026-07-29T06:38:44.738" v="9" actId="20577"/>
          <ac:spMkLst>
            <pc:docMk/>
            <pc:sldMk cId="2878030038" sldId="376"/>
            <ac:spMk id="10" creationId="{077076A1-3E68-8254-8DD9-D0A9EB5415B5}"/>
          </ac:spMkLst>
        </pc:spChg>
      </pc:sldChg>
    </pc:docChg>
  </pc:docChgLst>
  <pc:docChgLst>
    <pc:chgData name="Tiffany.Chang (張芸榛)" userId="S::tiffany.chang@acti.com::a9d46895-0b79-4760-94a2-ece1d8924920" providerId="AD" clId="Web-{DA82F9F7-53AF-241A-CB39-408B9F388B0E}"/>
    <pc:docChg chg="modSld">
      <pc:chgData name="Tiffany.Chang (張芸榛)" userId="S::tiffany.chang@acti.com::a9d46895-0b79-4760-94a2-ece1d8924920" providerId="AD" clId="Web-{DA82F9F7-53AF-241A-CB39-408B9F388B0E}" dt="2026-08-03T02:45:04.515" v="52"/>
      <pc:docMkLst>
        <pc:docMk/>
      </pc:docMkLst>
      <pc:sldChg chg="modSp">
        <pc:chgData name="Tiffany.Chang (張芸榛)" userId="S::tiffany.chang@acti.com::a9d46895-0b79-4760-94a2-ece1d8924920" providerId="AD" clId="Web-{DA82F9F7-53AF-241A-CB39-408B9F388B0E}" dt="2026-08-03T02:45:04.515" v="52"/>
        <pc:sldMkLst>
          <pc:docMk/>
          <pc:sldMk cId="3361231257" sldId="432"/>
        </pc:sldMkLst>
        <pc:graphicFrameChg chg="mod modGraphic">
          <ac:chgData name="Tiffany.Chang (張芸榛)" userId="S::tiffany.chang@acti.com::a9d46895-0b79-4760-94a2-ece1d8924920" providerId="AD" clId="Web-{DA82F9F7-53AF-241A-CB39-408B9F388B0E}" dt="2026-08-03T02:45:04.515" v="52"/>
          <ac:graphicFrameMkLst>
            <pc:docMk/>
            <pc:sldMk cId="3361231257" sldId="432"/>
            <ac:graphicFrameMk id="3" creationId="{C3B90357-4829-F911-0D40-D19594FEB3D0}"/>
          </ac:graphicFrameMkLst>
        </pc:graphicFrameChg>
      </pc:sldChg>
    </pc:docChg>
  </pc:docChgLst>
  <pc:docChgLst>
    <pc:chgData name="Tiffany.Chang (張芸榛)" userId="S::tiffany.chang@acti.com::a9d46895-0b79-4760-94a2-ece1d8924920" providerId="AD" clId="Web-{06A35095-33A0-D45E-70F3-4811586A4F9A}"/>
    <pc:docChg chg="modSld">
      <pc:chgData name="Tiffany.Chang (張芸榛)" userId="S::tiffany.chang@acti.com::a9d46895-0b79-4760-94a2-ece1d8924920" providerId="AD" clId="Web-{06A35095-33A0-D45E-70F3-4811586A4F9A}" dt="2026-07-29T06:57:01.158" v="25"/>
      <pc:docMkLst>
        <pc:docMk/>
      </pc:docMkLst>
      <pc:sldChg chg="modSp">
        <pc:chgData name="Tiffany.Chang (張芸榛)" userId="S::tiffany.chang@acti.com::a9d46895-0b79-4760-94a2-ece1d8924920" providerId="AD" clId="Web-{06A35095-33A0-D45E-70F3-4811586A4F9A}" dt="2026-07-29T06:57:01.158" v="25"/>
        <pc:sldMkLst>
          <pc:docMk/>
          <pc:sldMk cId="3361231257" sldId="432"/>
        </pc:sldMkLst>
        <pc:graphicFrameChg chg="mod modGraphic">
          <ac:chgData name="Tiffany.Chang (張芸榛)" userId="S::tiffany.chang@acti.com::a9d46895-0b79-4760-94a2-ece1d8924920" providerId="AD" clId="Web-{06A35095-33A0-D45E-70F3-4811586A4F9A}" dt="2026-07-29T06:57:01.158" v="25"/>
          <ac:graphicFrameMkLst>
            <pc:docMk/>
            <pc:sldMk cId="3361231257" sldId="432"/>
            <ac:graphicFrameMk id="3" creationId="{C3B90357-4829-F911-0D40-D19594FEB3D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4DC0E-B74D-E4DC-2E29-AF418FD6A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DAED4-321A-762D-7793-3AE1ECD3AC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B7952-B2E4-2391-34EE-86A10A6345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FDB46-2231-DA82-10CA-8BD5C2140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287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pt-BR" sz="40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A383</a:t>
            </a:r>
          </a:p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32916" y="5405154"/>
            <a:ext cx="44625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>
                <a:solidFill>
                  <a:schemeClr val="accent6">
                    <a:lumMod val="75000"/>
                  </a:schemeClr>
                </a:solidFill>
              </a:rPr>
              <a:t>4 Megapixel Bi-Spectrum Thermal Bullet with Telephoto Fixed Lens (f35mm)</a:t>
            </a:r>
            <a:endParaRPr lang="en-US" sz="2000" b="1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60E26-49E6-C778-039F-8280F0F6D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244645"/>
            <a:ext cx="2869790" cy="286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476321" y="1529401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577693" y="2104471"/>
            <a:ext cx="8064896" cy="1801488"/>
            <a:chOff x="611560" y="2160916"/>
            <a:chExt cx="8064896" cy="180148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6"/>
              <a:ext cx="8064896" cy="18014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859682" y="2648670"/>
              <a:ext cx="580668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4MP</a:t>
              </a:r>
              <a:r>
                <a:rPr lang="en-US" b="1"/>
                <a:t> Deep Learning </a:t>
              </a:r>
              <a:r>
                <a:rPr lang="en-US" b="1">
                  <a:solidFill>
                    <a:srgbClr val="FF0000"/>
                  </a:solidFill>
                </a:rPr>
                <a:t>AI</a:t>
              </a:r>
              <a:r>
                <a:rPr lang="en-US" b="1"/>
                <a:t> </a:t>
              </a:r>
              <a:r>
                <a:rPr lang="en-US" b="1">
                  <a:solidFill>
                    <a:srgbClr val="FF0000"/>
                  </a:solidFill>
                </a:rPr>
                <a:t>f35mm</a:t>
              </a:r>
              <a:r>
                <a:rPr lang="en-US" b="1"/>
                <a:t> Bi-Spectrum </a:t>
              </a:r>
              <a:r>
                <a:rPr lang="en-US" b="1">
                  <a:solidFill>
                    <a:srgbClr val="FF0000"/>
                  </a:solidFill>
                </a:rPr>
                <a:t>Thermal</a:t>
              </a:r>
              <a:r>
                <a:rPr lang="en-US" b="1"/>
                <a:t> Bullet with IR LED 100m, WDR 120dB, NETD </a:t>
              </a:r>
              <a:r>
                <a:rPr lang="en-US" b="1">
                  <a:solidFill>
                    <a:srgbClr val="FF0000"/>
                  </a:solidFill>
                </a:rPr>
                <a:t>&lt;20mK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886452" y="2174003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A383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B50BD03E-2503-D44D-3A46-8A7DCAC01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11" y="1779110"/>
            <a:ext cx="2376558" cy="237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D4CC68-43F9-72C7-2EE5-A0FC4F44D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871" y="1177145"/>
            <a:ext cx="6334184" cy="56112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0041A3-06FA-1DDD-8629-E76BB7DD25EF}"/>
              </a:ext>
            </a:extLst>
          </p:cNvPr>
          <p:cNvSpPr txBox="1"/>
          <p:nvPr/>
        </p:nvSpPr>
        <p:spPr>
          <a:xfrm>
            <a:off x="266506" y="1118951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E6981C-40DE-E5AA-A3F7-7F4FDDDB8D7D}"/>
              </a:ext>
            </a:extLst>
          </p:cNvPr>
          <p:cNvSpPr/>
          <p:nvPr/>
        </p:nvSpPr>
        <p:spPr>
          <a:xfrm>
            <a:off x="4758813" y="3834581"/>
            <a:ext cx="727587" cy="2064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FC1E2-6E92-194C-6750-534A9D72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CF98D7-09C1-B593-4ED6-21AEBCBA6498}"/>
              </a:ext>
            </a:extLst>
          </p:cNvPr>
          <p:cNvSpPr txBox="1"/>
          <p:nvPr/>
        </p:nvSpPr>
        <p:spPr>
          <a:xfrm>
            <a:off x="550001" y="1205472"/>
            <a:ext cx="7030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</a:t>
            </a:r>
            <a:r>
              <a:rPr lang="en-US" b="1"/>
              <a:t> </a:t>
            </a:r>
            <a:r>
              <a:rPr lang="en-US" sz="2400" b="1"/>
              <a:t>Comparison (in the order of focal length):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B90357-4829-F911-0D40-D19594FEB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866323"/>
              </p:ext>
            </p:extLst>
          </p:nvPr>
        </p:nvGraphicFramePr>
        <p:xfrm>
          <a:off x="636590" y="1844118"/>
          <a:ext cx="5695382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9824">
                  <a:extLst>
                    <a:ext uri="{9D8B030D-6E8A-4147-A177-3AD203B41FA5}">
                      <a16:colId xmlns:a16="http://schemas.microsoft.com/office/drawing/2014/main" val="2995254985"/>
                    </a:ext>
                  </a:extLst>
                </a:gridCol>
                <a:gridCol w="1235944">
                  <a:extLst>
                    <a:ext uri="{9D8B030D-6E8A-4147-A177-3AD203B41FA5}">
                      <a16:colId xmlns:a16="http://schemas.microsoft.com/office/drawing/2014/main" val="1725345992"/>
                    </a:ext>
                  </a:extLst>
                </a:gridCol>
                <a:gridCol w="2379614">
                  <a:extLst>
                    <a:ext uri="{9D8B030D-6E8A-4147-A177-3AD203B41FA5}">
                      <a16:colId xmlns:a16="http://schemas.microsoft.com/office/drawing/2014/main" val="1009660190"/>
                    </a:ext>
                  </a:extLst>
                </a:gridCol>
              </a:tblGrid>
              <a:tr h="267587"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4MP Fixed Thermal Bullets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Specifications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156388"/>
                  </a:ext>
                </a:extLst>
              </a:tr>
              <a:tr h="454898">
                <a:tc v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Focal length</a:t>
                      </a:r>
                    </a:p>
                    <a:p>
                      <a:pPr algn="ctr"/>
                      <a:r>
                        <a:rPr lang="en-US" sz="1400" dirty="0"/>
                        <a:t>(thermal)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Thermal DORI</a:t>
                      </a:r>
                    </a:p>
                    <a:p>
                      <a:pPr algn="ctr"/>
                      <a:r>
                        <a:rPr lang="en-US" sz="1400" dirty="0"/>
                        <a:t>(det/</a:t>
                      </a:r>
                      <a:r>
                        <a:rPr lang="en-US" sz="1400" dirty="0" err="1"/>
                        <a:t>obsr</a:t>
                      </a:r>
                      <a:r>
                        <a:rPr lang="en-US" sz="1400" dirty="0"/>
                        <a:t>/</a:t>
                      </a:r>
                      <a:r>
                        <a:rPr lang="en-US" sz="1400" dirty="0" err="1"/>
                        <a:t>recg</a:t>
                      </a:r>
                      <a:r>
                        <a:rPr lang="en-US" sz="1400" dirty="0"/>
                        <a:t>/ident)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887057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A372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1.35mm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56/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28</a:t>
                      </a:r>
                      <a:r>
                        <a:rPr lang="en-US" sz="1400" dirty="0"/>
                        <a:t>/14/7m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1336009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A372-P1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2.6mm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108/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54</a:t>
                      </a:r>
                      <a:r>
                        <a:rPr lang="en-US" sz="1400" dirty="0"/>
                        <a:t>/27/14m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0567316"/>
                  </a:ext>
                </a:extLst>
              </a:tr>
              <a:tr h="13258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VMGB-359-P1/370/371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3.1mm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91/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46</a:t>
                      </a:r>
                      <a:r>
                        <a:rPr lang="en-US" sz="1400" dirty="0"/>
                        <a:t>/23/11m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2702241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3.6mm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150/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75</a:t>
                      </a:r>
                      <a:r>
                        <a:rPr lang="en-US" sz="1400" dirty="0"/>
                        <a:t>/38/19m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6236339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VMGB-359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6.2mm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182/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91</a:t>
                      </a:r>
                      <a:r>
                        <a:rPr lang="en-US" sz="1400" dirty="0"/>
                        <a:t>/46/23m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3508598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A375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6.5mm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191/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96</a:t>
                      </a:r>
                      <a:r>
                        <a:rPr lang="en-US" sz="1400" dirty="0"/>
                        <a:t>/48/24m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6568295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A375-P1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9.7mm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294/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147</a:t>
                      </a:r>
                      <a:r>
                        <a:rPr lang="en-US" sz="1400" dirty="0"/>
                        <a:t>/74/37m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0738606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K371/K372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10mm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370/</a:t>
                      </a: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264</a:t>
                      </a:r>
                      <a:r>
                        <a:rPr lang="en-US" sz="1400"/>
                        <a:t>/100/60m</a:t>
                      </a:r>
                      <a:endParaRPr lang="zh-TW" alt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1621065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A375-P2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441/</a:t>
                      </a:r>
                      <a:r>
                        <a:rPr lang="en-US" sz="1400" b="0" i="0" u="none" strike="noStrike" noProof="0" dirty="0">
                          <a:latin typeface="Calibri"/>
                          <a:ea typeface="Calibri"/>
                          <a:cs typeface="Calibri"/>
                        </a:rPr>
                        <a:t>221</a:t>
                      </a:r>
                      <a:r>
                        <a:rPr lang="en-US" sz="1400" dirty="0"/>
                        <a:t>/110/55m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2854493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K371-P1/K372-P1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950/</a:t>
                      </a: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659</a:t>
                      </a:r>
                      <a:r>
                        <a:rPr lang="en-US" sz="1400"/>
                        <a:t>/240/160m</a:t>
                      </a:r>
                      <a:endParaRPr lang="zh-TW" alt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0717240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K371-P2/K372-P2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1250/</a:t>
                      </a: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922</a:t>
                      </a:r>
                      <a:r>
                        <a:rPr lang="en-US" sz="1400"/>
                        <a:t>/340/230m</a:t>
                      </a:r>
                      <a:endParaRPr lang="zh-TW" alt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2744357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A383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1458/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729</a:t>
                      </a:r>
                      <a:r>
                        <a:rPr lang="en-US" sz="1400" b="1" dirty="0"/>
                        <a:t>/365/182m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387366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5D07EE3-01A6-8266-28CA-5AD1961E41D5}"/>
              </a:ext>
            </a:extLst>
          </p:cNvPr>
          <p:cNvSpPr txBox="1"/>
          <p:nvPr/>
        </p:nvSpPr>
        <p:spPr>
          <a:xfrm>
            <a:off x="6744928" y="5124349"/>
            <a:ext cx="2153265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/>
              <a:t>A383</a:t>
            </a:r>
            <a:r>
              <a:rPr lang="en-US"/>
              <a:t> can detect people using the thermal sensor from the </a:t>
            </a:r>
            <a:r>
              <a:rPr lang="en-US" b="1"/>
              <a:t>1.4km</a:t>
            </a:r>
            <a:r>
              <a:rPr lang="en-US"/>
              <a:t> distance!</a:t>
            </a:r>
          </a:p>
        </p:txBody>
      </p:sp>
    </p:spTree>
    <p:extLst>
      <p:ext uri="{BB962C8B-B14F-4D97-AF65-F5344CB8AC3E}">
        <p14:creationId xmlns:p14="http://schemas.microsoft.com/office/powerpoint/2010/main" val="336123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B3978D-DAFD-46A2-A092-1C01B33036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925844"/>
              </p:ext>
            </p:extLst>
          </p:nvPr>
        </p:nvGraphicFramePr>
        <p:xfrm>
          <a:off x="698090" y="1279014"/>
          <a:ext cx="7747820" cy="501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6955">
                  <a:extLst>
                    <a:ext uri="{9D8B030D-6E8A-4147-A177-3AD203B41FA5}">
                      <a16:colId xmlns:a16="http://schemas.microsoft.com/office/drawing/2014/main" val="1298735741"/>
                    </a:ext>
                  </a:extLst>
                </a:gridCol>
                <a:gridCol w="1936955">
                  <a:extLst>
                    <a:ext uri="{9D8B030D-6E8A-4147-A177-3AD203B41FA5}">
                      <a16:colId xmlns:a16="http://schemas.microsoft.com/office/drawing/2014/main" val="3018529917"/>
                    </a:ext>
                  </a:extLst>
                </a:gridCol>
                <a:gridCol w="1936955">
                  <a:extLst>
                    <a:ext uri="{9D8B030D-6E8A-4147-A177-3AD203B41FA5}">
                      <a16:colId xmlns:a16="http://schemas.microsoft.com/office/drawing/2014/main" val="234816236"/>
                    </a:ext>
                  </a:extLst>
                </a:gridCol>
                <a:gridCol w="1936955">
                  <a:extLst>
                    <a:ext uri="{9D8B030D-6E8A-4147-A177-3AD203B41FA5}">
                      <a16:colId xmlns:a16="http://schemas.microsoft.com/office/drawing/2014/main" val="360516667"/>
                    </a:ext>
                  </a:extLst>
                </a:gridCol>
              </a:tblGrid>
              <a:tr h="375566">
                <a:tc>
                  <a:txBody>
                    <a:bodyPr/>
                    <a:lstStyle/>
                    <a:p>
                      <a:pPr algn="ctr"/>
                      <a:endParaRPr lang="en-US" sz="160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A383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K371-P2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K372-P2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217576"/>
                  </a:ext>
                </a:extLst>
              </a:tr>
              <a:tr h="64823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Bi-Spectrum Fixed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Bi-Spectrum Fixed Bullet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Bi-Spectrum Fixed Bullet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3618691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Thermal Sensitivity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NETD &lt;20mK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NETD &lt;30mK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NETD &lt;30mK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7604160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Spatial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0.34 </a:t>
                      </a:r>
                      <a:r>
                        <a:rPr lang="en-US" sz="1600" err="1"/>
                        <a:t>mrad</a:t>
                      </a:r>
                      <a:endParaRPr 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0.34 mrad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0.34 </a:t>
                      </a:r>
                      <a:r>
                        <a:rPr kumimoji="0" lang="en-US" sz="1600" b="0" u="none" strike="noStrike" kern="1200" cap="none" spc="0" normalizeH="0" baseline="0" noProof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mrad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6022835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Max Visual Sensor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4MP</a:t>
                      </a:r>
                      <a:endParaRPr 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4MP</a:t>
                      </a:r>
                      <a:endParaRPr lang="en-US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148792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Max Thermal Effective Pixels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640 x 512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400 x 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640 x 512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168695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Lenses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35mm (thermal)</a:t>
                      </a:r>
                    </a:p>
                    <a:p>
                      <a:pPr algn="ctr"/>
                      <a:r>
                        <a:rPr lang="en-US" sz="1600" b="1"/>
                        <a:t>12.4mm (visual)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35mm (thermal)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12.0mm (visual)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35mm (thermal)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12.0mm (visual)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4506965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120dB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120dB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120dB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595852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016335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PoE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IEEE802.3af</a:t>
                      </a:r>
                      <a:endParaRPr lang="en-US" sz="16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IEEE802.3at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IEEE802.3at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242337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Certification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IP68, IK10, </a:t>
                      </a:r>
                      <a:r>
                        <a:rPr lang="en-US" sz="1600" b="1"/>
                        <a:t>NEMA 4X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IK10,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UL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IK10,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0601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4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A6AE49-14CD-4A57-4E4E-FC81BCC8C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5" y="1161845"/>
            <a:ext cx="8544232" cy="569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91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29201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c05f69-4ade-44e7-b6af-ef95f39924d6">
      <Terms xmlns="http://schemas.microsoft.com/office/infopath/2007/PartnerControls"/>
    </lcf76f155ced4ddcb4097134ff3c332f>
    <TaxCatchAll xmlns="03e33727-6716-4fa9-a36a-3a463e39fca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97C68AB2BA2D6640BF46316687F20C04" ma:contentTypeVersion="13" ma:contentTypeDescription="建立新的文件。" ma:contentTypeScope="" ma:versionID="22d14366fc44fbdcb1ff0f0396946c26">
  <xsd:schema xmlns:xsd="http://www.w3.org/2001/XMLSchema" xmlns:xs="http://www.w3.org/2001/XMLSchema" xmlns:p="http://schemas.microsoft.com/office/2006/metadata/properties" xmlns:ns2="88c05f69-4ade-44e7-b6af-ef95f39924d6" xmlns:ns3="03e33727-6716-4fa9-a36a-3a463e39fcac" targetNamespace="http://schemas.microsoft.com/office/2006/metadata/properties" ma:root="true" ma:fieldsID="249dd5102bdaf61e2d4981406440a34d" ns2:_="" ns3:_="">
    <xsd:import namespace="88c05f69-4ade-44e7-b6af-ef95f39924d6"/>
    <xsd:import namespace="03e33727-6716-4fa9-a36a-3a463e39fc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c05f69-4ade-44e7-b6af-ef95f39924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影像標籤" ma:readOnly="false" ma:fieldId="{5cf76f15-5ced-4ddc-b409-7134ff3c332f}" ma:taxonomyMulti="true" ma:sspId="cfe1f483-8709-462e-9edf-8ebb1b9303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e33727-6716-4fa9-a36a-3a463e39fca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4bd77a6-e46e-40a0-8465-71486d8aded5}" ma:internalName="TaxCatchAll" ma:showField="CatchAllData" ma:web="03e33727-6716-4fa9-a36a-3a463e39fc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B8EABCA-14C2-4E83-B4B5-CE578CF46708}">
  <ds:schemaRefs>
    <ds:schemaRef ds:uri="03e33727-6716-4fa9-a36a-3a463e39fcac"/>
    <ds:schemaRef ds:uri="88c05f69-4ade-44e7-b6af-ef95f39924d6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E2A5659-0501-454C-AFC6-B754AA465AE0}">
  <ds:schemaRefs>
    <ds:schemaRef ds:uri="03e33727-6716-4fa9-a36a-3a463e39fcac"/>
    <ds:schemaRef ds:uri="88c05f69-4ade-44e7-b6af-ef95f39924d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C8AF590-3D98-4A7B-90EE-25BF40349C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如螢幕大小 (4:3)</PresentationFormat>
  <Slides>7</Slides>
  <Notes>4</Notes>
  <HiddenSlides>0</HiddenSlide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16</cp:revision>
  <dcterms:created xsi:type="dcterms:W3CDTF">2015-08-31T10:30:03Z</dcterms:created>
  <dcterms:modified xsi:type="dcterms:W3CDTF">2026-08-04T02:35:40Z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0x01010097C68AB2BA2D6640BF46316687F20C04</vt:lpwstr>
  </property>
  <property fmtid="{D5CDD505-2E9C-101B-9397-08002B2CF9AE}" pid="3" name="MediaServiceImageTags">
    <vt:lpwstr/>
  </property>
</Properties>
</file>