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0"/>
  </p:notesMasterIdLst>
  <p:sldIdLst>
    <p:sldId id="279" r:id="rId3"/>
    <p:sldId id="376" r:id="rId4"/>
    <p:sldId id="444" r:id="rId5"/>
    <p:sldId id="440" r:id="rId6"/>
    <p:sldId id="445" r:id="rId7"/>
    <p:sldId id="446" r:id="rId8"/>
    <p:sldId id="447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B050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7174FE-2A2E-5F0C-436C-7AEF961C6724}" v="290" dt="2025-11-19T08:27:36.051"/>
    <p1510:client id="{988A057A-65CB-4CD9-B575-95F9E339E601}" v="14" dt="2025-11-19T07:55:31.2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44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197174FE-2A2E-5F0C-436C-7AEF961C6724}"/>
    <pc:docChg chg="delSld modSld">
      <pc:chgData name="Ando.Meritee" userId="S::ando.meritee@acti.com::16748e08-7dbb-430e-baa8-a2f638470044" providerId="AD" clId="Web-{197174FE-2A2E-5F0C-436C-7AEF961C6724}" dt="2025-11-19T08:27:35.895" v="175" actId="20577"/>
      <pc:docMkLst>
        <pc:docMk/>
      </pc:docMkLst>
      <pc:sldChg chg="modSp">
        <pc:chgData name="Ando.Meritee" userId="S::ando.meritee@acti.com::16748e08-7dbb-430e-baa8-a2f638470044" providerId="AD" clId="Web-{197174FE-2A2E-5F0C-436C-7AEF961C6724}" dt="2025-11-19T08:27:35.895" v="175" actId="20577"/>
        <pc:sldMkLst>
          <pc:docMk/>
          <pc:sldMk cId="3017838668" sldId="279"/>
        </pc:sldMkLst>
        <pc:spChg chg="mod">
          <ac:chgData name="Ando.Meritee" userId="S::ando.meritee@acti.com::16748e08-7dbb-430e-baa8-a2f638470044" providerId="AD" clId="Web-{197174FE-2A2E-5F0C-436C-7AEF961C6724}" dt="2025-11-19T08:27:35.895" v="175" actId="20577"/>
          <ac:spMkLst>
            <pc:docMk/>
            <pc:sldMk cId="3017838668" sldId="279"/>
            <ac:spMk id="2" creationId="{C9B9E64B-6171-C20F-7E37-BF0CBD9F318F}"/>
          </ac:spMkLst>
        </pc:spChg>
        <pc:spChg chg="mod">
          <ac:chgData name="Ando.Meritee" userId="S::ando.meritee@acti.com::16748e08-7dbb-430e-baa8-a2f638470044" providerId="AD" clId="Web-{197174FE-2A2E-5F0C-436C-7AEF961C6724}" dt="2025-11-19T03:17:27.940" v="21" actId="20577"/>
          <ac:spMkLst>
            <pc:docMk/>
            <pc:sldMk cId="3017838668" sldId="279"/>
            <ac:spMk id="8" creationId="{07683C5B-C2DB-B8FB-702D-41EC6A5F69F5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4:53.330" v="139" actId="20577"/>
        <pc:sldMkLst>
          <pc:docMk/>
          <pc:sldMk cId="2878030038" sldId="376"/>
        </pc:sldMkLst>
        <pc:spChg chg="mod">
          <ac:chgData name="Ando.Meritee" userId="S::ando.meritee@acti.com::16748e08-7dbb-430e-baa8-a2f638470044" providerId="AD" clId="Web-{197174FE-2A2E-5F0C-436C-7AEF961C6724}" dt="2025-11-19T08:24:53.330" v="139" actId="20577"/>
          <ac:spMkLst>
            <pc:docMk/>
            <pc:sldMk cId="2878030038" sldId="376"/>
            <ac:spMk id="7" creationId="{064C0821-D5B0-EB52-648F-A1F8140C981C}"/>
          </ac:spMkLst>
        </pc:spChg>
        <pc:spChg chg="mod">
          <ac:chgData name="Ando.Meritee" userId="S::ando.meritee@acti.com::16748e08-7dbb-430e-baa8-a2f638470044" providerId="AD" clId="Web-{197174FE-2A2E-5F0C-436C-7AEF961C6724}" dt="2025-11-19T08:24:46.438" v="138" actId="20577"/>
          <ac:spMkLst>
            <pc:docMk/>
            <pc:sldMk cId="2878030038" sldId="376"/>
            <ac:spMk id="10" creationId="{077076A1-3E68-8254-8DD9-D0A9EB5415B5}"/>
          </ac:spMkLst>
        </pc:spChg>
      </pc:sldChg>
      <pc:sldChg chg="delSp modSp">
        <pc:chgData name="Ando.Meritee" userId="S::ando.meritee@acti.com::16748e08-7dbb-430e-baa8-a2f638470044" providerId="AD" clId="Web-{197174FE-2A2E-5F0C-436C-7AEF961C6724}" dt="2025-11-19T03:19:21.019" v="41"/>
        <pc:sldMkLst>
          <pc:docMk/>
          <pc:sldMk cId="2998669500" sldId="418"/>
        </pc:sldMkLst>
        <pc:graphicFrameChg chg="mod modGraphic">
          <ac:chgData name="Ando.Meritee" userId="S::ando.meritee@acti.com::16748e08-7dbb-430e-baa8-a2f638470044" providerId="AD" clId="Web-{197174FE-2A2E-5F0C-436C-7AEF961C6724}" dt="2025-11-19T03:19:21.019" v="41"/>
          <ac:graphicFrameMkLst>
            <pc:docMk/>
            <pc:sldMk cId="2998669500" sldId="418"/>
            <ac:graphicFrameMk id="2" creationId="{CA4E805D-71C0-7FF6-B52B-9B1AB48FF76A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18:23.144" v="30" actId="1076"/>
          <ac:picMkLst>
            <pc:docMk/>
            <pc:sldMk cId="2998669500" sldId="418"/>
            <ac:picMk id="6" creationId="{45969BF1-6D63-33ED-959F-468C95D0A825}"/>
          </ac:picMkLst>
        </pc:picChg>
        <pc:picChg chg="del">
          <ac:chgData name="Ando.Meritee" userId="S::ando.meritee@acti.com::16748e08-7dbb-430e-baa8-a2f638470044" providerId="AD" clId="Web-{197174FE-2A2E-5F0C-436C-7AEF961C6724}" dt="2025-11-19T03:17:49.878" v="25"/>
          <ac:picMkLst>
            <pc:docMk/>
            <pc:sldMk cId="2998669500" sldId="418"/>
            <ac:picMk id="7" creationId="{BA334C04-7417-A0E3-A51C-0778C2FEEDF5}"/>
          </ac:picMkLst>
        </pc:picChg>
        <pc:picChg chg="mod">
          <ac:chgData name="Ando.Meritee" userId="S::ando.meritee@acti.com::16748e08-7dbb-430e-baa8-a2f638470044" providerId="AD" clId="Web-{197174FE-2A2E-5F0C-436C-7AEF961C6724}" dt="2025-11-19T03:18:18.066" v="29" actId="1076"/>
          <ac:picMkLst>
            <pc:docMk/>
            <pc:sldMk cId="2998669500" sldId="418"/>
            <ac:picMk id="2050" creationId="{29AD0181-B351-6F7D-CA18-A75DCB239BB2}"/>
          </ac:picMkLst>
        </pc:picChg>
      </pc:sldChg>
      <pc:sldChg chg="modSp">
        <pc:chgData name="Ando.Meritee" userId="S::ando.meritee@acti.com::16748e08-7dbb-430e-baa8-a2f638470044" providerId="AD" clId="Web-{197174FE-2A2E-5F0C-436C-7AEF961C6724}" dt="2025-11-19T08:25:12.692" v="143" actId="20577"/>
        <pc:sldMkLst>
          <pc:docMk/>
          <pc:sldMk cId="2286899724" sldId="424"/>
        </pc:sldMkLst>
        <pc:spChg chg="mod">
          <ac:chgData name="Ando.Meritee" userId="S::ando.meritee@acti.com::16748e08-7dbb-430e-baa8-a2f638470044" providerId="AD" clId="Web-{197174FE-2A2E-5F0C-436C-7AEF961C6724}" dt="2025-11-19T08:25:12.692" v="143" actId="20577"/>
          <ac:spMkLst>
            <pc:docMk/>
            <pc:sldMk cId="2286899724" sldId="424"/>
            <ac:spMk id="7" creationId="{93AE3E85-5485-74D5-2E1F-7E7490251EFB}"/>
          </ac:spMkLst>
        </pc:spChg>
        <pc:spChg chg="mod">
          <ac:chgData name="Ando.Meritee" userId="S::ando.meritee@acti.com::16748e08-7dbb-430e-baa8-a2f638470044" providerId="AD" clId="Web-{197174FE-2A2E-5F0C-436C-7AEF961C6724}" dt="2025-11-19T08:25:04.941" v="141" actId="20577"/>
          <ac:spMkLst>
            <pc:docMk/>
            <pc:sldMk cId="2286899724" sldId="424"/>
            <ac:spMk id="10" creationId="{E6CD3A15-1F40-DA8B-853D-887F24ACECEF}"/>
          </ac:spMkLst>
        </pc:spChg>
      </pc:sldChg>
      <pc:sldChg chg="del">
        <pc:chgData name="Ando.Meritee" userId="S::ando.meritee@acti.com::16748e08-7dbb-430e-baa8-a2f638470044" providerId="AD" clId="Web-{197174FE-2A2E-5F0C-436C-7AEF961C6724}" dt="2025-11-19T03:17:34.674" v="24"/>
        <pc:sldMkLst>
          <pc:docMk/>
          <pc:sldMk cId="1783404142" sldId="425"/>
        </pc:sldMkLst>
      </pc:sldChg>
      <pc:sldChg chg="modSp">
        <pc:chgData name="Ando.Meritee" userId="S::ando.meritee@acti.com::16748e08-7dbb-430e-baa8-a2f638470044" providerId="AD" clId="Web-{197174FE-2A2E-5F0C-436C-7AEF961C6724}" dt="2025-11-19T08:25:29.163" v="149" actId="20577"/>
        <pc:sldMkLst>
          <pc:docMk/>
          <pc:sldMk cId="1634238152" sldId="426"/>
        </pc:sldMkLst>
        <pc:spChg chg="mod">
          <ac:chgData name="Ando.Meritee" userId="S::ando.meritee@acti.com::16748e08-7dbb-430e-baa8-a2f638470044" providerId="AD" clId="Web-{197174FE-2A2E-5F0C-436C-7AEF961C6724}" dt="2025-11-19T08:25:24.896" v="147" actId="20577"/>
          <ac:spMkLst>
            <pc:docMk/>
            <pc:sldMk cId="1634238152" sldId="426"/>
            <ac:spMk id="7" creationId="{71390C33-0FF8-FF4D-D4C0-15B380EC95D7}"/>
          </ac:spMkLst>
        </pc:spChg>
        <pc:spChg chg="mod">
          <ac:chgData name="Ando.Meritee" userId="S::ando.meritee@acti.com::16748e08-7dbb-430e-baa8-a2f638470044" providerId="AD" clId="Web-{197174FE-2A2E-5F0C-436C-7AEF961C6724}" dt="2025-11-19T08:25:29.163" v="149" actId="20577"/>
          <ac:spMkLst>
            <pc:docMk/>
            <pc:sldMk cId="1634238152" sldId="426"/>
            <ac:spMk id="10" creationId="{672B5FA0-8E7E-4D41-6149-52C62DEC362A}"/>
          </ac:spMkLst>
        </pc:spChg>
      </pc:sldChg>
      <pc:sldChg chg="del">
        <pc:chgData name="Ando.Meritee" userId="S::ando.meritee@acti.com::16748e08-7dbb-430e-baa8-a2f638470044" providerId="AD" clId="Web-{197174FE-2A2E-5F0C-436C-7AEF961C6724}" dt="2025-11-19T03:17:31.799" v="22"/>
        <pc:sldMkLst>
          <pc:docMk/>
          <pc:sldMk cId="2898562492" sldId="428"/>
        </pc:sldMkLst>
      </pc:sldChg>
      <pc:sldChg chg="del">
        <pc:chgData name="Ando.Meritee" userId="S::ando.meritee@acti.com::16748e08-7dbb-430e-baa8-a2f638470044" providerId="AD" clId="Web-{197174FE-2A2E-5F0C-436C-7AEF961C6724}" dt="2025-11-19T03:17:32.987" v="23"/>
        <pc:sldMkLst>
          <pc:docMk/>
          <pc:sldMk cId="421111685" sldId="432"/>
        </pc:sldMkLst>
      </pc:sldChg>
      <pc:sldChg chg="delSp modSp">
        <pc:chgData name="Ando.Meritee" userId="S::ando.meritee@acti.com::16748e08-7dbb-430e-baa8-a2f638470044" providerId="AD" clId="Web-{197174FE-2A2E-5F0C-436C-7AEF961C6724}" dt="2025-11-19T03:20:07.208" v="67" actId="1076"/>
        <pc:sldMkLst>
          <pc:docMk/>
          <pc:sldMk cId="659467509" sldId="435"/>
        </pc:sldMkLst>
        <pc:graphicFrameChg chg="mod modGraphic">
          <ac:chgData name="Ando.Meritee" userId="S::ando.meritee@acti.com::16748e08-7dbb-430e-baa8-a2f638470044" providerId="AD" clId="Web-{197174FE-2A2E-5F0C-436C-7AEF961C6724}" dt="2025-11-19T03:20:03.395" v="65"/>
          <ac:graphicFrameMkLst>
            <pc:docMk/>
            <pc:sldMk cId="659467509" sldId="435"/>
            <ac:graphicFrameMk id="2" creationId="{0B613CA5-6CC8-974A-3218-17E1DA17D7A9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20:07.208" v="67" actId="1076"/>
          <ac:picMkLst>
            <pc:docMk/>
            <pc:sldMk cId="659467509" sldId="435"/>
            <ac:picMk id="3" creationId="{C8D900CB-8C6A-D5AE-539C-73E57301D647}"/>
          </ac:picMkLst>
        </pc:picChg>
        <pc:picChg chg="mod">
          <ac:chgData name="Ando.Meritee" userId="S::ando.meritee@acti.com::16748e08-7dbb-430e-baa8-a2f638470044" providerId="AD" clId="Web-{197174FE-2A2E-5F0C-436C-7AEF961C6724}" dt="2025-11-19T03:20:05.145" v="66" actId="1076"/>
          <ac:picMkLst>
            <pc:docMk/>
            <pc:sldMk cId="659467509" sldId="435"/>
            <ac:picMk id="4" creationId="{ABE77FFB-B094-6698-3C5C-A6B2C6BF468E}"/>
          </ac:picMkLst>
        </pc:picChg>
        <pc:picChg chg="del">
          <ac:chgData name="Ando.Meritee" userId="S::ando.meritee@acti.com::16748e08-7dbb-430e-baa8-a2f638470044" providerId="AD" clId="Web-{197174FE-2A2E-5F0C-436C-7AEF961C6724}" dt="2025-11-19T03:19:51.176" v="63"/>
          <ac:picMkLst>
            <pc:docMk/>
            <pc:sldMk cId="659467509" sldId="435"/>
            <ac:picMk id="8" creationId="{39AA8342-6CCE-34E5-E17F-1DB0C331A18B}"/>
          </ac:picMkLst>
        </pc:picChg>
      </pc:sldChg>
      <pc:sldChg chg="delSp modSp">
        <pc:chgData name="Ando.Meritee" userId="S::ando.meritee@acti.com::16748e08-7dbb-430e-baa8-a2f638470044" providerId="AD" clId="Web-{197174FE-2A2E-5F0C-436C-7AEF961C6724}" dt="2025-11-19T03:21:09.852" v="86"/>
        <pc:sldMkLst>
          <pc:docMk/>
          <pc:sldMk cId="344575362" sldId="436"/>
        </pc:sldMkLst>
        <pc:graphicFrameChg chg="mod modGraphic">
          <ac:chgData name="Ando.Meritee" userId="S::ando.meritee@acti.com::16748e08-7dbb-430e-baa8-a2f638470044" providerId="AD" clId="Web-{197174FE-2A2E-5F0C-436C-7AEF961C6724}" dt="2025-11-19T03:21:09.852" v="86"/>
          <ac:graphicFrameMkLst>
            <pc:docMk/>
            <pc:sldMk cId="344575362" sldId="436"/>
            <ac:graphicFrameMk id="2" creationId="{02495B05-FD75-4ADE-08DE-3E0CEF2B79EA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20:43.458" v="76" actId="1076"/>
          <ac:picMkLst>
            <pc:docMk/>
            <pc:sldMk cId="344575362" sldId="436"/>
            <ac:picMk id="3" creationId="{B6715F1A-1B11-2359-5123-3CF45BD0CC61}"/>
          </ac:picMkLst>
        </pc:picChg>
        <pc:picChg chg="mod">
          <ac:chgData name="Ando.Meritee" userId="S::ando.meritee@acti.com::16748e08-7dbb-430e-baa8-a2f638470044" providerId="AD" clId="Web-{197174FE-2A2E-5F0C-436C-7AEF961C6724}" dt="2025-11-19T03:20:41.989" v="75" actId="1076"/>
          <ac:picMkLst>
            <pc:docMk/>
            <pc:sldMk cId="344575362" sldId="436"/>
            <ac:picMk id="4" creationId="{A4ACC868-0D18-9D85-0216-DE6BF406E899}"/>
          </ac:picMkLst>
        </pc:picChg>
        <pc:picChg chg="del">
          <ac:chgData name="Ando.Meritee" userId="S::ando.meritee@acti.com::16748e08-7dbb-430e-baa8-a2f638470044" providerId="AD" clId="Web-{197174FE-2A2E-5F0C-436C-7AEF961C6724}" dt="2025-11-19T03:20:18.348" v="68"/>
          <ac:picMkLst>
            <pc:docMk/>
            <pc:sldMk cId="344575362" sldId="436"/>
            <ac:picMk id="6" creationId="{F5173682-4EA7-3A64-DEB9-06C363FBFD56}"/>
          </ac:picMkLst>
        </pc:picChg>
      </pc:sldChg>
      <pc:sldChg chg="modSp">
        <pc:chgData name="Ando.Meritee" userId="S::ando.meritee@acti.com::16748e08-7dbb-430e-baa8-a2f638470044" providerId="AD" clId="Web-{197174FE-2A2E-5F0C-436C-7AEF961C6724}" dt="2025-11-19T08:25:49.587" v="154" actId="20577"/>
        <pc:sldMkLst>
          <pc:docMk/>
          <pc:sldMk cId="1139608036" sldId="437"/>
        </pc:sldMkLst>
        <pc:spChg chg="mod">
          <ac:chgData name="Ando.Meritee" userId="S::ando.meritee@acti.com::16748e08-7dbb-430e-baa8-a2f638470044" providerId="AD" clId="Web-{197174FE-2A2E-5F0C-436C-7AEF961C6724}" dt="2025-11-19T08:25:41.633" v="152" actId="20577"/>
          <ac:spMkLst>
            <pc:docMk/>
            <pc:sldMk cId="1139608036" sldId="437"/>
            <ac:spMk id="7" creationId="{FA064714-94BC-3CA1-D71C-2B1A923F07C6}"/>
          </ac:spMkLst>
        </pc:spChg>
        <pc:spChg chg="mod">
          <ac:chgData name="Ando.Meritee" userId="S::ando.meritee@acti.com::16748e08-7dbb-430e-baa8-a2f638470044" providerId="AD" clId="Web-{197174FE-2A2E-5F0C-436C-7AEF961C6724}" dt="2025-11-19T08:25:49.587" v="154" actId="20577"/>
          <ac:spMkLst>
            <pc:docMk/>
            <pc:sldMk cId="1139608036" sldId="437"/>
            <ac:spMk id="10" creationId="{BCE0A678-C282-38DF-B3F3-64EFCCD4DC8E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6:20.731" v="162" actId="20577"/>
        <pc:sldMkLst>
          <pc:docMk/>
          <pc:sldMk cId="4015935417" sldId="438"/>
        </pc:sldMkLst>
        <pc:spChg chg="mod">
          <ac:chgData name="Ando.Meritee" userId="S::ando.meritee@acti.com::16748e08-7dbb-430e-baa8-a2f638470044" providerId="AD" clId="Web-{197174FE-2A2E-5F0C-436C-7AEF961C6724}" dt="2025-11-19T08:26:20.731" v="162" actId="20577"/>
          <ac:spMkLst>
            <pc:docMk/>
            <pc:sldMk cId="4015935417" sldId="438"/>
            <ac:spMk id="7" creationId="{D94A5772-54BE-59AB-2B10-00743BF052B9}"/>
          </ac:spMkLst>
        </pc:spChg>
        <pc:spChg chg="mod">
          <ac:chgData name="Ando.Meritee" userId="S::ando.meritee@acti.com::16748e08-7dbb-430e-baa8-a2f638470044" providerId="AD" clId="Web-{197174FE-2A2E-5F0C-436C-7AEF961C6724}" dt="2025-11-19T08:26:16.840" v="160" actId="20577"/>
          <ac:spMkLst>
            <pc:docMk/>
            <pc:sldMk cId="4015935417" sldId="438"/>
            <ac:spMk id="10" creationId="{47661120-7B53-D18C-4120-66417A8C6AC2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6:38.077" v="166" actId="20577"/>
        <pc:sldMkLst>
          <pc:docMk/>
          <pc:sldMk cId="757603915" sldId="439"/>
        </pc:sldMkLst>
        <pc:spChg chg="mod">
          <ac:chgData name="Ando.Meritee" userId="S::ando.meritee@acti.com::16748e08-7dbb-430e-baa8-a2f638470044" providerId="AD" clId="Web-{197174FE-2A2E-5F0C-436C-7AEF961C6724}" dt="2025-11-19T08:26:38.077" v="166" actId="20577"/>
          <ac:spMkLst>
            <pc:docMk/>
            <pc:sldMk cId="757603915" sldId="439"/>
            <ac:spMk id="7" creationId="{4AC8EFDC-DBBF-4EDC-A48C-57A454C8F858}"/>
          </ac:spMkLst>
        </pc:spChg>
        <pc:spChg chg="mod">
          <ac:chgData name="Ando.Meritee" userId="S::ando.meritee@acti.com::16748e08-7dbb-430e-baa8-a2f638470044" providerId="AD" clId="Web-{197174FE-2A2E-5F0C-436C-7AEF961C6724}" dt="2025-11-19T08:26:29.904" v="164" actId="20577"/>
          <ac:spMkLst>
            <pc:docMk/>
            <pc:sldMk cId="757603915" sldId="439"/>
            <ac:spMk id="10" creationId="{0B652D71-DD04-D570-D86B-4986567B9148}"/>
          </ac:spMkLst>
        </pc:spChg>
      </pc:sldChg>
    </pc:docChg>
  </pc:docChgLst>
  <pc:docChgLst>
    <pc:chgData name="Bella.Liu (劉家瑀)" userId="6122b3cf-428f-4cd4-a3fb-11ae43be01db" providerId="ADAL" clId="{8D4B16CC-E9D5-4325-974C-81DEBE0BBA37}"/>
    <pc:docChg chg="undo custSel modSld">
      <pc:chgData name="Bella.Liu (劉家瑀)" userId="6122b3cf-428f-4cd4-a3fb-11ae43be01db" providerId="ADAL" clId="{8D4B16CC-E9D5-4325-974C-81DEBE0BBA37}" dt="2025-11-19T10:11:18.980" v="54" actId="20577"/>
      <pc:docMkLst>
        <pc:docMk/>
      </pc:docMkLst>
      <pc:sldChg chg="modSp mod">
        <pc:chgData name="Bella.Liu (劉家瑀)" userId="6122b3cf-428f-4cd4-a3fb-11ae43be01db" providerId="ADAL" clId="{8D4B16CC-E9D5-4325-974C-81DEBE0BBA37}" dt="2025-11-19T06:21:45.510" v="5" actId="255"/>
        <pc:sldMkLst>
          <pc:docMk/>
          <pc:sldMk cId="2878030038" sldId="376"/>
        </pc:sldMkLst>
        <pc:spChg chg="mod">
          <ac:chgData name="Bella.Liu (劉家瑀)" userId="6122b3cf-428f-4cd4-a3fb-11ae43be01db" providerId="ADAL" clId="{8D4B16CC-E9D5-4325-974C-81DEBE0BBA37}" dt="2025-11-19T06:21:34.463" v="4" actId="403"/>
          <ac:spMkLst>
            <pc:docMk/>
            <pc:sldMk cId="2878030038" sldId="376"/>
            <ac:spMk id="7" creationId="{064C0821-D5B0-EB52-648F-A1F8140C981C}"/>
          </ac:spMkLst>
        </pc:spChg>
        <pc:spChg chg="mod">
          <ac:chgData name="Bella.Liu (劉家瑀)" userId="6122b3cf-428f-4cd4-a3fb-11ae43be01db" providerId="ADAL" clId="{8D4B16CC-E9D5-4325-974C-81DEBE0BBA37}" dt="2025-11-19T06:21:45.510" v="5" actId="255"/>
          <ac:spMkLst>
            <pc:docMk/>
            <pc:sldMk cId="2878030038" sldId="376"/>
            <ac:spMk id="10" creationId="{077076A1-3E68-8254-8DD9-D0A9EB5415B5}"/>
          </ac:spMkLst>
        </pc:spChg>
      </pc:sldChg>
      <pc:sldChg chg="modSp mod modNotesTx">
        <pc:chgData name="Bella.Liu (劉家瑀)" userId="6122b3cf-428f-4cd4-a3fb-11ae43be01db" providerId="ADAL" clId="{8D4B16CC-E9D5-4325-974C-81DEBE0BBA37}" dt="2025-11-19T10:11:18.980" v="54" actId="20577"/>
        <pc:sldMkLst>
          <pc:docMk/>
          <pc:sldMk cId="2998669500" sldId="418"/>
        </pc:sldMkLst>
        <pc:graphicFrameChg chg="modGraphic">
          <ac:chgData name="Bella.Liu (劉家瑀)" userId="6122b3cf-428f-4cd4-a3fb-11ae43be01db" providerId="ADAL" clId="{8D4B16CC-E9D5-4325-974C-81DEBE0BBA37}" dt="2025-11-19T07:55:17.719" v="37" actId="207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19T07:56:19.898" v="53" actId="20577"/>
        <pc:sldMkLst>
          <pc:docMk/>
          <pc:sldMk cId="1893964319" sldId="420"/>
        </pc:sldMkLst>
        <pc:graphicFrameChg chg="modGraphic">
          <ac:chgData name="Bella.Liu (劉家瑀)" userId="6122b3cf-428f-4cd4-a3fb-11ae43be01db" providerId="ADAL" clId="{8D4B16CC-E9D5-4325-974C-81DEBE0BBA37}" dt="2025-11-19T07:56:19.898" v="53" actId="20577"/>
          <ac:graphicFrameMkLst>
            <pc:docMk/>
            <pc:sldMk cId="1893964319" sldId="420"/>
            <ac:graphicFrameMk id="2" creationId="{CA4E805D-71C0-7FF6-B52B-9B1AB48FF76A}"/>
          </ac:graphicFrameMkLst>
        </pc:graphicFrameChg>
      </pc:sldChg>
      <pc:sldChg chg="modSp">
        <pc:chgData name="Bella.Liu (劉家瑀)" userId="6122b3cf-428f-4cd4-a3fb-11ae43be01db" providerId="ADAL" clId="{8D4B16CC-E9D5-4325-974C-81DEBE0BBA37}" dt="2025-11-19T06:22:02.531" v="7"/>
        <pc:sldMkLst>
          <pc:docMk/>
          <pc:sldMk cId="2286899724" sldId="424"/>
        </pc:sldMkLst>
        <pc:spChg chg="mod">
          <ac:chgData name="Bella.Liu (劉家瑀)" userId="6122b3cf-428f-4cd4-a3fb-11ae43be01db" providerId="ADAL" clId="{8D4B16CC-E9D5-4325-974C-81DEBE0BBA37}" dt="2025-11-19T06:22:02.531" v="7"/>
          <ac:spMkLst>
            <pc:docMk/>
            <pc:sldMk cId="2286899724" sldId="424"/>
            <ac:spMk id="7" creationId="{93AE3E85-5485-74D5-2E1F-7E7490251EFB}"/>
          </ac:spMkLst>
        </pc:spChg>
        <pc:spChg chg="mod">
          <ac:chgData name="Bella.Liu (劉家瑀)" userId="6122b3cf-428f-4cd4-a3fb-11ae43be01db" providerId="ADAL" clId="{8D4B16CC-E9D5-4325-974C-81DEBE0BBA37}" dt="2025-11-19T06:22:01.340" v="6"/>
          <ac:spMkLst>
            <pc:docMk/>
            <pc:sldMk cId="2286899724" sldId="424"/>
            <ac:spMk id="10" creationId="{E6CD3A15-1F40-DA8B-853D-887F24ACECEF}"/>
          </ac:spMkLst>
        </pc:spChg>
      </pc:sldChg>
      <pc:sldChg chg="modSp">
        <pc:chgData name="Bella.Liu (劉家瑀)" userId="6122b3cf-428f-4cd4-a3fb-11ae43be01db" providerId="ADAL" clId="{8D4B16CC-E9D5-4325-974C-81DEBE0BBA37}" dt="2025-11-19T06:22:06.831" v="9"/>
        <pc:sldMkLst>
          <pc:docMk/>
          <pc:sldMk cId="1634238152" sldId="426"/>
        </pc:sldMkLst>
        <pc:spChg chg="mod">
          <ac:chgData name="Bella.Liu (劉家瑀)" userId="6122b3cf-428f-4cd4-a3fb-11ae43be01db" providerId="ADAL" clId="{8D4B16CC-E9D5-4325-974C-81DEBE0BBA37}" dt="2025-11-19T06:22:06.831" v="9"/>
          <ac:spMkLst>
            <pc:docMk/>
            <pc:sldMk cId="1634238152" sldId="426"/>
            <ac:spMk id="7" creationId="{71390C33-0FF8-FF4D-D4C0-15B380EC95D7}"/>
          </ac:spMkLst>
        </pc:spChg>
        <pc:spChg chg="mod">
          <ac:chgData name="Bella.Liu (劉家瑀)" userId="6122b3cf-428f-4cd4-a3fb-11ae43be01db" providerId="ADAL" clId="{8D4B16CC-E9D5-4325-974C-81DEBE0BBA37}" dt="2025-11-19T06:22:05.662" v="8"/>
          <ac:spMkLst>
            <pc:docMk/>
            <pc:sldMk cId="1634238152" sldId="426"/>
            <ac:spMk id="10" creationId="{672B5FA0-8E7E-4D41-6149-52C62DEC362A}"/>
          </ac:spMkLst>
        </pc:spChg>
      </pc:sldChg>
      <pc:sldChg chg="modSp">
        <pc:chgData name="Bella.Liu (劉家瑀)" userId="6122b3cf-428f-4cd4-a3fb-11ae43be01db" providerId="ADAL" clId="{8D4B16CC-E9D5-4325-974C-81DEBE0BBA37}" dt="2025-11-19T07:55:25.241" v="38"/>
        <pc:sldMkLst>
          <pc:docMk/>
          <pc:sldMk cId="659467509" sldId="435"/>
        </pc:sldMkLst>
        <pc:graphicFrameChg chg="mod">
          <ac:chgData name="Bella.Liu (劉家瑀)" userId="6122b3cf-428f-4cd4-a3fb-11ae43be01db" providerId="ADAL" clId="{8D4B16CC-E9D5-4325-974C-81DEBE0BBA37}" dt="2025-11-19T07:55:25.241" v="38"/>
          <ac:graphicFrameMkLst>
            <pc:docMk/>
            <pc:sldMk cId="659467509" sldId="435"/>
            <ac:graphicFrameMk id="2" creationId="{0B613CA5-6CC8-974A-3218-17E1DA17D7A9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19T07:55:31.201" v="40"/>
        <pc:sldMkLst>
          <pc:docMk/>
          <pc:sldMk cId="344575362" sldId="436"/>
        </pc:sldMkLst>
        <pc:graphicFrameChg chg="mod modGraphic">
          <ac:chgData name="Bella.Liu (劉家瑀)" userId="6122b3cf-428f-4cd4-a3fb-11ae43be01db" providerId="ADAL" clId="{8D4B16CC-E9D5-4325-974C-81DEBE0BBA37}" dt="2025-11-19T07:55:31.201" v="40"/>
          <ac:graphicFrameMkLst>
            <pc:docMk/>
            <pc:sldMk cId="344575362" sldId="436"/>
            <ac:graphicFrameMk id="2" creationId="{02495B05-FD75-4ADE-08DE-3E0CEF2B79EA}"/>
          </ac:graphicFrameMkLst>
        </pc:graphicFrameChg>
      </pc:sldChg>
      <pc:sldChg chg="modSp">
        <pc:chgData name="Bella.Liu (劉家瑀)" userId="6122b3cf-428f-4cd4-a3fb-11ae43be01db" providerId="ADAL" clId="{8D4B16CC-E9D5-4325-974C-81DEBE0BBA37}" dt="2025-11-19T06:22:11.084" v="11"/>
        <pc:sldMkLst>
          <pc:docMk/>
          <pc:sldMk cId="1139608036" sldId="437"/>
        </pc:sldMkLst>
        <pc:spChg chg="mod">
          <ac:chgData name="Bella.Liu (劉家瑀)" userId="6122b3cf-428f-4cd4-a3fb-11ae43be01db" providerId="ADAL" clId="{8D4B16CC-E9D5-4325-974C-81DEBE0BBA37}" dt="2025-11-19T06:22:11.084" v="11"/>
          <ac:spMkLst>
            <pc:docMk/>
            <pc:sldMk cId="1139608036" sldId="437"/>
            <ac:spMk id="7" creationId="{FA064714-94BC-3CA1-D71C-2B1A923F07C6}"/>
          </ac:spMkLst>
        </pc:spChg>
        <pc:spChg chg="mod">
          <ac:chgData name="Bella.Liu (劉家瑀)" userId="6122b3cf-428f-4cd4-a3fb-11ae43be01db" providerId="ADAL" clId="{8D4B16CC-E9D5-4325-974C-81DEBE0BBA37}" dt="2025-11-19T06:22:09.933" v="10"/>
          <ac:spMkLst>
            <pc:docMk/>
            <pc:sldMk cId="1139608036" sldId="437"/>
            <ac:spMk id="10" creationId="{BCE0A678-C282-38DF-B3F3-64EFCCD4DC8E}"/>
          </ac:spMkLst>
        </pc:spChg>
      </pc:sldChg>
      <pc:sldChg chg="modSp">
        <pc:chgData name="Bella.Liu (劉家瑀)" userId="6122b3cf-428f-4cd4-a3fb-11ae43be01db" providerId="ADAL" clId="{8D4B16CC-E9D5-4325-974C-81DEBE0BBA37}" dt="2025-11-19T06:22:14.829" v="13"/>
        <pc:sldMkLst>
          <pc:docMk/>
          <pc:sldMk cId="4015935417" sldId="438"/>
        </pc:sldMkLst>
        <pc:spChg chg="mod">
          <ac:chgData name="Bella.Liu (劉家瑀)" userId="6122b3cf-428f-4cd4-a3fb-11ae43be01db" providerId="ADAL" clId="{8D4B16CC-E9D5-4325-974C-81DEBE0BBA37}" dt="2025-11-19T06:22:14.829" v="13"/>
          <ac:spMkLst>
            <pc:docMk/>
            <pc:sldMk cId="4015935417" sldId="438"/>
            <ac:spMk id="7" creationId="{D94A5772-54BE-59AB-2B10-00743BF052B9}"/>
          </ac:spMkLst>
        </pc:spChg>
        <pc:spChg chg="mod">
          <ac:chgData name="Bella.Liu (劉家瑀)" userId="6122b3cf-428f-4cd4-a3fb-11ae43be01db" providerId="ADAL" clId="{8D4B16CC-E9D5-4325-974C-81DEBE0BBA37}" dt="2025-11-19T06:22:13.295" v="12"/>
          <ac:spMkLst>
            <pc:docMk/>
            <pc:sldMk cId="4015935417" sldId="438"/>
            <ac:spMk id="10" creationId="{47661120-7B53-D18C-4120-66417A8C6AC2}"/>
          </ac:spMkLst>
        </pc:spChg>
      </pc:sldChg>
      <pc:sldChg chg="modSp">
        <pc:chgData name="Bella.Liu (劉家瑀)" userId="6122b3cf-428f-4cd4-a3fb-11ae43be01db" providerId="ADAL" clId="{8D4B16CC-E9D5-4325-974C-81DEBE0BBA37}" dt="2025-11-19T06:22:19.846" v="15"/>
        <pc:sldMkLst>
          <pc:docMk/>
          <pc:sldMk cId="757603915" sldId="439"/>
        </pc:sldMkLst>
        <pc:spChg chg="mod">
          <ac:chgData name="Bella.Liu (劉家瑀)" userId="6122b3cf-428f-4cd4-a3fb-11ae43be01db" providerId="ADAL" clId="{8D4B16CC-E9D5-4325-974C-81DEBE0BBA37}" dt="2025-11-19T06:22:19.846" v="15"/>
          <ac:spMkLst>
            <pc:docMk/>
            <pc:sldMk cId="757603915" sldId="439"/>
            <ac:spMk id="7" creationId="{4AC8EFDC-DBBF-4EDC-A48C-57A454C8F858}"/>
          </ac:spMkLst>
        </pc:spChg>
        <pc:spChg chg="mod">
          <ac:chgData name="Bella.Liu (劉家瑀)" userId="6122b3cf-428f-4cd4-a3fb-11ae43be01db" providerId="ADAL" clId="{8D4B16CC-E9D5-4325-974C-81DEBE0BBA37}" dt="2025-11-19T06:22:17.703" v="14"/>
          <ac:spMkLst>
            <pc:docMk/>
            <pc:sldMk cId="757603915" sldId="439"/>
            <ac:spMk id="10" creationId="{0B652D71-DD04-D570-D86B-4986567B914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77D82-A695-8787-8001-6B5DD07EE4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F908FA-8FEC-27CD-0ED1-B48B0FDFB4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7F8A97-7B14-396E-0FA9-BD2B12CB77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E0407D-E7A0-16F5-B876-45B2601DEC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6967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6500F6-E869-81C1-9FB5-09E93EC39A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F3E74F-3FD2-2475-893B-B302FF1051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13366D-E3DB-4E0D-9BEE-F779ACC137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610302-82B6-15AC-2BD9-CD3BC79F65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7574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D46EA-74D9-2BBE-E3A8-E93426895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D885D3-9330-8663-219F-2FF0C5731C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96FDDB-B00E-883E-C4AD-7B36C852F8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CA89F3-7FB5-0F28-87E9-A3C825BA37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70031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00DCD9-BAEB-3C80-84CF-7C87041D7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FC45AD-6030-D8A6-1C3F-2547B88F8B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3E7147-2E42-59F8-60E1-2D2B50E646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D5589-1024-2ED0-A3BF-29CE179696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60255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9770F3-3062-747C-EA42-65E4B5D24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692ED1-FA8A-D36A-D0A7-669BDA1A01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0DD8E2-8DA9-B2BB-4E99-5D5AEB18A2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FE559-7104-8EC7-8A36-606B1E1E78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0069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2025/11/28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32916" y="1052736"/>
            <a:ext cx="7632848" cy="3312368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40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/>
              </a:rPr>
              <a:t>Auto Snapshot Archiver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</a:endParaRPr>
          </a:p>
          <a:p>
            <a:pPr algn="l">
              <a:lnSpc>
                <a:spcPct val="150000"/>
              </a:lnSpc>
            </a:pP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52371" y="4668341"/>
            <a:ext cx="446259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Backup snapshots from the NVR server automatically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305C96E-E12D-A0AF-9A1A-7B06D8FC2CEC}"/>
              </a:ext>
            </a:extLst>
          </p:cNvPr>
          <p:cNvSpPr txBox="1"/>
          <p:nvPr/>
        </p:nvSpPr>
        <p:spPr>
          <a:xfrm>
            <a:off x="700088" y="1671638"/>
            <a:ext cx="78581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Introduction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Auto Snapshot Archiver (ASA) </a:t>
            </a:r>
            <a:r>
              <a:rPr lang="en-US" dirty="0"/>
              <a:t>is a light service application that periodically collects snapshots from the selected NVR channels and backs them up in the FTP server. It requires a product license per channel, using the part number LASA1000.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8A7B6D-D1B0-F8F0-A071-92111DEABAB7}"/>
              </a:ext>
            </a:extLst>
          </p:cNvPr>
          <p:cNvSpPr txBox="1"/>
          <p:nvPr/>
        </p:nvSpPr>
        <p:spPr>
          <a:xfrm>
            <a:off x="700088" y="3784047"/>
            <a:ext cx="76295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Application</a:t>
            </a:r>
          </a:p>
          <a:p>
            <a:endParaRPr lang="en-US" dirty="0"/>
          </a:p>
          <a:p>
            <a:r>
              <a:rPr lang="en-US" dirty="0"/>
              <a:t>The periodically stored snapshots can be used for quick inspection and assessment of the situation captured by the surveillance cameras. It does not require any special browsing client software – the stored snapshots are in a simple .jpg format. Any photo viewer can open them.</a:t>
            </a:r>
          </a:p>
          <a:p>
            <a:r>
              <a:rPr lang="en-US" dirty="0"/>
              <a:t>The user can decide based on those simple snapshots, whether to go to the NVR client and inspect the full video or not.</a:t>
            </a:r>
          </a:p>
          <a:p>
            <a:r>
              <a:rPr lang="en-US" dirty="0"/>
              <a:t>Example: factory production line.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7A8AE-C9CC-8C87-805D-157ECC0C5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267A849-E193-AC0F-60EE-5B1AB4A4FFB7}"/>
              </a:ext>
            </a:extLst>
          </p:cNvPr>
          <p:cNvSpPr txBox="1"/>
          <p:nvPr/>
        </p:nvSpPr>
        <p:spPr>
          <a:xfrm>
            <a:off x="757237" y="1440894"/>
            <a:ext cx="76295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Service flow:</a:t>
            </a:r>
          </a:p>
          <a:p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ASA connects to the NVR server</a:t>
            </a:r>
          </a:p>
          <a:p>
            <a:pPr marL="342900" indent="-342900">
              <a:buAutoNum type="arabicPeriod"/>
            </a:pPr>
            <a:r>
              <a:rPr lang="en-US" dirty="0"/>
              <a:t>It requests snapshots from the NVR channels periodically, e.g. every 30 seconds.</a:t>
            </a:r>
          </a:p>
          <a:p>
            <a:pPr marL="342900" indent="-342900">
              <a:buAutoNum type="arabicPeriod"/>
            </a:pPr>
            <a:r>
              <a:rPr lang="en-US" dirty="0"/>
              <a:t>It stores the retrieved snapshots in the FTP server</a:t>
            </a:r>
          </a:p>
          <a:p>
            <a:pPr marL="342900" indent="-342900">
              <a:buAutoNum type="arabicPeriod"/>
            </a:pPr>
            <a:r>
              <a:rPr lang="en-US" dirty="0"/>
              <a:t>The user can access the snapshots later using the FTP client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171B3CE-A169-4CEA-A86F-090A658F4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4" y="4531281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E7907847-3F7E-B3D1-9CC6-47185F389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" y="489892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53B7CE5E-589A-9616-ABF2-AC9CF9611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" y="435338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17AA5E8-65D2-916E-6EEF-4A986B976D5D}"/>
              </a:ext>
            </a:extLst>
          </p:cNvPr>
          <p:cNvCxnSpPr>
            <a:stCxn id="2" idx="3"/>
            <a:endCxn id="1026" idx="1"/>
          </p:cNvCxnSpPr>
          <p:nvPr/>
        </p:nvCxnSpPr>
        <p:spPr>
          <a:xfrm>
            <a:off x="1766887" y="4829632"/>
            <a:ext cx="623887" cy="273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C44F0F5-077A-68A6-7B8A-342B2D26120B}"/>
              </a:ext>
            </a:extLst>
          </p:cNvPr>
          <p:cNvCxnSpPr>
            <a:cxnSpLocks/>
            <a:stCxn id="7" idx="3"/>
          </p:cNvCxnSpPr>
          <p:nvPr/>
        </p:nvCxnSpPr>
        <p:spPr>
          <a:xfrm flipV="1">
            <a:off x="1766887" y="5172075"/>
            <a:ext cx="623887" cy="2031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21F18CA-E26D-AECF-1F30-D3D7F881AD47}"/>
              </a:ext>
            </a:extLst>
          </p:cNvPr>
          <p:cNvCxnSpPr>
            <a:cxnSpLocks/>
          </p:cNvCxnSpPr>
          <p:nvPr/>
        </p:nvCxnSpPr>
        <p:spPr>
          <a:xfrm>
            <a:off x="3676649" y="5102027"/>
            <a:ext cx="89535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31250054-32AF-9EA9-88F1-6477434175AE}"/>
              </a:ext>
            </a:extLst>
          </p:cNvPr>
          <p:cNvSpPr txBox="1"/>
          <p:nvPr/>
        </p:nvSpPr>
        <p:spPr>
          <a:xfrm>
            <a:off x="2390774" y="4055031"/>
            <a:ext cx="1585911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NVR Client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511B231-E5E2-B40C-628B-19F48EACA7A4}"/>
              </a:ext>
            </a:extLst>
          </p:cNvPr>
          <p:cNvCxnSpPr>
            <a:cxnSpLocks/>
          </p:cNvCxnSpPr>
          <p:nvPr/>
        </p:nvCxnSpPr>
        <p:spPr>
          <a:xfrm flipV="1">
            <a:off x="2962274" y="4424363"/>
            <a:ext cx="0" cy="5178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2D60C1C-703C-07E8-58E7-24C0762DC53C}"/>
              </a:ext>
            </a:extLst>
          </p:cNvPr>
          <p:cNvSpPr txBox="1"/>
          <p:nvPr/>
        </p:nvSpPr>
        <p:spPr>
          <a:xfrm>
            <a:off x="4817273" y="4898926"/>
            <a:ext cx="129777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FTP Server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EDD43CD-468E-E6D8-7BC2-6655F81F073D}"/>
              </a:ext>
            </a:extLst>
          </p:cNvPr>
          <p:cNvCxnSpPr>
            <a:cxnSpLocks/>
          </p:cNvCxnSpPr>
          <p:nvPr/>
        </p:nvCxnSpPr>
        <p:spPr>
          <a:xfrm>
            <a:off x="6257926" y="5086370"/>
            <a:ext cx="89535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12C72BA-2AFD-5541-1B92-9948379E7722}"/>
              </a:ext>
            </a:extLst>
          </p:cNvPr>
          <p:cNvSpPr txBox="1"/>
          <p:nvPr/>
        </p:nvSpPr>
        <p:spPr>
          <a:xfrm>
            <a:off x="7296151" y="4798910"/>
            <a:ext cx="1585911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FTP Client (photo viewer)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2DCF875-E1EE-68B3-6980-7494DF8EB14E}"/>
              </a:ext>
            </a:extLst>
          </p:cNvPr>
          <p:cNvCxnSpPr>
            <a:cxnSpLocks/>
          </p:cNvCxnSpPr>
          <p:nvPr/>
        </p:nvCxnSpPr>
        <p:spPr>
          <a:xfrm>
            <a:off x="445293" y="6260395"/>
            <a:ext cx="3690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D504E1E-A438-6503-9A9D-6E45BBCFB926}"/>
              </a:ext>
            </a:extLst>
          </p:cNvPr>
          <p:cNvCxnSpPr>
            <a:cxnSpLocks/>
          </p:cNvCxnSpPr>
          <p:nvPr/>
        </p:nvCxnSpPr>
        <p:spPr>
          <a:xfrm>
            <a:off x="470295" y="6527095"/>
            <a:ext cx="36909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D63682D3-66D0-4ABF-694C-0EDA86C70203}"/>
              </a:ext>
            </a:extLst>
          </p:cNvPr>
          <p:cNvSpPr txBox="1"/>
          <p:nvPr/>
        </p:nvSpPr>
        <p:spPr>
          <a:xfrm>
            <a:off x="839389" y="6072338"/>
            <a:ext cx="7465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Video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1FF3E49-E500-7779-241E-0BE7EBF28BDF}"/>
              </a:ext>
            </a:extLst>
          </p:cNvPr>
          <p:cNvSpPr txBox="1"/>
          <p:nvPr/>
        </p:nvSpPr>
        <p:spPr>
          <a:xfrm>
            <a:off x="864391" y="6373206"/>
            <a:ext cx="952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Snapshots</a:t>
            </a:r>
          </a:p>
        </p:txBody>
      </p:sp>
    </p:spTree>
    <p:extLst>
      <p:ext uri="{BB962C8B-B14F-4D97-AF65-F5344CB8AC3E}">
        <p14:creationId xmlns:p14="http://schemas.microsoft.com/office/powerpoint/2010/main" val="572459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A6F63E-DE56-318C-EB3C-FE9F49288A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72A6D4-F5F9-98E8-56C9-8F265DEA617D}"/>
              </a:ext>
            </a:extLst>
          </p:cNvPr>
          <p:cNvSpPr txBox="1"/>
          <p:nvPr/>
        </p:nvSpPr>
        <p:spPr>
          <a:xfrm>
            <a:off x="428625" y="1271587"/>
            <a:ext cx="5886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License registration</a:t>
            </a:r>
          </a:p>
        </p:txBody>
      </p:sp>
      <p:pic>
        <p:nvPicPr>
          <p:cNvPr id="6" name="圖片 4">
            <a:extLst>
              <a:ext uri="{FF2B5EF4-FFF2-40B4-BE49-F238E27FC236}">
                <a16:creationId xmlns:a16="http://schemas.microsoft.com/office/drawing/2014/main" id="{04C4A457-9E6F-F6DC-6C5C-21880E02AF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4095" y="1909526"/>
            <a:ext cx="5065771" cy="463869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5B66A0A-D522-927F-DC49-04B66C3B9AEE}"/>
              </a:ext>
            </a:extLst>
          </p:cNvPr>
          <p:cNvSpPr/>
          <p:nvPr/>
        </p:nvSpPr>
        <p:spPr>
          <a:xfrm>
            <a:off x="2784095" y="2471738"/>
            <a:ext cx="1445005" cy="2428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339747-63FA-674D-FC1F-29D2CBED4FA5}"/>
              </a:ext>
            </a:extLst>
          </p:cNvPr>
          <p:cNvSpPr txBox="1"/>
          <p:nvPr/>
        </p:nvSpPr>
        <p:spPr>
          <a:xfrm>
            <a:off x="428625" y="2114460"/>
            <a:ext cx="20431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Use LASA1000 to activate as many channels as you need.</a:t>
            </a:r>
          </a:p>
        </p:txBody>
      </p:sp>
    </p:spTree>
    <p:extLst>
      <p:ext uri="{BB962C8B-B14F-4D97-AF65-F5344CB8AC3E}">
        <p14:creationId xmlns:p14="http://schemas.microsoft.com/office/powerpoint/2010/main" val="2812330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BFB72-AAA9-4518-C258-4ADD8CF3C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4">
            <a:extLst>
              <a:ext uri="{FF2B5EF4-FFF2-40B4-BE49-F238E27FC236}">
                <a16:creationId xmlns:a16="http://schemas.microsoft.com/office/drawing/2014/main" id="{AAC9AA02-92C7-0F61-4BD3-C9FDE4046D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8962" b="34903"/>
          <a:stretch>
            <a:fillRect/>
          </a:stretch>
        </p:blipFill>
        <p:spPr>
          <a:xfrm>
            <a:off x="1450181" y="2914651"/>
            <a:ext cx="3092065" cy="30196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1C7DDB-8056-4A85-8BE4-C0D80FE94082}"/>
              </a:ext>
            </a:extLst>
          </p:cNvPr>
          <p:cNvSpPr txBox="1"/>
          <p:nvPr/>
        </p:nvSpPr>
        <p:spPr>
          <a:xfrm>
            <a:off x="428625" y="1271587"/>
            <a:ext cx="5886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FTP Setup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CC2328-532F-CE33-2B49-029CE6BAB497}"/>
              </a:ext>
            </a:extLst>
          </p:cNvPr>
          <p:cNvSpPr/>
          <p:nvPr/>
        </p:nvSpPr>
        <p:spPr>
          <a:xfrm>
            <a:off x="1579785" y="3314702"/>
            <a:ext cx="920530" cy="1747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7F7A30-6107-3563-FF47-266B7679C8DA}"/>
              </a:ext>
            </a:extLst>
          </p:cNvPr>
          <p:cNvSpPr txBox="1"/>
          <p:nvPr/>
        </p:nvSpPr>
        <p:spPr>
          <a:xfrm>
            <a:off x="1300162" y="2345294"/>
            <a:ext cx="3600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Configure link to FTP server</a:t>
            </a:r>
          </a:p>
        </p:txBody>
      </p:sp>
      <p:pic>
        <p:nvPicPr>
          <p:cNvPr id="2" name="圖片 7">
            <a:extLst>
              <a:ext uri="{FF2B5EF4-FFF2-40B4-BE49-F238E27FC236}">
                <a16:creationId xmlns:a16="http://schemas.microsoft.com/office/drawing/2014/main" id="{FC80D93D-EFE2-80D8-7925-CFCC2082B0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0460" y="2914651"/>
            <a:ext cx="2705478" cy="338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353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0D016-F337-5380-5AF7-AB777363E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95A11EC-8408-42CC-8E07-6A0B25FC9893}"/>
              </a:ext>
            </a:extLst>
          </p:cNvPr>
          <p:cNvSpPr txBox="1"/>
          <p:nvPr/>
        </p:nvSpPr>
        <p:spPr>
          <a:xfrm>
            <a:off x="428625" y="1271587"/>
            <a:ext cx="5886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Channel Setup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68CABC-6E82-B017-2919-01A4561585F8}"/>
              </a:ext>
            </a:extLst>
          </p:cNvPr>
          <p:cNvSpPr/>
          <p:nvPr/>
        </p:nvSpPr>
        <p:spPr>
          <a:xfrm>
            <a:off x="1579785" y="3314702"/>
            <a:ext cx="920530" cy="1747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57A0A7-57AB-2900-CC8E-AA30BD53C9B3}"/>
              </a:ext>
            </a:extLst>
          </p:cNvPr>
          <p:cNvSpPr txBox="1"/>
          <p:nvPr/>
        </p:nvSpPr>
        <p:spPr>
          <a:xfrm>
            <a:off x="1195987" y="2345294"/>
            <a:ext cx="7290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Configure the link to the NVR channels and define the interval of snapshots for each channel.</a:t>
            </a:r>
          </a:p>
        </p:txBody>
      </p:sp>
      <p:pic>
        <p:nvPicPr>
          <p:cNvPr id="5" name="圖片 10">
            <a:extLst>
              <a:ext uri="{FF2B5EF4-FFF2-40B4-BE49-F238E27FC236}">
                <a16:creationId xmlns:a16="http://schemas.microsoft.com/office/drawing/2014/main" id="{6CB08C86-D582-FD00-23CE-6C9EA7F08C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5987" y="3123964"/>
            <a:ext cx="2876951" cy="3410426"/>
          </a:xfrm>
          <a:prstGeom prst="rect">
            <a:avLst/>
          </a:prstGeom>
        </p:spPr>
      </p:pic>
      <p:pic>
        <p:nvPicPr>
          <p:cNvPr id="6" name="圖片 13">
            <a:extLst>
              <a:ext uri="{FF2B5EF4-FFF2-40B4-BE49-F238E27FC236}">
                <a16:creationId xmlns:a16="http://schemas.microsoft.com/office/drawing/2014/main" id="{A56EE292-466A-EA8D-391C-C4B6443888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7264" y="3123964"/>
            <a:ext cx="2876951" cy="1133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56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FAC1F-B864-3A4E-9D2A-09D32B94E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2550545-562F-AC6F-B4D4-8DCF8B06C9A0}"/>
              </a:ext>
            </a:extLst>
          </p:cNvPr>
          <p:cNvSpPr txBox="1"/>
          <p:nvPr/>
        </p:nvSpPr>
        <p:spPr>
          <a:xfrm>
            <a:off x="428625" y="1271587"/>
            <a:ext cx="5886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Snapshot Backup Process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E40C18-F9A5-4B2A-A884-33CA443B28F6}"/>
              </a:ext>
            </a:extLst>
          </p:cNvPr>
          <p:cNvSpPr/>
          <p:nvPr/>
        </p:nvSpPr>
        <p:spPr>
          <a:xfrm>
            <a:off x="1579785" y="3314702"/>
            <a:ext cx="920530" cy="1747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2D9A66-6E66-6E16-8E0B-A8416832E09B}"/>
              </a:ext>
            </a:extLst>
          </p:cNvPr>
          <p:cNvSpPr txBox="1"/>
          <p:nvPr/>
        </p:nvSpPr>
        <p:spPr>
          <a:xfrm>
            <a:off x="471487" y="1860590"/>
            <a:ext cx="4843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Configure the link to the NVR channels and define the interval of snapshots for each channel. You can select as many channels as you have licenses.</a:t>
            </a:r>
          </a:p>
        </p:txBody>
      </p:sp>
      <p:pic>
        <p:nvPicPr>
          <p:cNvPr id="2" name="圖片 2">
            <a:extLst>
              <a:ext uri="{FF2B5EF4-FFF2-40B4-BE49-F238E27FC236}">
                <a16:creationId xmlns:a16="http://schemas.microsoft.com/office/drawing/2014/main" id="{C405A10D-C243-6331-B504-842272384B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2991634"/>
            <a:ext cx="3798180" cy="37180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E55309-19E4-E217-73DA-B7D384A28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0761" y="4434663"/>
            <a:ext cx="4391577" cy="196005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79C624A-ECA4-8DA4-1C82-9E3FB5027D83}"/>
              </a:ext>
            </a:extLst>
          </p:cNvPr>
          <p:cNvSpPr txBox="1"/>
          <p:nvPr/>
        </p:nvSpPr>
        <p:spPr>
          <a:xfrm>
            <a:off x="4490761" y="3632240"/>
            <a:ext cx="431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Easily access the snapshots later by connecting to the FTP server.</a:t>
            </a:r>
          </a:p>
        </p:txBody>
      </p:sp>
    </p:spTree>
    <p:extLst>
      <p:ext uri="{BB962C8B-B14F-4D97-AF65-F5344CB8AC3E}">
        <p14:creationId xmlns:p14="http://schemas.microsoft.com/office/powerpoint/2010/main" val="2054916977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285</Words>
  <Application>Microsoft Office PowerPoint</Application>
  <PresentationFormat>On-screen Show (4:3)</PresentationFormat>
  <Paragraphs>38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新細明體</vt:lpstr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5</cp:revision>
  <dcterms:created xsi:type="dcterms:W3CDTF">2015-08-31T10:30:03Z</dcterms:created>
  <dcterms:modified xsi:type="dcterms:W3CDTF">2025-11-28T05:47:22Z</dcterms:modified>
</cp:coreProperties>
</file>