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3"/>
  </p:notesMasterIdLst>
  <p:sldIdLst>
    <p:sldId id="279" r:id="rId3"/>
    <p:sldId id="376" r:id="rId4"/>
    <p:sldId id="413" r:id="rId5"/>
    <p:sldId id="427" r:id="rId6"/>
    <p:sldId id="428" r:id="rId7"/>
    <p:sldId id="429" r:id="rId8"/>
    <p:sldId id="430" r:id="rId9"/>
    <p:sldId id="414" r:id="rId10"/>
    <p:sldId id="416" r:id="rId11"/>
    <p:sldId id="426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ADA"/>
    <a:srgbClr val="00B050"/>
    <a:srgbClr val="0000FF"/>
    <a:srgbClr val="FFFFE5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BAEC5D-E0F1-83E8-0F85-71BB5C7618E6}" v="11" dt="2026-04-16T02:08:16.3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6122b3cf-428f-4cd4-a3fb-11ae43be01db" providerId="ADAL" clId="{8D4B16CC-E9D5-4325-974C-81DEBE0BBA37}"/>
    <pc:docChg chg="modSld">
      <pc:chgData name="Bella.Liu (劉家瑀)" userId="6122b3cf-428f-4cd4-a3fb-11ae43be01db" providerId="ADAL" clId="{8D4B16CC-E9D5-4325-974C-81DEBE0BBA37}" dt="2026-04-15T08:29:48.567" v="5" actId="20577"/>
      <pc:docMkLst>
        <pc:docMk/>
      </pc:docMkLst>
      <pc:sldChg chg="modSp mod">
        <pc:chgData name="Bella.Liu (劉家瑀)" userId="6122b3cf-428f-4cd4-a3fb-11ae43be01db" providerId="ADAL" clId="{8D4B16CC-E9D5-4325-974C-81DEBE0BBA37}" dt="2026-04-15T08:29:36.608" v="4" actId="20577"/>
        <pc:sldMkLst>
          <pc:docMk/>
          <pc:sldMk cId="968189708" sldId="414"/>
        </pc:sldMkLst>
        <pc:graphicFrameChg chg="modGraphic">
          <ac:chgData name="Bella.Liu (劉家瑀)" userId="6122b3cf-428f-4cd4-a3fb-11ae43be01db" providerId="ADAL" clId="{8D4B16CC-E9D5-4325-974C-81DEBE0BBA37}" dt="2026-04-15T08:29:36.608" v="4" actId="20577"/>
          <ac:graphicFrameMkLst>
            <pc:docMk/>
            <pc:sldMk cId="968189708" sldId="414"/>
            <ac:graphicFrameMk id="2" creationId="{CA4E805D-71C0-7FF6-B52B-9B1AB48FF76A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6-04-15T08:29:28.555" v="2" actId="20577"/>
        <pc:sldMkLst>
          <pc:docMk/>
          <pc:sldMk cId="4111692102" sldId="416"/>
        </pc:sldMkLst>
        <pc:graphicFrameChg chg="modGraphic">
          <ac:chgData name="Bella.Liu (劉家瑀)" userId="6122b3cf-428f-4cd4-a3fb-11ae43be01db" providerId="ADAL" clId="{8D4B16CC-E9D5-4325-974C-81DEBE0BBA37}" dt="2026-04-15T08:29:28.555" v="2" actId="20577"/>
          <ac:graphicFrameMkLst>
            <pc:docMk/>
            <pc:sldMk cId="4111692102" sldId="416"/>
            <ac:graphicFrameMk id="4" creationId="{5867953C-555E-327A-2AEB-8E37560FF99D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6-04-15T08:29:48.567" v="5" actId="20577"/>
        <pc:sldMkLst>
          <pc:docMk/>
          <pc:sldMk cId="4221557132" sldId="428"/>
        </pc:sldMkLst>
        <pc:graphicFrameChg chg="modGraphic">
          <ac:chgData name="Bella.Liu (劉家瑀)" userId="6122b3cf-428f-4cd4-a3fb-11ae43be01db" providerId="ADAL" clId="{8D4B16CC-E9D5-4325-974C-81DEBE0BBA37}" dt="2026-04-15T08:29:48.567" v="5" actId="20577"/>
          <ac:graphicFrameMkLst>
            <pc:docMk/>
            <pc:sldMk cId="4221557132" sldId="428"/>
            <ac:graphicFrameMk id="4" creationId="{623A1675-9503-B6E6-DDCE-5EA56597070D}"/>
          </ac:graphicFrameMkLst>
        </pc:graphicFrameChg>
      </pc:sldChg>
    </pc:docChg>
  </pc:docChgLst>
  <pc:docChgLst>
    <pc:chgData name="Tiffany.Chang (張芸榛)" userId="S::tiffany.chang@acti.com::a9d46895-0b79-4760-94a2-ece1d8924920" providerId="AD" clId="Web-{C1BAEC5D-E0F1-83E8-0F85-71BB5C7618E6}"/>
    <pc:docChg chg="modSld">
      <pc:chgData name="Tiffany.Chang (張芸榛)" userId="S::tiffany.chang@acti.com::a9d46895-0b79-4760-94a2-ece1d8924920" providerId="AD" clId="Web-{C1BAEC5D-E0F1-83E8-0F85-71BB5C7618E6}" dt="2026-04-16T02:08:16.389" v="10"/>
      <pc:docMkLst>
        <pc:docMk/>
      </pc:docMkLst>
      <pc:sldChg chg="modSp">
        <pc:chgData name="Tiffany.Chang (張芸榛)" userId="S::tiffany.chang@acti.com::a9d46895-0b79-4760-94a2-ece1d8924920" providerId="AD" clId="Web-{C1BAEC5D-E0F1-83E8-0F85-71BB5C7618E6}" dt="2026-04-16T02:08:16.389" v="10"/>
        <pc:sldMkLst>
          <pc:docMk/>
          <pc:sldMk cId="4111692102" sldId="416"/>
        </pc:sldMkLst>
        <pc:graphicFrameChg chg="mod modGraphic">
          <ac:chgData name="Tiffany.Chang (張芸榛)" userId="S::tiffany.chang@acti.com::a9d46895-0b79-4760-94a2-ece1d8924920" providerId="AD" clId="Web-{C1BAEC5D-E0F1-83E8-0F85-71BB5C7618E6}" dt="2026-04-16T02:08:16.389" v="10"/>
          <ac:graphicFrameMkLst>
            <pc:docMk/>
            <pc:sldMk cId="4111692102" sldId="416"/>
            <ac:graphicFrameMk id="4" creationId="{5867953C-555E-327A-2AEB-8E37560FF99D}"/>
          </ac:graphicFrameMkLst>
        </pc:graphicFrameChg>
      </pc:sldChg>
      <pc:sldChg chg="modSp">
        <pc:chgData name="Tiffany.Chang (張芸榛)" userId="S::tiffany.chang@acti.com::a9d46895-0b79-4760-94a2-ece1d8924920" providerId="AD" clId="Web-{C1BAEC5D-E0F1-83E8-0F85-71BB5C7618E6}" dt="2026-04-16T01:54:19.498" v="1"/>
        <pc:sldMkLst>
          <pc:docMk/>
          <pc:sldMk cId="4221557132" sldId="428"/>
        </pc:sldMkLst>
        <pc:graphicFrameChg chg="mod modGraphic">
          <ac:chgData name="Tiffany.Chang (張芸榛)" userId="S::tiffany.chang@acti.com::a9d46895-0b79-4760-94a2-ece1d8924920" providerId="AD" clId="Web-{C1BAEC5D-E0F1-83E8-0F85-71BB5C7618E6}" dt="2026-04-16T01:54:19.498" v="1"/>
          <ac:graphicFrameMkLst>
            <pc:docMk/>
            <pc:sldMk cId="4221557132" sldId="428"/>
            <ac:graphicFrameMk id="4" creationId="{623A1675-9503-B6E6-DDCE-5EA56597070D}"/>
          </ac:graphicFrameMkLst>
        </pc:graphicFrameChg>
      </pc:sldChg>
      <pc:sldChg chg="modSp">
        <pc:chgData name="Tiffany.Chang (張芸榛)" userId="S::tiffany.chang@acti.com::a9d46895-0b79-4760-94a2-ece1d8924920" providerId="AD" clId="Web-{C1BAEC5D-E0F1-83E8-0F85-71BB5C7618E6}" dt="2026-04-16T02:08:06.327" v="8"/>
        <pc:sldMkLst>
          <pc:docMk/>
          <pc:sldMk cId="1382347519" sldId="430"/>
        </pc:sldMkLst>
        <pc:graphicFrameChg chg="mod modGraphic">
          <ac:chgData name="Tiffany.Chang (張芸榛)" userId="S::tiffany.chang@acti.com::a9d46895-0b79-4760-94a2-ece1d8924920" providerId="AD" clId="Web-{C1BAEC5D-E0F1-83E8-0F85-71BB5C7618E6}" dt="2026-04-16T02:08:06.327" v="8"/>
          <ac:graphicFrameMkLst>
            <pc:docMk/>
            <pc:sldMk cId="1382347519" sldId="430"/>
            <ac:graphicFrameMk id="4" creationId="{D085D18B-3F8C-15D7-C6AE-21DFB8DF2CA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8BB874-CF28-6440-699F-120A34E1B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197ACA-80EC-6AC2-9816-BB8BFDBBB2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2267E3-B5BD-9447-1144-A067AF187D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084C90-51EC-4D23-9B3C-B1B8D42BF8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7127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880CA-0A7B-DD24-514A-20A518CC7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5591A0-5908-06C0-362D-5EA2DDDA21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15A549-DBA9-756E-FF39-5CB60E4F81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828B21-EFE2-106B-0E7F-1E572A8ED6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4670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6A7F9-81C8-934E-514D-B89C03BF6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241985-85DF-DFFA-2625-F2FBB13A31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802A0A-B105-DEF0-6DD7-CAF06EC8C2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A78777-8FA4-4F25-C952-7FFC6497F2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3409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59ACC-E751-F4EF-8E4D-A0824AE83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69C0FE-1A73-A34F-1BD6-4EAC6F093A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A6AC02-B179-DA17-2F5B-1B1B5B8777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58F086-B6C1-F255-0F27-7D88800D9D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5310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73CCB-AB46-F11F-7D2C-FEFAE21F9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D6D919-F7CA-2F29-341E-077D3D5195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2E888F-67B7-C444-80ED-80741F16ED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425F64-19E7-1222-38D5-A2C979C2EF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0325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K953, K954, K958</a:t>
            </a:r>
          </a:p>
          <a:p>
            <a:pPr algn="l">
              <a:lnSpc>
                <a:spcPct val="150000"/>
              </a:lnSpc>
            </a:pPr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08729D-94E8-867A-43E8-0DDBD761B768}"/>
              </a:ext>
            </a:extLst>
          </p:cNvPr>
          <p:cNvSpPr txBox="1"/>
          <p:nvPr/>
        </p:nvSpPr>
        <p:spPr>
          <a:xfrm>
            <a:off x="736040" y="4293096"/>
            <a:ext cx="4123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C00000"/>
                </a:solidFill>
              </a:rPr>
              <a:t>5-8MP PTZ with 60fps, TLS Security, BSMI</a:t>
            </a:r>
            <a:endParaRPr 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F1DF1F7-796B-20A0-AA13-3DD3FFE5DBE2}"/>
              </a:ext>
            </a:extLst>
          </p:cNvPr>
          <p:cNvGrpSpPr/>
          <p:nvPr/>
        </p:nvGrpSpPr>
        <p:grpSpPr>
          <a:xfrm>
            <a:off x="611560" y="1850460"/>
            <a:ext cx="8064896" cy="1458044"/>
            <a:chOff x="611560" y="1850460"/>
            <a:chExt cx="8064896" cy="145804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62D6401-38DC-0C2F-A57F-0338A813C535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77FBB9D-158B-F32D-299A-E2FD3194CA98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5MP</a:t>
              </a:r>
              <a:r>
                <a:rPr lang="en-US" sz="1600" b="1">
                  <a:latin typeface="Open Sans" panose="020B0606030504020204" pitchFamily="34" charset="0"/>
                </a:rPr>
                <a:t> Deep Learning AI </a:t>
              </a:r>
              <a:r>
                <a:rPr lang="en-US" sz="1600" b="1" err="1">
                  <a:latin typeface="Open Sans" panose="020B0606030504020204" pitchFamily="34" charset="0"/>
                </a:rPr>
                <a:t>ColorGuard</a:t>
              </a:r>
              <a:r>
                <a:rPr lang="en-US" sz="1600" b="1">
                  <a:latin typeface="Open Sans" panose="020B0606030504020204" pitchFamily="34" charset="0"/>
                </a:rPr>
                <a:t> </a:t>
              </a:r>
              <a:r>
                <a:rPr lang="en-US" sz="1600" b="1" err="1">
                  <a:latin typeface="Open Sans" panose="020B0606030504020204" pitchFamily="34" charset="0"/>
                </a:rPr>
                <a:t>LightGuard</a:t>
              </a:r>
              <a:r>
                <a:rPr lang="en-US" sz="1600" b="1">
                  <a:latin typeface="Open Sans" panose="020B0606030504020204" pitchFamily="34" charset="0"/>
                </a:rPr>
                <a:t> </a:t>
              </a:r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33x</a:t>
              </a:r>
              <a:r>
                <a:rPr lang="en-US" sz="1600" b="1">
                  <a:latin typeface="Open Sans" panose="020B0606030504020204" pitchFamily="34" charset="0"/>
                </a:rPr>
                <a:t> Outdoor PTZ with IR LED 250m, </a:t>
              </a:r>
              <a:r>
                <a:rPr lang="en-US" sz="1600" b="1" err="1">
                  <a:latin typeface="Open Sans" panose="020B0606030504020204" pitchFamily="34" charset="0"/>
                </a:rPr>
                <a:t>ColorVizion</a:t>
              </a:r>
              <a:r>
                <a:rPr lang="en-US" sz="1600" b="1">
                  <a:latin typeface="Open Sans" panose="020B0606030504020204" pitchFamily="34" charset="0"/>
                </a:rPr>
                <a:t>, WDR 145dB</a:t>
              </a:r>
              <a:endParaRPr lang="en-US" sz="1600" b="1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B6F4D26-3CD1-E053-5855-88376E39C786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K953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D56ED5C-95EB-DD76-BF1E-29FE35B445F6}"/>
              </a:ext>
            </a:extLst>
          </p:cNvPr>
          <p:cNvGrpSpPr/>
          <p:nvPr/>
        </p:nvGrpSpPr>
        <p:grpSpPr>
          <a:xfrm>
            <a:off x="611560" y="3518933"/>
            <a:ext cx="8064896" cy="1458044"/>
            <a:chOff x="611560" y="1850460"/>
            <a:chExt cx="8064896" cy="1458044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6E7A96C-D268-15F4-A463-A865876F916F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83063F9-7105-78E2-0E29-25F8AABD98A7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5MP</a:t>
              </a:r>
              <a:r>
                <a:rPr lang="en-US" sz="1600" b="1">
                  <a:latin typeface="Open Sans" panose="020B0606030504020204" pitchFamily="34" charset="0"/>
                </a:rPr>
                <a:t> Deep Learning AI </a:t>
              </a:r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42x</a:t>
              </a:r>
              <a:r>
                <a:rPr lang="en-US" sz="1600" b="1">
                  <a:latin typeface="Open Sans" panose="020B0606030504020204" pitchFamily="34" charset="0"/>
                </a:rPr>
                <a:t> Outdoor PTZ with IR LED 500m, </a:t>
              </a:r>
              <a:r>
                <a:rPr lang="en-US" sz="1600" b="1" err="1">
                  <a:latin typeface="Open Sans" panose="020B0606030504020204" pitchFamily="34" charset="0"/>
                </a:rPr>
                <a:t>ColorVizion</a:t>
              </a:r>
              <a:r>
                <a:rPr lang="en-US" sz="1600" b="1">
                  <a:latin typeface="Open Sans" panose="020B0606030504020204" pitchFamily="34" charset="0"/>
                </a:rPr>
                <a:t>, WDR 150dB</a:t>
              </a:r>
              <a:endParaRPr lang="en-US" sz="1600" b="1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8E941BF-82F4-9596-BF84-57D43DD24627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K954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A3AA993-978F-3C3A-8F1F-547B464A108B}"/>
              </a:ext>
            </a:extLst>
          </p:cNvPr>
          <p:cNvGrpSpPr/>
          <p:nvPr/>
        </p:nvGrpSpPr>
        <p:grpSpPr>
          <a:xfrm>
            <a:off x="611560" y="5154613"/>
            <a:ext cx="8064896" cy="1458044"/>
            <a:chOff x="611560" y="1850460"/>
            <a:chExt cx="8064896" cy="145804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8BDA202-4E68-2242-297F-AE010B402A56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25F62A1-CFE4-F2C4-004D-354C28359F76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8MP</a:t>
              </a:r>
              <a:r>
                <a:rPr lang="en-US" sz="1600" b="1">
                  <a:latin typeface="Open Sans" panose="020B0606030504020204" pitchFamily="34" charset="0"/>
                </a:rPr>
                <a:t> Deep Learning AI </a:t>
              </a:r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25x</a:t>
              </a:r>
              <a:r>
                <a:rPr lang="en-US" sz="1600" b="1">
                  <a:latin typeface="Open Sans" panose="020B0606030504020204" pitchFamily="34" charset="0"/>
                </a:rPr>
                <a:t> Outdoor PTZ with IR LED 200m, </a:t>
              </a:r>
              <a:r>
                <a:rPr lang="en-US" sz="1600" b="1" err="1">
                  <a:latin typeface="Open Sans" panose="020B0606030504020204" pitchFamily="34" charset="0"/>
                </a:rPr>
                <a:t>ColorVizion</a:t>
              </a:r>
              <a:r>
                <a:rPr lang="en-US" sz="1600" b="1">
                  <a:latin typeface="Open Sans" panose="020B0606030504020204" pitchFamily="34" charset="0"/>
                </a:rPr>
                <a:t>, WDR 145dB</a:t>
              </a:r>
              <a:endParaRPr lang="en-US" sz="1600" b="1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05B432B-FD06-6C6E-357A-E3A7BA4454B0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K958</a:t>
              </a:r>
            </a:p>
          </p:txBody>
        </p: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EB7FEAA1-E400-2C79-0A83-6CF5078A5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56" y="1916832"/>
            <a:ext cx="1310588" cy="131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4FFE72E7-0AB4-05D4-29DB-831AD9346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40" y="3601150"/>
            <a:ext cx="1375827" cy="137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552EE6AA-F576-4806-7955-96D4B661B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68" y="5273287"/>
            <a:ext cx="1238580" cy="123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E4B153-B37D-302E-FBED-1CC7607EA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23" y="1916832"/>
            <a:ext cx="8641354" cy="439248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54632A7-22F5-BD3E-1DFE-02BE756439E7}"/>
              </a:ext>
            </a:extLst>
          </p:cNvPr>
          <p:cNvSpPr/>
          <p:nvPr/>
        </p:nvSpPr>
        <p:spPr>
          <a:xfrm>
            <a:off x="7092280" y="4813298"/>
            <a:ext cx="1775936" cy="819097"/>
          </a:xfrm>
          <a:prstGeom prst="rect">
            <a:avLst/>
          </a:prstGeom>
          <a:solidFill>
            <a:srgbClr val="FDEADA">
              <a:alpha val="34902"/>
            </a:srgb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7956376" y="5078830"/>
            <a:ext cx="911840" cy="36639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999A98C-796B-F24B-61E5-7C797F0A7000}"/>
              </a:ext>
            </a:extLst>
          </p:cNvPr>
          <p:cNvSpPr/>
          <p:nvPr/>
        </p:nvSpPr>
        <p:spPr>
          <a:xfrm>
            <a:off x="4019416" y="5652762"/>
            <a:ext cx="1488688" cy="656558"/>
          </a:xfrm>
          <a:prstGeom prst="rect">
            <a:avLst/>
          </a:prstGeom>
          <a:solidFill>
            <a:srgbClr val="FDEADA">
              <a:alpha val="34902"/>
            </a:srgb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AE1612-7470-FA3E-7EC0-27E7F0517F44}"/>
              </a:ext>
            </a:extLst>
          </p:cNvPr>
          <p:cNvSpPr/>
          <p:nvPr/>
        </p:nvSpPr>
        <p:spPr>
          <a:xfrm>
            <a:off x="4932040" y="5694075"/>
            <a:ext cx="576064" cy="28803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F35D74-83B4-9EB1-7AF2-C33CD151EAB7}"/>
              </a:ext>
            </a:extLst>
          </p:cNvPr>
          <p:cNvSpPr/>
          <p:nvPr/>
        </p:nvSpPr>
        <p:spPr>
          <a:xfrm>
            <a:off x="5497552" y="4833664"/>
            <a:ext cx="1488688" cy="819097"/>
          </a:xfrm>
          <a:prstGeom prst="rect">
            <a:avLst/>
          </a:prstGeom>
          <a:solidFill>
            <a:srgbClr val="FDEADA">
              <a:alpha val="34902"/>
            </a:srgb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1B33BF-C96B-4859-1A78-61ECE8D48FEB}"/>
              </a:ext>
            </a:extLst>
          </p:cNvPr>
          <p:cNvSpPr/>
          <p:nvPr/>
        </p:nvSpPr>
        <p:spPr>
          <a:xfrm>
            <a:off x="5508104" y="5301208"/>
            <a:ext cx="911840" cy="35368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003E7B-BCDF-6848-157A-9DADDB8BA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E337BA1-089E-CCFC-0C4D-798CF2409E97}"/>
              </a:ext>
            </a:extLst>
          </p:cNvPr>
          <p:cNvSpPr txBox="1"/>
          <p:nvPr/>
        </p:nvSpPr>
        <p:spPr>
          <a:xfrm>
            <a:off x="2627784" y="47667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6507842-9D4F-89E9-B050-B96F974EC9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642602"/>
              </p:ext>
            </p:extLst>
          </p:nvPr>
        </p:nvGraphicFramePr>
        <p:xfrm>
          <a:off x="395536" y="1276240"/>
          <a:ext cx="8352928" cy="5442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A967B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K953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14744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33x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33x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Maximum Frame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60@5MP, 60@all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322371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(250m)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145dB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PoE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IEEE802.3bt, 42W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42W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IEEE802.3at, 25W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09096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TLS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v1.2, TLS v1.3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311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1"/>
                        <a:t>CNS-16120</a:t>
                      </a:r>
                      <a:endParaRPr lang="en-US" sz="16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</a:t>
                      </a:r>
                      <a:r>
                        <a:rPr lang="fr-FR" sz="1600" b="1"/>
                        <a:t>BSMI</a:t>
                      </a:r>
                      <a:endParaRPr lang="en-US" sz="1600" b="1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/>
                        <a:t>CE, FCC, </a:t>
                      </a:r>
                      <a:r>
                        <a:rPr lang="fr-FR" sz="1600" b="1"/>
                        <a:t>IP68</a:t>
                      </a:r>
                      <a:r>
                        <a:rPr lang="fr-FR" sz="1600"/>
                        <a:t>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1"/>
                        <a:t>UL</a:t>
                      </a:r>
                      <a:endParaRPr lang="en-US" sz="16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512304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A6B997B7-532F-8F01-38F8-593718328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437" y="154787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26D73F-F581-9E61-F048-12697B88D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4039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2D344433-5C47-BB77-8725-56DACDE50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54787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91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17C16-014B-B97D-33BE-2AD247CB8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84C3D1B-E21C-D118-8B98-CB00CE451DDB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Built-in Analytics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23A1675-9503-B6E6-DDCE-5EA5659707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011545"/>
              </p:ext>
            </p:extLst>
          </p:nvPr>
        </p:nvGraphicFramePr>
        <p:xfrm>
          <a:off x="755576" y="1772816"/>
          <a:ext cx="6984777" cy="44644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68659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922518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343423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endParaRPr lang="en-US" sz="16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A967B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K953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Recognition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90150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Automatic License Plate Recognition (ALPR)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269406565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License Plate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103648573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Vehicle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16830990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>
                          <a:effectLst/>
                        </a:rPr>
                        <a:t>Smart Motion Detection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38576387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>
                          <a:effectLst/>
                        </a:rPr>
                        <a:t>Smart Intrusion Protection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(Flow/Density) Counting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81711726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62229459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02753336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analytics (object detection, etc.)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461139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557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701C4-D8FB-62F6-1CD6-283F2A9AD3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EF062CA-80B4-5821-4A54-018428801814}"/>
              </a:ext>
            </a:extLst>
          </p:cNvPr>
          <p:cNvSpPr txBox="1"/>
          <p:nvPr/>
        </p:nvSpPr>
        <p:spPr>
          <a:xfrm>
            <a:off x="2627784" y="47667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759FDDF-150F-827F-AB52-5F7124D940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222866"/>
              </p:ext>
            </p:extLst>
          </p:nvPr>
        </p:nvGraphicFramePr>
        <p:xfrm>
          <a:off x="395536" y="1276240"/>
          <a:ext cx="8352928" cy="5442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A955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A957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K954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14744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40x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42x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Maximum Frame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60@5MP, 60@all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322371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(500m)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PoE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IEEE802.3bt, 51W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51W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67W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09096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TLS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v1.2, TLS v1.3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311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</a:t>
                      </a:r>
                      <a:r>
                        <a:rPr lang="fr-FR" sz="1600" b="1"/>
                        <a:t>CNS-16120</a:t>
                      </a:r>
                      <a:endParaRPr lang="en-US" sz="16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</a:t>
                      </a:r>
                      <a:endParaRPr lang="en-US" sz="1600" b="1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/>
                        <a:t>CE, FCC, </a:t>
                      </a:r>
                      <a:r>
                        <a:rPr lang="fr-FR" sz="1600" b="1"/>
                        <a:t>IP68</a:t>
                      </a:r>
                      <a:r>
                        <a:rPr lang="fr-FR" sz="1600"/>
                        <a:t>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1"/>
                        <a:t>UL</a:t>
                      </a:r>
                      <a:endParaRPr lang="en-US" sz="16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512304"/>
                  </a:ext>
                </a:extLst>
              </a:tr>
            </a:tbl>
          </a:graphicData>
        </a:graphic>
      </p:graphicFrame>
      <p:pic>
        <p:nvPicPr>
          <p:cNvPr id="4098" name="Picture 2">
            <a:extLst>
              <a:ext uri="{FF2B5EF4-FFF2-40B4-BE49-F238E27FC236}">
                <a16:creationId xmlns:a16="http://schemas.microsoft.com/office/drawing/2014/main" id="{1CDF10FD-767A-3D9E-E52B-741A78619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54039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C3FA8EAB-0240-5928-F1CD-DAC51AF04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192" y="1628800"/>
            <a:ext cx="849744" cy="84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A0382BBA-02D1-8CEA-F701-1286E7565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424" y="1556792"/>
            <a:ext cx="849744" cy="84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774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BF889-1B0F-AA94-CD0A-5D14616A8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8553B54-953D-7D6D-61A0-7DE95D41F6AC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Built-in Analytics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085D18B-3F8C-15D7-C6AE-21DFB8DF2C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173719"/>
              </p:ext>
            </p:extLst>
          </p:nvPr>
        </p:nvGraphicFramePr>
        <p:xfrm>
          <a:off x="755576" y="1772816"/>
          <a:ext cx="6984777" cy="44644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68659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922518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343423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endParaRPr lang="en-US" sz="16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A955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A957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K954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Recognition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90150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Automatic License Plate Recognition (ALPR)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269406565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License Plate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103648573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Vehicle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16830990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>
                          <a:effectLst/>
                        </a:rPr>
                        <a:t>Smart Motion Detection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38576387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>
                          <a:effectLst/>
                        </a:rPr>
                        <a:t>Smart Intrusion Protection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(Flow/Density) Counting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81711726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62229459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02753336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analytics (object detection, etc.)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461139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2347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2627784" y="47667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9788216"/>
              </p:ext>
            </p:extLst>
          </p:nvPr>
        </p:nvGraphicFramePr>
        <p:xfrm>
          <a:off x="395536" y="1276240"/>
          <a:ext cx="8352928" cy="5442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Z954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K958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14744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8MP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8MP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8MP</a:t>
                      </a:r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22x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25x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25x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Maximum Frame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30@8MP, 30@other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30@8MP, 30@other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30@8MP, 60@4MP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322371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(250m)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(200m)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(200m)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145dB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145dB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PoE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IEEE802.3bt, 51W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58W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IEEE802.3at, 23.9W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09096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TLS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v1.2, TLS v1.3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311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UL</a:t>
                      </a:r>
                      <a:endParaRPr lang="en-US" sz="16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/>
                        <a:t>CE, FCC, </a:t>
                      </a:r>
                      <a:r>
                        <a:rPr lang="fr-FR" sz="1600" b="1"/>
                        <a:t>IP68</a:t>
                      </a:r>
                      <a:r>
                        <a:rPr lang="fr-FR" sz="1600"/>
                        <a:t>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0"/>
                        <a:t>UL</a:t>
                      </a:r>
                      <a:endParaRPr lang="en-US" sz="1600" b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512304"/>
                  </a:ext>
                </a:extLst>
              </a:tr>
            </a:tbl>
          </a:graphicData>
        </a:graphic>
      </p:graphicFrame>
      <p:pic>
        <p:nvPicPr>
          <p:cNvPr id="6" name="Picture 2">
            <a:extLst>
              <a:ext uri="{FF2B5EF4-FFF2-40B4-BE49-F238E27FC236}">
                <a16:creationId xmlns:a16="http://schemas.microsoft.com/office/drawing/2014/main" id="{55B14BA2-F29A-F56B-D42E-834947BB4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916" y="1619884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430CCFF-8C7A-8E6D-85F3-7500AA47B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684" y="1619884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844C74D-D0C0-A95A-1305-6850EA1B6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452" y="1619884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Built-in Analytics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867953C-555E-327A-2AEB-8E37560F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424824"/>
              </p:ext>
            </p:extLst>
          </p:nvPr>
        </p:nvGraphicFramePr>
        <p:xfrm>
          <a:off x="755576" y="1772816"/>
          <a:ext cx="6984777" cy="44644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68659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922518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343423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endParaRPr lang="en-US" sz="16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A952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Z954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K958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Recognition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90150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Automatic License Plate Recognition (ALPR)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269406565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License Plate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103648573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Vehicle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16830990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>
                          <a:effectLst/>
                        </a:rPr>
                        <a:t>Smart Motion Detection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38576387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>
                          <a:effectLst/>
                        </a:rPr>
                        <a:t>Smart Intrusion Protection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(Flow/Density) Counting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81711726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082528732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23243792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analytics (object detection, etc.)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461139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021A7-29BB-041A-AFFF-4C4311F76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87DE367-01E6-9164-32A3-081714B897D0}"/>
              </a:ext>
            </a:extLst>
          </p:cNvPr>
          <p:cNvGraphicFramePr>
            <a:graphicFrameLocks noGrp="1"/>
          </p:cNvGraphicFramePr>
          <p:nvPr/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ACE2945-340C-6ED0-CF0B-CD26DD97FE4C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833376985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10</Slides>
  <Notes>10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revision>1</cp:revision>
  <dcterms:created xsi:type="dcterms:W3CDTF">2015-08-31T10:30:03Z</dcterms:created>
  <dcterms:modified xsi:type="dcterms:W3CDTF">2026-04-16T02:08:51Z</dcterms:modified>
</cp:coreProperties>
</file>