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0"/>
  </p:notesMasterIdLst>
  <p:sldIdLst>
    <p:sldId id="279" r:id="rId3"/>
    <p:sldId id="376" r:id="rId4"/>
    <p:sldId id="432" r:id="rId5"/>
    <p:sldId id="418" r:id="rId6"/>
    <p:sldId id="430" r:id="rId7"/>
    <p:sldId id="416" r:id="rId8"/>
    <p:sldId id="431" r:id="rId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7174FE-2A2E-5F0C-436C-7AEF961C6724}" v="290" dt="2025-11-19T08:27:36.051"/>
    <p1510:client id="{988A057A-65CB-4CD9-B575-95F9E339E601}" v="14" dt="2025-11-19T07:55:31.201"/>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1594" y="7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197174FE-2A2E-5F0C-436C-7AEF961C6724}"/>
    <pc:docChg chg="delSld modSld">
      <pc:chgData name="Ando.Meritee" userId="S::ando.meritee@acti.com::16748e08-7dbb-430e-baa8-a2f638470044" providerId="AD" clId="Web-{197174FE-2A2E-5F0C-436C-7AEF961C6724}" dt="2025-11-19T08:27:35.895" v="175" actId="20577"/>
      <pc:docMkLst>
        <pc:docMk/>
      </pc:docMkLst>
      <pc:sldChg chg="modSp">
        <pc:chgData name="Ando.Meritee" userId="S::ando.meritee@acti.com::16748e08-7dbb-430e-baa8-a2f638470044" providerId="AD" clId="Web-{197174FE-2A2E-5F0C-436C-7AEF961C6724}" dt="2025-11-19T08:27:35.895" v="175" actId="20577"/>
        <pc:sldMkLst>
          <pc:docMk/>
          <pc:sldMk cId="3017838668" sldId="279"/>
        </pc:sldMkLst>
        <pc:spChg chg="mod">
          <ac:chgData name="Ando.Meritee" userId="S::ando.meritee@acti.com::16748e08-7dbb-430e-baa8-a2f638470044" providerId="AD" clId="Web-{197174FE-2A2E-5F0C-436C-7AEF961C6724}" dt="2025-11-19T08:27:35.895" v="175" actId="20577"/>
          <ac:spMkLst>
            <pc:docMk/>
            <pc:sldMk cId="3017838668" sldId="279"/>
            <ac:spMk id="2" creationId="{C9B9E64B-6171-C20F-7E37-BF0CBD9F318F}"/>
          </ac:spMkLst>
        </pc:spChg>
        <pc:spChg chg="mod">
          <ac:chgData name="Ando.Meritee" userId="S::ando.meritee@acti.com::16748e08-7dbb-430e-baa8-a2f638470044" providerId="AD" clId="Web-{197174FE-2A2E-5F0C-436C-7AEF961C6724}" dt="2025-11-19T03:17:27.940" v="21" actId="20577"/>
          <ac:spMkLst>
            <pc:docMk/>
            <pc:sldMk cId="3017838668" sldId="279"/>
            <ac:spMk id="8" creationId="{07683C5B-C2DB-B8FB-702D-41EC6A5F69F5}"/>
          </ac:spMkLst>
        </pc:spChg>
      </pc:sldChg>
      <pc:sldChg chg="modSp">
        <pc:chgData name="Ando.Meritee" userId="S::ando.meritee@acti.com::16748e08-7dbb-430e-baa8-a2f638470044" providerId="AD" clId="Web-{197174FE-2A2E-5F0C-436C-7AEF961C6724}" dt="2025-11-19T08:24:53.330" v="139" actId="20577"/>
        <pc:sldMkLst>
          <pc:docMk/>
          <pc:sldMk cId="2878030038" sldId="376"/>
        </pc:sldMkLst>
        <pc:spChg chg="mod">
          <ac:chgData name="Ando.Meritee" userId="S::ando.meritee@acti.com::16748e08-7dbb-430e-baa8-a2f638470044" providerId="AD" clId="Web-{197174FE-2A2E-5F0C-436C-7AEF961C6724}" dt="2025-11-19T08:24:53.330" v="139" actId="20577"/>
          <ac:spMkLst>
            <pc:docMk/>
            <pc:sldMk cId="2878030038" sldId="376"/>
            <ac:spMk id="7" creationId="{064C0821-D5B0-EB52-648F-A1F8140C981C}"/>
          </ac:spMkLst>
        </pc:spChg>
        <pc:spChg chg="mod">
          <ac:chgData name="Ando.Meritee" userId="S::ando.meritee@acti.com::16748e08-7dbb-430e-baa8-a2f638470044" providerId="AD" clId="Web-{197174FE-2A2E-5F0C-436C-7AEF961C6724}" dt="2025-11-19T08:24:46.438" v="138" actId="20577"/>
          <ac:spMkLst>
            <pc:docMk/>
            <pc:sldMk cId="2878030038" sldId="376"/>
            <ac:spMk id="10" creationId="{077076A1-3E68-8254-8DD9-D0A9EB5415B5}"/>
          </ac:spMkLst>
        </pc:spChg>
      </pc:sldChg>
      <pc:sldChg chg="delSp modSp">
        <pc:chgData name="Ando.Meritee" userId="S::ando.meritee@acti.com::16748e08-7dbb-430e-baa8-a2f638470044" providerId="AD" clId="Web-{197174FE-2A2E-5F0C-436C-7AEF961C6724}" dt="2025-11-19T03:19:21.019" v="41"/>
        <pc:sldMkLst>
          <pc:docMk/>
          <pc:sldMk cId="2998669500" sldId="418"/>
        </pc:sldMkLst>
        <pc:graphicFrameChg chg="mod modGraphic">
          <ac:chgData name="Ando.Meritee" userId="S::ando.meritee@acti.com::16748e08-7dbb-430e-baa8-a2f638470044" providerId="AD" clId="Web-{197174FE-2A2E-5F0C-436C-7AEF961C6724}" dt="2025-11-19T03:19:21.019" v="41"/>
          <ac:graphicFrameMkLst>
            <pc:docMk/>
            <pc:sldMk cId="2998669500" sldId="418"/>
            <ac:graphicFrameMk id="2" creationId="{CA4E805D-71C0-7FF6-B52B-9B1AB48FF76A}"/>
          </ac:graphicFrameMkLst>
        </pc:graphicFrameChg>
        <pc:picChg chg="mod">
          <ac:chgData name="Ando.Meritee" userId="S::ando.meritee@acti.com::16748e08-7dbb-430e-baa8-a2f638470044" providerId="AD" clId="Web-{197174FE-2A2E-5F0C-436C-7AEF961C6724}" dt="2025-11-19T03:18:23.144" v="30" actId="1076"/>
          <ac:picMkLst>
            <pc:docMk/>
            <pc:sldMk cId="2998669500" sldId="418"/>
            <ac:picMk id="6" creationId="{45969BF1-6D63-33ED-959F-468C95D0A825}"/>
          </ac:picMkLst>
        </pc:picChg>
        <pc:picChg chg="del">
          <ac:chgData name="Ando.Meritee" userId="S::ando.meritee@acti.com::16748e08-7dbb-430e-baa8-a2f638470044" providerId="AD" clId="Web-{197174FE-2A2E-5F0C-436C-7AEF961C6724}" dt="2025-11-19T03:17:49.878" v="25"/>
          <ac:picMkLst>
            <pc:docMk/>
            <pc:sldMk cId="2998669500" sldId="418"/>
            <ac:picMk id="7" creationId="{BA334C04-7417-A0E3-A51C-0778C2FEEDF5}"/>
          </ac:picMkLst>
        </pc:picChg>
        <pc:picChg chg="mod">
          <ac:chgData name="Ando.Meritee" userId="S::ando.meritee@acti.com::16748e08-7dbb-430e-baa8-a2f638470044" providerId="AD" clId="Web-{197174FE-2A2E-5F0C-436C-7AEF961C6724}" dt="2025-11-19T03:18:18.066" v="29" actId="1076"/>
          <ac:picMkLst>
            <pc:docMk/>
            <pc:sldMk cId="2998669500" sldId="418"/>
            <ac:picMk id="2050" creationId="{29AD0181-B351-6F7D-CA18-A75DCB239BB2}"/>
          </ac:picMkLst>
        </pc:picChg>
      </pc:sldChg>
      <pc:sldChg chg="modSp">
        <pc:chgData name="Ando.Meritee" userId="S::ando.meritee@acti.com::16748e08-7dbb-430e-baa8-a2f638470044" providerId="AD" clId="Web-{197174FE-2A2E-5F0C-436C-7AEF961C6724}" dt="2025-11-19T08:25:12.692" v="143" actId="20577"/>
        <pc:sldMkLst>
          <pc:docMk/>
          <pc:sldMk cId="2286899724" sldId="424"/>
        </pc:sldMkLst>
        <pc:spChg chg="mod">
          <ac:chgData name="Ando.Meritee" userId="S::ando.meritee@acti.com::16748e08-7dbb-430e-baa8-a2f638470044" providerId="AD" clId="Web-{197174FE-2A2E-5F0C-436C-7AEF961C6724}" dt="2025-11-19T08:25:12.692" v="143" actId="20577"/>
          <ac:spMkLst>
            <pc:docMk/>
            <pc:sldMk cId="2286899724" sldId="424"/>
            <ac:spMk id="7" creationId="{93AE3E85-5485-74D5-2E1F-7E7490251EFB}"/>
          </ac:spMkLst>
        </pc:spChg>
        <pc:spChg chg="mod">
          <ac:chgData name="Ando.Meritee" userId="S::ando.meritee@acti.com::16748e08-7dbb-430e-baa8-a2f638470044" providerId="AD" clId="Web-{197174FE-2A2E-5F0C-436C-7AEF961C6724}" dt="2025-11-19T08:25:04.941" v="141" actId="20577"/>
          <ac:spMkLst>
            <pc:docMk/>
            <pc:sldMk cId="2286899724" sldId="424"/>
            <ac:spMk id="10" creationId="{E6CD3A15-1F40-DA8B-853D-887F24ACECEF}"/>
          </ac:spMkLst>
        </pc:spChg>
      </pc:sldChg>
      <pc:sldChg chg="del">
        <pc:chgData name="Ando.Meritee" userId="S::ando.meritee@acti.com::16748e08-7dbb-430e-baa8-a2f638470044" providerId="AD" clId="Web-{197174FE-2A2E-5F0C-436C-7AEF961C6724}" dt="2025-11-19T03:17:34.674" v="24"/>
        <pc:sldMkLst>
          <pc:docMk/>
          <pc:sldMk cId="1783404142" sldId="425"/>
        </pc:sldMkLst>
      </pc:sldChg>
      <pc:sldChg chg="modSp">
        <pc:chgData name="Ando.Meritee" userId="S::ando.meritee@acti.com::16748e08-7dbb-430e-baa8-a2f638470044" providerId="AD" clId="Web-{197174FE-2A2E-5F0C-436C-7AEF961C6724}" dt="2025-11-19T08:25:29.163" v="149" actId="20577"/>
        <pc:sldMkLst>
          <pc:docMk/>
          <pc:sldMk cId="1634238152" sldId="426"/>
        </pc:sldMkLst>
        <pc:spChg chg="mod">
          <ac:chgData name="Ando.Meritee" userId="S::ando.meritee@acti.com::16748e08-7dbb-430e-baa8-a2f638470044" providerId="AD" clId="Web-{197174FE-2A2E-5F0C-436C-7AEF961C6724}" dt="2025-11-19T08:25:24.896" v="147" actId="20577"/>
          <ac:spMkLst>
            <pc:docMk/>
            <pc:sldMk cId="1634238152" sldId="426"/>
            <ac:spMk id="7" creationId="{71390C33-0FF8-FF4D-D4C0-15B380EC95D7}"/>
          </ac:spMkLst>
        </pc:spChg>
        <pc:spChg chg="mod">
          <ac:chgData name="Ando.Meritee" userId="S::ando.meritee@acti.com::16748e08-7dbb-430e-baa8-a2f638470044" providerId="AD" clId="Web-{197174FE-2A2E-5F0C-436C-7AEF961C6724}" dt="2025-11-19T08:25:29.163" v="149" actId="20577"/>
          <ac:spMkLst>
            <pc:docMk/>
            <pc:sldMk cId="1634238152" sldId="426"/>
            <ac:spMk id="10" creationId="{672B5FA0-8E7E-4D41-6149-52C62DEC362A}"/>
          </ac:spMkLst>
        </pc:spChg>
      </pc:sldChg>
      <pc:sldChg chg="del">
        <pc:chgData name="Ando.Meritee" userId="S::ando.meritee@acti.com::16748e08-7dbb-430e-baa8-a2f638470044" providerId="AD" clId="Web-{197174FE-2A2E-5F0C-436C-7AEF961C6724}" dt="2025-11-19T03:17:31.799" v="22"/>
        <pc:sldMkLst>
          <pc:docMk/>
          <pc:sldMk cId="2898562492" sldId="428"/>
        </pc:sldMkLst>
      </pc:sldChg>
      <pc:sldChg chg="del">
        <pc:chgData name="Ando.Meritee" userId="S::ando.meritee@acti.com::16748e08-7dbb-430e-baa8-a2f638470044" providerId="AD" clId="Web-{197174FE-2A2E-5F0C-436C-7AEF961C6724}" dt="2025-11-19T03:17:32.987" v="23"/>
        <pc:sldMkLst>
          <pc:docMk/>
          <pc:sldMk cId="421111685" sldId="432"/>
        </pc:sldMkLst>
      </pc:sldChg>
      <pc:sldChg chg="delSp modSp">
        <pc:chgData name="Ando.Meritee" userId="S::ando.meritee@acti.com::16748e08-7dbb-430e-baa8-a2f638470044" providerId="AD" clId="Web-{197174FE-2A2E-5F0C-436C-7AEF961C6724}" dt="2025-11-19T03:20:07.208" v="67" actId="1076"/>
        <pc:sldMkLst>
          <pc:docMk/>
          <pc:sldMk cId="659467509" sldId="435"/>
        </pc:sldMkLst>
        <pc:graphicFrameChg chg="mod modGraphic">
          <ac:chgData name="Ando.Meritee" userId="S::ando.meritee@acti.com::16748e08-7dbb-430e-baa8-a2f638470044" providerId="AD" clId="Web-{197174FE-2A2E-5F0C-436C-7AEF961C6724}" dt="2025-11-19T03:20:03.395" v="65"/>
          <ac:graphicFrameMkLst>
            <pc:docMk/>
            <pc:sldMk cId="659467509" sldId="435"/>
            <ac:graphicFrameMk id="2" creationId="{0B613CA5-6CC8-974A-3218-17E1DA17D7A9}"/>
          </ac:graphicFrameMkLst>
        </pc:graphicFrameChg>
        <pc:picChg chg="mod">
          <ac:chgData name="Ando.Meritee" userId="S::ando.meritee@acti.com::16748e08-7dbb-430e-baa8-a2f638470044" providerId="AD" clId="Web-{197174FE-2A2E-5F0C-436C-7AEF961C6724}" dt="2025-11-19T03:20:07.208" v="67" actId="1076"/>
          <ac:picMkLst>
            <pc:docMk/>
            <pc:sldMk cId="659467509" sldId="435"/>
            <ac:picMk id="3" creationId="{C8D900CB-8C6A-D5AE-539C-73E57301D647}"/>
          </ac:picMkLst>
        </pc:picChg>
        <pc:picChg chg="mod">
          <ac:chgData name="Ando.Meritee" userId="S::ando.meritee@acti.com::16748e08-7dbb-430e-baa8-a2f638470044" providerId="AD" clId="Web-{197174FE-2A2E-5F0C-436C-7AEF961C6724}" dt="2025-11-19T03:20:05.145" v="66" actId="1076"/>
          <ac:picMkLst>
            <pc:docMk/>
            <pc:sldMk cId="659467509" sldId="435"/>
            <ac:picMk id="4" creationId="{ABE77FFB-B094-6698-3C5C-A6B2C6BF468E}"/>
          </ac:picMkLst>
        </pc:picChg>
        <pc:picChg chg="del">
          <ac:chgData name="Ando.Meritee" userId="S::ando.meritee@acti.com::16748e08-7dbb-430e-baa8-a2f638470044" providerId="AD" clId="Web-{197174FE-2A2E-5F0C-436C-7AEF961C6724}" dt="2025-11-19T03:19:51.176" v="63"/>
          <ac:picMkLst>
            <pc:docMk/>
            <pc:sldMk cId="659467509" sldId="435"/>
            <ac:picMk id="8" creationId="{39AA8342-6CCE-34E5-E17F-1DB0C331A18B}"/>
          </ac:picMkLst>
        </pc:picChg>
      </pc:sldChg>
      <pc:sldChg chg="delSp modSp">
        <pc:chgData name="Ando.Meritee" userId="S::ando.meritee@acti.com::16748e08-7dbb-430e-baa8-a2f638470044" providerId="AD" clId="Web-{197174FE-2A2E-5F0C-436C-7AEF961C6724}" dt="2025-11-19T03:21:09.852" v="86"/>
        <pc:sldMkLst>
          <pc:docMk/>
          <pc:sldMk cId="344575362" sldId="436"/>
        </pc:sldMkLst>
        <pc:graphicFrameChg chg="mod modGraphic">
          <ac:chgData name="Ando.Meritee" userId="S::ando.meritee@acti.com::16748e08-7dbb-430e-baa8-a2f638470044" providerId="AD" clId="Web-{197174FE-2A2E-5F0C-436C-7AEF961C6724}" dt="2025-11-19T03:21:09.852" v="86"/>
          <ac:graphicFrameMkLst>
            <pc:docMk/>
            <pc:sldMk cId="344575362" sldId="436"/>
            <ac:graphicFrameMk id="2" creationId="{02495B05-FD75-4ADE-08DE-3E0CEF2B79EA}"/>
          </ac:graphicFrameMkLst>
        </pc:graphicFrameChg>
        <pc:picChg chg="mod">
          <ac:chgData name="Ando.Meritee" userId="S::ando.meritee@acti.com::16748e08-7dbb-430e-baa8-a2f638470044" providerId="AD" clId="Web-{197174FE-2A2E-5F0C-436C-7AEF961C6724}" dt="2025-11-19T03:20:43.458" v="76" actId="1076"/>
          <ac:picMkLst>
            <pc:docMk/>
            <pc:sldMk cId="344575362" sldId="436"/>
            <ac:picMk id="3" creationId="{B6715F1A-1B11-2359-5123-3CF45BD0CC61}"/>
          </ac:picMkLst>
        </pc:picChg>
        <pc:picChg chg="mod">
          <ac:chgData name="Ando.Meritee" userId="S::ando.meritee@acti.com::16748e08-7dbb-430e-baa8-a2f638470044" providerId="AD" clId="Web-{197174FE-2A2E-5F0C-436C-7AEF961C6724}" dt="2025-11-19T03:20:41.989" v="75" actId="1076"/>
          <ac:picMkLst>
            <pc:docMk/>
            <pc:sldMk cId="344575362" sldId="436"/>
            <ac:picMk id="4" creationId="{A4ACC868-0D18-9D85-0216-DE6BF406E899}"/>
          </ac:picMkLst>
        </pc:picChg>
        <pc:picChg chg="del">
          <ac:chgData name="Ando.Meritee" userId="S::ando.meritee@acti.com::16748e08-7dbb-430e-baa8-a2f638470044" providerId="AD" clId="Web-{197174FE-2A2E-5F0C-436C-7AEF961C6724}" dt="2025-11-19T03:20:18.348" v="68"/>
          <ac:picMkLst>
            <pc:docMk/>
            <pc:sldMk cId="344575362" sldId="436"/>
            <ac:picMk id="6" creationId="{F5173682-4EA7-3A64-DEB9-06C363FBFD56}"/>
          </ac:picMkLst>
        </pc:picChg>
      </pc:sldChg>
      <pc:sldChg chg="modSp">
        <pc:chgData name="Ando.Meritee" userId="S::ando.meritee@acti.com::16748e08-7dbb-430e-baa8-a2f638470044" providerId="AD" clId="Web-{197174FE-2A2E-5F0C-436C-7AEF961C6724}" dt="2025-11-19T08:25:49.587" v="154" actId="20577"/>
        <pc:sldMkLst>
          <pc:docMk/>
          <pc:sldMk cId="1139608036" sldId="437"/>
        </pc:sldMkLst>
        <pc:spChg chg="mod">
          <ac:chgData name="Ando.Meritee" userId="S::ando.meritee@acti.com::16748e08-7dbb-430e-baa8-a2f638470044" providerId="AD" clId="Web-{197174FE-2A2E-5F0C-436C-7AEF961C6724}" dt="2025-11-19T08:25:41.633" v="152" actId="20577"/>
          <ac:spMkLst>
            <pc:docMk/>
            <pc:sldMk cId="1139608036" sldId="437"/>
            <ac:spMk id="7" creationId="{FA064714-94BC-3CA1-D71C-2B1A923F07C6}"/>
          </ac:spMkLst>
        </pc:spChg>
        <pc:spChg chg="mod">
          <ac:chgData name="Ando.Meritee" userId="S::ando.meritee@acti.com::16748e08-7dbb-430e-baa8-a2f638470044" providerId="AD" clId="Web-{197174FE-2A2E-5F0C-436C-7AEF961C6724}" dt="2025-11-19T08:25:49.587" v="154" actId="20577"/>
          <ac:spMkLst>
            <pc:docMk/>
            <pc:sldMk cId="1139608036" sldId="437"/>
            <ac:spMk id="10" creationId="{BCE0A678-C282-38DF-B3F3-64EFCCD4DC8E}"/>
          </ac:spMkLst>
        </pc:spChg>
      </pc:sldChg>
      <pc:sldChg chg="modSp">
        <pc:chgData name="Ando.Meritee" userId="S::ando.meritee@acti.com::16748e08-7dbb-430e-baa8-a2f638470044" providerId="AD" clId="Web-{197174FE-2A2E-5F0C-436C-7AEF961C6724}" dt="2025-11-19T08:26:20.731" v="162" actId="20577"/>
        <pc:sldMkLst>
          <pc:docMk/>
          <pc:sldMk cId="4015935417" sldId="438"/>
        </pc:sldMkLst>
        <pc:spChg chg="mod">
          <ac:chgData name="Ando.Meritee" userId="S::ando.meritee@acti.com::16748e08-7dbb-430e-baa8-a2f638470044" providerId="AD" clId="Web-{197174FE-2A2E-5F0C-436C-7AEF961C6724}" dt="2025-11-19T08:26:20.731" v="162" actId="20577"/>
          <ac:spMkLst>
            <pc:docMk/>
            <pc:sldMk cId="4015935417" sldId="438"/>
            <ac:spMk id="7" creationId="{D94A5772-54BE-59AB-2B10-00743BF052B9}"/>
          </ac:spMkLst>
        </pc:spChg>
        <pc:spChg chg="mod">
          <ac:chgData name="Ando.Meritee" userId="S::ando.meritee@acti.com::16748e08-7dbb-430e-baa8-a2f638470044" providerId="AD" clId="Web-{197174FE-2A2E-5F0C-436C-7AEF961C6724}" dt="2025-11-19T08:26:16.840" v="160" actId="20577"/>
          <ac:spMkLst>
            <pc:docMk/>
            <pc:sldMk cId="4015935417" sldId="438"/>
            <ac:spMk id="10" creationId="{47661120-7B53-D18C-4120-66417A8C6AC2}"/>
          </ac:spMkLst>
        </pc:spChg>
      </pc:sldChg>
      <pc:sldChg chg="modSp">
        <pc:chgData name="Ando.Meritee" userId="S::ando.meritee@acti.com::16748e08-7dbb-430e-baa8-a2f638470044" providerId="AD" clId="Web-{197174FE-2A2E-5F0C-436C-7AEF961C6724}" dt="2025-11-19T08:26:38.077" v="166" actId="20577"/>
        <pc:sldMkLst>
          <pc:docMk/>
          <pc:sldMk cId="757603915" sldId="439"/>
        </pc:sldMkLst>
        <pc:spChg chg="mod">
          <ac:chgData name="Ando.Meritee" userId="S::ando.meritee@acti.com::16748e08-7dbb-430e-baa8-a2f638470044" providerId="AD" clId="Web-{197174FE-2A2E-5F0C-436C-7AEF961C6724}" dt="2025-11-19T08:26:38.077" v="166" actId="20577"/>
          <ac:spMkLst>
            <pc:docMk/>
            <pc:sldMk cId="757603915" sldId="439"/>
            <ac:spMk id="7" creationId="{4AC8EFDC-DBBF-4EDC-A48C-57A454C8F858}"/>
          </ac:spMkLst>
        </pc:spChg>
        <pc:spChg chg="mod">
          <ac:chgData name="Ando.Meritee" userId="S::ando.meritee@acti.com::16748e08-7dbb-430e-baa8-a2f638470044" providerId="AD" clId="Web-{197174FE-2A2E-5F0C-436C-7AEF961C6724}" dt="2025-11-19T08:26:29.904" v="164" actId="20577"/>
          <ac:spMkLst>
            <pc:docMk/>
            <pc:sldMk cId="757603915" sldId="439"/>
            <ac:spMk id="10" creationId="{0B652D71-DD04-D570-D86B-4986567B9148}"/>
          </ac:spMkLst>
        </pc:spChg>
      </pc:sldChg>
    </pc:docChg>
  </pc:docChgLst>
  <pc:docChgLst>
    <pc:chgData name="Bella.Liu (劉家瑀)" userId="6122b3cf-428f-4cd4-a3fb-11ae43be01db" providerId="ADAL" clId="{8D4B16CC-E9D5-4325-974C-81DEBE0BBA37}"/>
    <pc:docChg chg="undo custSel modSld">
      <pc:chgData name="Bella.Liu (劉家瑀)" userId="6122b3cf-428f-4cd4-a3fb-11ae43be01db" providerId="ADAL" clId="{8D4B16CC-E9D5-4325-974C-81DEBE0BBA37}" dt="2025-11-19T10:11:18.980" v="54" actId="20577"/>
      <pc:docMkLst>
        <pc:docMk/>
      </pc:docMkLst>
      <pc:sldChg chg="modSp mod">
        <pc:chgData name="Bella.Liu (劉家瑀)" userId="6122b3cf-428f-4cd4-a3fb-11ae43be01db" providerId="ADAL" clId="{8D4B16CC-E9D5-4325-974C-81DEBE0BBA37}" dt="2025-11-19T06:21:45.510" v="5" actId="255"/>
        <pc:sldMkLst>
          <pc:docMk/>
          <pc:sldMk cId="2878030038" sldId="376"/>
        </pc:sldMkLst>
        <pc:spChg chg="mod">
          <ac:chgData name="Bella.Liu (劉家瑀)" userId="6122b3cf-428f-4cd4-a3fb-11ae43be01db" providerId="ADAL" clId="{8D4B16CC-E9D5-4325-974C-81DEBE0BBA37}" dt="2025-11-19T06:21:34.463" v="4" actId="403"/>
          <ac:spMkLst>
            <pc:docMk/>
            <pc:sldMk cId="2878030038" sldId="376"/>
            <ac:spMk id="7" creationId="{064C0821-D5B0-EB52-648F-A1F8140C981C}"/>
          </ac:spMkLst>
        </pc:spChg>
        <pc:spChg chg="mod">
          <ac:chgData name="Bella.Liu (劉家瑀)" userId="6122b3cf-428f-4cd4-a3fb-11ae43be01db" providerId="ADAL" clId="{8D4B16CC-E9D5-4325-974C-81DEBE0BBA37}" dt="2025-11-19T06:21:45.510" v="5" actId="255"/>
          <ac:spMkLst>
            <pc:docMk/>
            <pc:sldMk cId="2878030038" sldId="376"/>
            <ac:spMk id="10" creationId="{077076A1-3E68-8254-8DD9-D0A9EB5415B5}"/>
          </ac:spMkLst>
        </pc:spChg>
      </pc:sldChg>
      <pc:sldChg chg="modSp mod modNotesTx">
        <pc:chgData name="Bella.Liu (劉家瑀)" userId="6122b3cf-428f-4cd4-a3fb-11ae43be01db" providerId="ADAL" clId="{8D4B16CC-E9D5-4325-974C-81DEBE0BBA37}" dt="2025-11-19T10:11:18.980" v="54" actId="20577"/>
        <pc:sldMkLst>
          <pc:docMk/>
          <pc:sldMk cId="2998669500" sldId="418"/>
        </pc:sldMkLst>
        <pc:graphicFrameChg chg="modGraphic">
          <ac:chgData name="Bella.Liu (劉家瑀)" userId="6122b3cf-428f-4cd4-a3fb-11ae43be01db" providerId="ADAL" clId="{8D4B16CC-E9D5-4325-974C-81DEBE0BBA37}" dt="2025-11-19T07:55:17.719" v="37" actId="207"/>
          <ac:graphicFrameMkLst>
            <pc:docMk/>
            <pc:sldMk cId="2998669500" sldId="418"/>
            <ac:graphicFrameMk id="2" creationId="{CA4E805D-71C0-7FF6-B52B-9B1AB48FF76A}"/>
          </ac:graphicFrameMkLst>
        </pc:graphicFrameChg>
      </pc:sldChg>
      <pc:sldChg chg="modSp mod">
        <pc:chgData name="Bella.Liu (劉家瑀)" userId="6122b3cf-428f-4cd4-a3fb-11ae43be01db" providerId="ADAL" clId="{8D4B16CC-E9D5-4325-974C-81DEBE0BBA37}" dt="2025-11-19T07:56:19.898" v="53" actId="20577"/>
        <pc:sldMkLst>
          <pc:docMk/>
          <pc:sldMk cId="1893964319" sldId="420"/>
        </pc:sldMkLst>
        <pc:graphicFrameChg chg="modGraphic">
          <ac:chgData name="Bella.Liu (劉家瑀)" userId="6122b3cf-428f-4cd4-a3fb-11ae43be01db" providerId="ADAL" clId="{8D4B16CC-E9D5-4325-974C-81DEBE0BBA37}" dt="2025-11-19T07:56:19.898" v="53" actId="20577"/>
          <ac:graphicFrameMkLst>
            <pc:docMk/>
            <pc:sldMk cId="1893964319" sldId="420"/>
            <ac:graphicFrameMk id="2" creationId="{CA4E805D-71C0-7FF6-B52B-9B1AB48FF76A}"/>
          </ac:graphicFrameMkLst>
        </pc:graphicFrameChg>
      </pc:sldChg>
      <pc:sldChg chg="modSp">
        <pc:chgData name="Bella.Liu (劉家瑀)" userId="6122b3cf-428f-4cd4-a3fb-11ae43be01db" providerId="ADAL" clId="{8D4B16CC-E9D5-4325-974C-81DEBE0BBA37}" dt="2025-11-19T06:22:02.531" v="7"/>
        <pc:sldMkLst>
          <pc:docMk/>
          <pc:sldMk cId="2286899724" sldId="424"/>
        </pc:sldMkLst>
        <pc:spChg chg="mod">
          <ac:chgData name="Bella.Liu (劉家瑀)" userId="6122b3cf-428f-4cd4-a3fb-11ae43be01db" providerId="ADAL" clId="{8D4B16CC-E9D5-4325-974C-81DEBE0BBA37}" dt="2025-11-19T06:22:02.531" v="7"/>
          <ac:spMkLst>
            <pc:docMk/>
            <pc:sldMk cId="2286899724" sldId="424"/>
            <ac:spMk id="7" creationId="{93AE3E85-5485-74D5-2E1F-7E7490251EFB}"/>
          </ac:spMkLst>
        </pc:spChg>
        <pc:spChg chg="mod">
          <ac:chgData name="Bella.Liu (劉家瑀)" userId="6122b3cf-428f-4cd4-a3fb-11ae43be01db" providerId="ADAL" clId="{8D4B16CC-E9D5-4325-974C-81DEBE0BBA37}" dt="2025-11-19T06:22:01.340" v="6"/>
          <ac:spMkLst>
            <pc:docMk/>
            <pc:sldMk cId="2286899724" sldId="424"/>
            <ac:spMk id="10" creationId="{E6CD3A15-1F40-DA8B-853D-887F24ACECEF}"/>
          </ac:spMkLst>
        </pc:spChg>
      </pc:sldChg>
      <pc:sldChg chg="modSp">
        <pc:chgData name="Bella.Liu (劉家瑀)" userId="6122b3cf-428f-4cd4-a3fb-11ae43be01db" providerId="ADAL" clId="{8D4B16CC-E9D5-4325-974C-81DEBE0BBA37}" dt="2025-11-19T06:22:06.831" v="9"/>
        <pc:sldMkLst>
          <pc:docMk/>
          <pc:sldMk cId="1634238152" sldId="426"/>
        </pc:sldMkLst>
        <pc:spChg chg="mod">
          <ac:chgData name="Bella.Liu (劉家瑀)" userId="6122b3cf-428f-4cd4-a3fb-11ae43be01db" providerId="ADAL" clId="{8D4B16CC-E9D5-4325-974C-81DEBE0BBA37}" dt="2025-11-19T06:22:06.831" v="9"/>
          <ac:spMkLst>
            <pc:docMk/>
            <pc:sldMk cId="1634238152" sldId="426"/>
            <ac:spMk id="7" creationId="{71390C33-0FF8-FF4D-D4C0-15B380EC95D7}"/>
          </ac:spMkLst>
        </pc:spChg>
        <pc:spChg chg="mod">
          <ac:chgData name="Bella.Liu (劉家瑀)" userId="6122b3cf-428f-4cd4-a3fb-11ae43be01db" providerId="ADAL" clId="{8D4B16CC-E9D5-4325-974C-81DEBE0BBA37}" dt="2025-11-19T06:22:05.662" v="8"/>
          <ac:spMkLst>
            <pc:docMk/>
            <pc:sldMk cId="1634238152" sldId="426"/>
            <ac:spMk id="10" creationId="{672B5FA0-8E7E-4D41-6149-52C62DEC362A}"/>
          </ac:spMkLst>
        </pc:spChg>
      </pc:sldChg>
      <pc:sldChg chg="modSp">
        <pc:chgData name="Bella.Liu (劉家瑀)" userId="6122b3cf-428f-4cd4-a3fb-11ae43be01db" providerId="ADAL" clId="{8D4B16CC-E9D5-4325-974C-81DEBE0BBA37}" dt="2025-11-19T07:55:25.241" v="38"/>
        <pc:sldMkLst>
          <pc:docMk/>
          <pc:sldMk cId="659467509" sldId="435"/>
        </pc:sldMkLst>
        <pc:graphicFrameChg chg="mod">
          <ac:chgData name="Bella.Liu (劉家瑀)" userId="6122b3cf-428f-4cd4-a3fb-11ae43be01db" providerId="ADAL" clId="{8D4B16CC-E9D5-4325-974C-81DEBE0BBA37}" dt="2025-11-19T07:55:25.241" v="38"/>
          <ac:graphicFrameMkLst>
            <pc:docMk/>
            <pc:sldMk cId="659467509" sldId="435"/>
            <ac:graphicFrameMk id="2" creationId="{0B613CA5-6CC8-974A-3218-17E1DA17D7A9}"/>
          </ac:graphicFrameMkLst>
        </pc:graphicFrameChg>
      </pc:sldChg>
      <pc:sldChg chg="modSp mod">
        <pc:chgData name="Bella.Liu (劉家瑀)" userId="6122b3cf-428f-4cd4-a3fb-11ae43be01db" providerId="ADAL" clId="{8D4B16CC-E9D5-4325-974C-81DEBE0BBA37}" dt="2025-11-19T07:55:31.201" v="40"/>
        <pc:sldMkLst>
          <pc:docMk/>
          <pc:sldMk cId="344575362" sldId="436"/>
        </pc:sldMkLst>
        <pc:graphicFrameChg chg="mod modGraphic">
          <ac:chgData name="Bella.Liu (劉家瑀)" userId="6122b3cf-428f-4cd4-a3fb-11ae43be01db" providerId="ADAL" clId="{8D4B16CC-E9D5-4325-974C-81DEBE0BBA37}" dt="2025-11-19T07:55:31.201" v="40"/>
          <ac:graphicFrameMkLst>
            <pc:docMk/>
            <pc:sldMk cId="344575362" sldId="436"/>
            <ac:graphicFrameMk id="2" creationId="{02495B05-FD75-4ADE-08DE-3E0CEF2B79EA}"/>
          </ac:graphicFrameMkLst>
        </pc:graphicFrameChg>
      </pc:sldChg>
      <pc:sldChg chg="modSp">
        <pc:chgData name="Bella.Liu (劉家瑀)" userId="6122b3cf-428f-4cd4-a3fb-11ae43be01db" providerId="ADAL" clId="{8D4B16CC-E9D5-4325-974C-81DEBE0BBA37}" dt="2025-11-19T06:22:11.084" v="11"/>
        <pc:sldMkLst>
          <pc:docMk/>
          <pc:sldMk cId="1139608036" sldId="437"/>
        </pc:sldMkLst>
        <pc:spChg chg="mod">
          <ac:chgData name="Bella.Liu (劉家瑀)" userId="6122b3cf-428f-4cd4-a3fb-11ae43be01db" providerId="ADAL" clId="{8D4B16CC-E9D5-4325-974C-81DEBE0BBA37}" dt="2025-11-19T06:22:11.084" v="11"/>
          <ac:spMkLst>
            <pc:docMk/>
            <pc:sldMk cId="1139608036" sldId="437"/>
            <ac:spMk id="7" creationId="{FA064714-94BC-3CA1-D71C-2B1A923F07C6}"/>
          </ac:spMkLst>
        </pc:spChg>
        <pc:spChg chg="mod">
          <ac:chgData name="Bella.Liu (劉家瑀)" userId="6122b3cf-428f-4cd4-a3fb-11ae43be01db" providerId="ADAL" clId="{8D4B16CC-E9D5-4325-974C-81DEBE0BBA37}" dt="2025-11-19T06:22:09.933" v="10"/>
          <ac:spMkLst>
            <pc:docMk/>
            <pc:sldMk cId="1139608036" sldId="437"/>
            <ac:spMk id="10" creationId="{BCE0A678-C282-38DF-B3F3-64EFCCD4DC8E}"/>
          </ac:spMkLst>
        </pc:spChg>
      </pc:sldChg>
      <pc:sldChg chg="modSp">
        <pc:chgData name="Bella.Liu (劉家瑀)" userId="6122b3cf-428f-4cd4-a3fb-11ae43be01db" providerId="ADAL" clId="{8D4B16CC-E9D5-4325-974C-81DEBE0BBA37}" dt="2025-11-19T06:22:14.829" v="13"/>
        <pc:sldMkLst>
          <pc:docMk/>
          <pc:sldMk cId="4015935417" sldId="438"/>
        </pc:sldMkLst>
        <pc:spChg chg="mod">
          <ac:chgData name="Bella.Liu (劉家瑀)" userId="6122b3cf-428f-4cd4-a3fb-11ae43be01db" providerId="ADAL" clId="{8D4B16CC-E9D5-4325-974C-81DEBE0BBA37}" dt="2025-11-19T06:22:14.829" v="13"/>
          <ac:spMkLst>
            <pc:docMk/>
            <pc:sldMk cId="4015935417" sldId="438"/>
            <ac:spMk id="7" creationId="{D94A5772-54BE-59AB-2B10-00743BF052B9}"/>
          </ac:spMkLst>
        </pc:spChg>
        <pc:spChg chg="mod">
          <ac:chgData name="Bella.Liu (劉家瑀)" userId="6122b3cf-428f-4cd4-a3fb-11ae43be01db" providerId="ADAL" clId="{8D4B16CC-E9D5-4325-974C-81DEBE0BBA37}" dt="2025-11-19T06:22:13.295" v="12"/>
          <ac:spMkLst>
            <pc:docMk/>
            <pc:sldMk cId="4015935417" sldId="438"/>
            <ac:spMk id="10" creationId="{47661120-7B53-D18C-4120-66417A8C6AC2}"/>
          </ac:spMkLst>
        </pc:spChg>
      </pc:sldChg>
      <pc:sldChg chg="modSp">
        <pc:chgData name="Bella.Liu (劉家瑀)" userId="6122b3cf-428f-4cd4-a3fb-11ae43be01db" providerId="ADAL" clId="{8D4B16CC-E9D5-4325-974C-81DEBE0BBA37}" dt="2025-11-19T06:22:19.846" v="15"/>
        <pc:sldMkLst>
          <pc:docMk/>
          <pc:sldMk cId="757603915" sldId="439"/>
        </pc:sldMkLst>
        <pc:spChg chg="mod">
          <ac:chgData name="Bella.Liu (劉家瑀)" userId="6122b3cf-428f-4cd4-a3fb-11ae43be01db" providerId="ADAL" clId="{8D4B16CC-E9D5-4325-974C-81DEBE0BBA37}" dt="2025-11-19T06:22:19.846" v="15"/>
          <ac:spMkLst>
            <pc:docMk/>
            <pc:sldMk cId="757603915" sldId="439"/>
            <ac:spMk id="7" creationId="{4AC8EFDC-DBBF-4EDC-A48C-57A454C8F858}"/>
          </ac:spMkLst>
        </pc:spChg>
        <pc:spChg chg="mod">
          <ac:chgData name="Bella.Liu (劉家瑀)" userId="6122b3cf-428f-4cd4-a3fb-11ae43be01db" providerId="ADAL" clId="{8D4B16CC-E9D5-4325-974C-81DEBE0BBA37}" dt="2025-11-19T06:22:17.703" v="14"/>
          <ac:spMkLst>
            <pc:docMk/>
            <pc:sldMk cId="757603915" sldId="439"/>
            <ac:spMk id="10" creationId="{0B652D71-DD04-D570-D86B-4986567B914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2026/5/27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4DC0E-B74D-E4DC-2E29-AF418FD6A7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9DAED4-321A-762D-7793-3AE1ECD3A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CDB7952-B2E4-2391-34EE-86A10A6345F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4FDB46-2231-DA82-10CA-8BD5C2140A1A}"/>
              </a:ext>
            </a:extLst>
          </p:cNvPr>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42672874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B20B9-53D9-1B0D-FA88-1833CFB3A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06867A-1230-FAE5-892B-4278019A08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E7DAF-23E2-3FA4-B674-66BB36EA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11C126-7A93-A339-3313-5F4FCC0FD3C7}"/>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30609848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2026/5/27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2026/5/27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technologies/smart-dual-light"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32916" y="1052736"/>
            <a:ext cx="7632848" cy="3312368"/>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pt-BR" sz="4000" b="1" dirty="0">
                <a:solidFill>
                  <a:schemeClr val="tx1">
                    <a:lumMod val="50000"/>
                    <a:lumOff val="50000"/>
                  </a:schemeClr>
                </a:solidFill>
                <a:ea typeface="新細明體"/>
              </a:rPr>
              <a:t>Z337</a:t>
            </a:r>
          </a:p>
          <a:p>
            <a:pPr algn="l">
              <a:lnSpc>
                <a:spcPct val="150000"/>
              </a:lnSpc>
            </a:pPr>
            <a:r>
              <a:rPr lang="en-US" sz="20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32916" y="5405154"/>
            <a:ext cx="4462597" cy="400110"/>
          </a:xfrm>
          <a:prstGeom prst="rect">
            <a:avLst/>
          </a:prstGeom>
          <a:noFill/>
        </p:spPr>
        <p:txBody>
          <a:bodyPr wrap="square" lIns="91440" tIns="45720" rIns="91440" bIns="45720" rtlCol="0" anchor="t">
            <a:spAutoFit/>
          </a:bodyPr>
          <a:lstStyle/>
          <a:p>
            <a:r>
              <a:rPr lang="en-US" sz="2000" b="1" dirty="0">
                <a:solidFill>
                  <a:schemeClr val="accent6">
                    <a:lumMod val="75000"/>
                  </a:schemeClr>
                </a:solidFill>
              </a:rPr>
              <a:t>4 Megapixel Wireless 4G Bullet</a:t>
            </a:r>
            <a:endParaRPr lang="en-US" sz="2000" b="1" dirty="0">
              <a:solidFill>
                <a:schemeClr val="accent6">
                  <a:lumMod val="75000"/>
                </a:schemeClr>
              </a:solidFill>
              <a:ea typeface="Calibri"/>
              <a:cs typeface="Calibri"/>
            </a:endParaRPr>
          </a:p>
        </p:txBody>
      </p:sp>
      <p:pic>
        <p:nvPicPr>
          <p:cNvPr id="6" name="Picture 5">
            <a:extLst>
              <a:ext uri="{FF2B5EF4-FFF2-40B4-BE49-F238E27FC236}">
                <a16:creationId xmlns:a16="http://schemas.microsoft.com/office/drawing/2014/main" id="{8BB032D5-12CB-488D-C867-9E7C28908CD2}"/>
              </a:ext>
            </a:extLst>
          </p:cNvPr>
          <p:cNvPicPr>
            <a:picLocks noChangeAspect="1"/>
          </p:cNvPicPr>
          <p:nvPr/>
        </p:nvPicPr>
        <p:blipFill>
          <a:blip r:embed="rId3"/>
          <a:stretch>
            <a:fillRect/>
          </a:stretch>
        </p:blipFill>
        <p:spPr>
          <a:xfrm>
            <a:off x="155575" y="3550148"/>
            <a:ext cx="2286319" cy="2286319"/>
          </a:xfrm>
          <a:prstGeom prst="rect">
            <a:avLst/>
          </a:prstGeom>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476321" y="1529401"/>
            <a:ext cx="6120680" cy="369332"/>
          </a:xfrm>
          <a:prstGeom prst="rect">
            <a:avLst/>
          </a:prstGeom>
          <a:noFill/>
        </p:spPr>
        <p:txBody>
          <a:bodyPr wrap="square" rtlCol="0">
            <a:spAutoFit/>
          </a:bodyPr>
          <a:lstStyle/>
          <a:p>
            <a:r>
              <a:rPr lang="en-US" dirty="0"/>
              <a:t>ACTi is introducing the newest product:</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577693" y="2104471"/>
            <a:ext cx="8064896" cy="1801488"/>
            <a:chOff x="611560" y="2160916"/>
            <a:chExt cx="8064896" cy="1801488"/>
          </a:xfrm>
        </p:grpSpPr>
        <p:sp>
          <p:nvSpPr>
            <p:cNvPr id="9" name="Rectangle 8">
              <a:extLst>
                <a:ext uri="{FF2B5EF4-FFF2-40B4-BE49-F238E27FC236}">
                  <a16:creationId xmlns:a16="http://schemas.microsoft.com/office/drawing/2014/main" id="{805201C7-6296-D446-CF61-228AC5763923}"/>
                </a:ext>
              </a:extLst>
            </p:cNvPr>
            <p:cNvSpPr/>
            <p:nvPr/>
          </p:nvSpPr>
          <p:spPr>
            <a:xfrm>
              <a:off x="611560" y="2160916"/>
              <a:ext cx="8064896" cy="1801488"/>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2859682" y="2648670"/>
              <a:ext cx="5806684" cy="923330"/>
            </a:xfrm>
            <a:prstGeom prst="rect">
              <a:avLst/>
            </a:prstGeom>
            <a:solidFill>
              <a:schemeClr val="bg1">
                <a:lumMod val="95000"/>
              </a:schemeClr>
            </a:solidFill>
          </p:spPr>
          <p:txBody>
            <a:bodyPr wrap="square" lIns="91440" tIns="45720" rIns="91440" bIns="45720" anchor="t">
              <a:spAutoFit/>
            </a:bodyPr>
            <a:lstStyle/>
            <a:p>
              <a:r>
                <a:rPr lang="en-US" b="1" dirty="0">
                  <a:solidFill>
                    <a:srgbClr val="FF0000"/>
                  </a:solidFill>
                </a:rPr>
                <a:t>4MP Wireless 4G </a:t>
              </a:r>
              <a:r>
                <a:rPr lang="en-US" b="1" dirty="0"/>
                <a:t>Deep Learning </a:t>
              </a:r>
              <a:r>
                <a:rPr lang="en-US" b="1" dirty="0">
                  <a:solidFill>
                    <a:srgbClr val="FF0000"/>
                  </a:solidFill>
                </a:rPr>
                <a:t>AI</a:t>
              </a:r>
              <a:r>
                <a:rPr lang="en-US" b="1" dirty="0"/>
                <a:t> </a:t>
              </a:r>
              <a:r>
                <a:rPr lang="en-US" b="1" dirty="0" err="1"/>
                <a:t>ColorGuard</a:t>
              </a:r>
              <a:r>
                <a:rPr lang="en-US" b="1" dirty="0"/>
                <a:t> f4.0mm Fixed Bullet with IR LED 50m, White LED 30m, </a:t>
              </a:r>
              <a:r>
                <a:rPr lang="en-US" b="1" dirty="0">
                  <a:solidFill>
                    <a:srgbClr val="FF0000"/>
                  </a:solidFill>
                </a:rPr>
                <a:t>Smart Dual Light</a:t>
              </a:r>
              <a:r>
                <a:rPr lang="en-US" b="1" dirty="0"/>
                <a:t>, WDR 120dB</a:t>
              </a:r>
            </a:p>
          </p:txBody>
        </p:sp>
        <p:sp>
          <p:nvSpPr>
            <p:cNvPr id="11" name="TextBox 10">
              <a:extLst>
                <a:ext uri="{FF2B5EF4-FFF2-40B4-BE49-F238E27FC236}">
                  <a16:creationId xmlns:a16="http://schemas.microsoft.com/office/drawing/2014/main" id="{F65804F2-B124-5590-BE37-73CA85377D3C}"/>
                </a:ext>
              </a:extLst>
            </p:cNvPr>
            <p:cNvSpPr txBox="1"/>
            <p:nvPr/>
          </p:nvSpPr>
          <p:spPr>
            <a:xfrm>
              <a:off x="2886452" y="2174003"/>
              <a:ext cx="1368152" cy="584775"/>
            </a:xfrm>
            <a:prstGeom prst="rect">
              <a:avLst/>
            </a:prstGeom>
            <a:noFill/>
          </p:spPr>
          <p:txBody>
            <a:bodyPr wrap="square" rtlCol="0">
              <a:spAutoFit/>
            </a:bodyPr>
            <a:lstStyle/>
            <a:p>
              <a:r>
                <a:rPr lang="en-US" sz="3200" b="1" dirty="0">
                  <a:solidFill>
                    <a:srgbClr val="00B050"/>
                  </a:solidFill>
                </a:rPr>
                <a:t>Z337</a:t>
              </a:r>
            </a:p>
          </p:txBody>
        </p:sp>
      </p:grpSp>
      <p:pic>
        <p:nvPicPr>
          <p:cNvPr id="4" name="Picture 3">
            <a:extLst>
              <a:ext uri="{FF2B5EF4-FFF2-40B4-BE49-F238E27FC236}">
                <a16:creationId xmlns:a16="http://schemas.microsoft.com/office/drawing/2014/main" id="{23851C10-F757-2592-E3FE-22DAB65C2269}"/>
              </a:ext>
            </a:extLst>
          </p:cNvPr>
          <p:cNvPicPr>
            <a:picLocks noChangeAspect="1"/>
          </p:cNvPicPr>
          <p:nvPr/>
        </p:nvPicPr>
        <p:blipFill>
          <a:blip r:embed="rId3"/>
          <a:stretch>
            <a:fillRect/>
          </a:stretch>
        </p:blipFill>
        <p:spPr>
          <a:xfrm>
            <a:off x="585365" y="1910730"/>
            <a:ext cx="2286319" cy="2286319"/>
          </a:xfrm>
          <a:prstGeom prst="rect">
            <a:avLst/>
          </a:prstGeom>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FC1E2-6E92-194C-6750-534A9D722FF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7CF98D7-09C1-B593-4ED6-21AEBCBA6498}"/>
              </a:ext>
            </a:extLst>
          </p:cNvPr>
          <p:cNvSpPr txBox="1"/>
          <p:nvPr/>
        </p:nvSpPr>
        <p:spPr>
          <a:xfrm>
            <a:off x="550001" y="1205472"/>
            <a:ext cx="6120680" cy="369332"/>
          </a:xfrm>
          <a:prstGeom prst="rect">
            <a:avLst/>
          </a:prstGeom>
          <a:noFill/>
        </p:spPr>
        <p:txBody>
          <a:bodyPr wrap="square" rtlCol="0">
            <a:spAutoFit/>
          </a:bodyPr>
          <a:lstStyle/>
          <a:p>
            <a:r>
              <a:rPr lang="en-US" b="1" dirty="0"/>
              <a:t>Product Matrix</a:t>
            </a:r>
            <a:endParaRPr lang="en-US" dirty="0"/>
          </a:p>
        </p:txBody>
      </p:sp>
      <p:sp>
        <p:nvSpPr>
          <p:cNvPr id="6" name="Rectangle 5">
            <a:extLst>
              <a:ext uri="{FF2B5EF4-FFF2-40B4-BE49-F238E27FC236}">
                <a16:creationId xmlns:a16="http://schemas.microsoft.com/office/drawing/2014/main" id="{BCCAB847-BD3F-73BD-D546-361D5EF9D1DF}"/>
              </a:ext>
            </a:extLst>
          </p:cNvPr>
          <p:cNvSpPr/>
          <p:nvPr/>
        </p:nvSpPr>
        <p:spPr>
          <a:xfrm>
            <a:off x="2786251" y="3828058"/>
            <a:ext cx="1253067" cy="411722"/>
          </a:xfrm>
          <a:prstGeom prst="rect">
            <a:avLst/>
          </a:prstGeom>
          <a:noFill/>
          <a:ln w="3810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Table 2">
            <a:extLst>
              <a:ext uri="{FF2B5EF4-FFF2-40B4-BE49-F238E27FC236}">
                <a16:creationId xmlns:a16="http://schemas.microsoft.com/office/drawing/2014/main" id="{C3B90357-4829-F911-0D40-D19594FEB3D0}"/>
              </a:ext>
            </a:extLst>
          </p:cNvPr>
          <p:cNvGraphicFramePr>
            <a:graphicFrameLocks noGrp="1"/>
          </p:cNvGraphicFramePr>
          <p:nvPr>
            <p:extLst>
              <p:ext uri="{D42A27DB-BD31-4B8C-83A1-F6EECF244321}">
                <p14:modId xmlns:p14="http://schemas.microsoft.com/office/powerpoint/2010/main" val="2783822918"/>
              </p:ext>
            </p:extLst>
          </p:nvPr>
        </p:nvGraphicFramePr>
        <p:xfrm>
          <a:off x="1511660" y="1947383"/>
          <a:ext cx="6120679" cy="3677920"/>
        </p:xfrm>
        <a:graphic>
          <a:graphicData uri="http://schemas.openxmlformats.org/drawingml/2006/table">
            <a:tbl>
              <a:tblPr firstRow="1" bandRow="1">
                <a:tableStyleId>{5940675A-B579-460E-94D1-54222C63F5DA}</a:tableStyleId>
              </a:tblPr>
              <a:tblGrid>
                <a:gridCol w="964216">
                  <a:extLst>
                    <a:ext uri="{9D8B030D-6E8A-4147-A177-3AD203B41FA5}">
                      <a16:colId xmlns:a16="http://schemas.microsoft.com/office/drawing/2014/main" val="2995254985"/>
                    </a:ext>
                  </a:extLst>
                </a:gridCol>
                <a:gridCol w="1964367">
                  <a:extLst>
                    <a:ext uri="{9D8B030D-6E8A-4147-A177-3AD203B41FA5}">
                      <a16:colId xmlns:a16="http://schemas.microsoft.com/office/drawing/2014/main" val="1725345992"/>
                    </a:ext>
                  </a:extLst>
                </a:gridCol>
                <a:gridCol w="3192096">
                  <a:extLst>
                    <a:ext uri="{9D8B030D-6E8A-4147-A177-3AD203B41FA5}">
                      <a16:colId xmlns:a16="http://schemas.microsoft.com/office/drawing/2014/main" val="1009660190"/>
                    </a:ext>
                  </a:extLst>
                </a:gridCol>
              </a:tblGrid>
              <a:tr h="370840">
                <a:tc rowSpan="2">
                  <a:txBody>
                    <a:bodyPr/>
                    <a:lstStyle/>
                    <a:p>
                      <a:pPr algn="ctr"/>
                      <a:endParaRPr lang="en-US" dirty="0"/>
                    </a:p>
                  </a:txBody>
                  <a:tcPr anchor="ctr">
                    <a:solidFill>
                      <a:schemeClr val="bg1">
                        <a:lumMod val="95000"/>
                      </a:schemeClr>
                    </a:solidFill>
                  </a:tcPr>
                </a:tc>
                <a:tc gridSpan="2">
                  <a:txBody>
                    <a:bodyPr/>
                    <a:lstStyle/>
                    <a:p>
                      <a:pPr algn="ctr"/>
                      <a:r>
                        <a:rPr lang="en-US" dirty="0"/>
                        <a:t>Fixed Bullet</a:t>
                      </a:r>
                    </a:p>
                  </a:txBody>
                  <a:tcPr anchor="ctr">
                    <a:solidFill>
                      <a:schemeClr val="bg1">
                        <a:lumMod val="95000"/>
                      </a:schemeClr>
                    </a:solidFill>
                  </a:tcPr>
                </a:tc>
                <a:tc hMerge="1">
                  <a:txBody>
                    <a:bodyPr/>
                    <a:lstStyle/>
                    <a:p>
                      <a:endParaRPr lang="en-US" dirty="0"/>
                    </a:p>
                  </a:txBody>
                  <a:tcPr/>
                </a:tc>
                <a:extLst>
                  <a:ext uri="{0D108BD9-81ED-4DB2-BD59-A6C34878D82A}">
                    <a16:rowId xmlns:a16="http://schemas.microsoft.com/office/drawing/2014/main" val="948156388"/>
                  </a:ext>
                </a:extLst>
              </a:tr>
              <a:tr h="370840">
                <a:tc vMerge="1">
                  <a:txBody>
                    <a:bodyPr/>
                    <a:lstStyle/>
                    <a:p>
                      <a:pPr algn="ctr"/>
                      <a:endParaRPr lang="en-US" dirty="0"/>
                    </a:p>
                  </a:txBody>
                  <a:tcPr anchor="ctr">
                    <a:solidFill>
                      <a:schemeClr val="bg1">
                        <a:lumMod val="95000"/>
                      </a:schemeClr>
                    </a:solidFill>
                  </a:tcPr>
                </a:tc>
                <a:tc>
                  <a:txBody>
                    <a:bodyPr/>
                    <a:lstStyle/>
                    <a:p>
                      <a:pPr algn="ctr"/>
                      <a:r>
                        <a:rPr lang="en-US" dirty="0"/>
                        <a:t>Wireless 4G + </a:t>
                      </a:r>
                    </a:p>
                    <a:p>
                      <a:pPr algn="ctr"/>
                      <a:r>
                        <a:rPr lang="en-US" dirty="0"/>
                        <a:t>DC power</a:t>
                      </a:r>
                    </a:p>
                  </a:txBody>
                  <a:tcPr anchor="ctr">
                    <a:solidFill>
                      <a:schemeClr val="bg1">
                        <a:lumMod val="95000"/>
                      </a:schemeClr>
                    </a:solidFill>
                  </a:tcPr>
                </a:tc>
                <a:tc>
                  <a:txBody>
                    <a:bodyPr/>
                    <a:lstStyle/>
                    <a:p>
                      <a:pPr algn="ctr"/>
                      <a:r>
                        <a:rPr lang="en-US" dirty="0"/>
                        <a:t>PoE</a:t>
                      </a:r>
                    </a:p>
                  </a:txBody>
                  <a:tcPr anchor="ctr">
                    <a:solidFill>
                      <a:schemeClr val="bg1">
                        <a:lumMod val="95000"/>
                      </a:schemeClr>
                    </a:solidFill>
                  </a:tcPr>
                </a:tc>
                <a:extLst>
                  <a:ext uri="{0D108BD9-81ED-4DB2-BD59-A6C34878D82A}">
                    <a16:rowId xmlns:a16="http://schemas.microsoft.com/office/drawing/2014/main" val="1428887057"/>
                  </a:ext>
                </a:extLst>
              </a:tr>
              <a:tr h="370840">
                <a:tc>
                  <a:txBody>
                    <a:bodyPr/>
                    <a:lstStyle/>
                    <a:p>
                      <a:pPr algn="ctr"/>
                      <a:r>
                        <a:rPr lang="en-US" dirty="0"/>
                        <a:t>2MP</a:t>
                      </a:r>
                    </a:p>
                  </a:txBody>
                  <a:tcPr anchor="ctr">
                    <a:solidFill>
                      <a:schemeClr val="accent3">
                        <a:lumMod val="20000"/>
                        <a:lumOff val="80000"/>
                      </a:schemeClr>
                    </a:solidFill>
                  </a:tcPr>
                </a:tc>
                <a:tc>
                  <a:txBody>
                    <a:bodyPr/>
                    <a:lstStyle/>
                    <a:p>
                      <a:pPr algn="ctr"/>
                      <a:endParaRPr lang="en-US" dirty="0"/>
                    </a:p>
                  </a:txBody>
                  <a:tcPr anchor="ctr"/>
                </a:tc>
                <a:tc>
                  <a:txBody>
                    <a:bodyPr/>
                    <a:lstStyle/>
                    <a:p>
                      <a:pPr algn="ctr"/>
                      <a:r>
                        <a:rPr lang="en-US" dirty="0"/>
                        <a:t>Z316, Z316-P1, Z330, Z330-P1, K31, K31-P1, L31, L31-P1</a:t>
                      </a:r>
                    </a:p>
                  </a:txBody>
                  <a:tcPr anchor="ctr"/>
                </a:tc>
                <a:extLst>
                  <a:ext uri="{0D108BD9-81ED-4DB2-BD59-A6C34878D82A}">
                    <a16:rowId xmlns:a16="http://schemas.microsoft.com/office/drawing/2014/main" val="2861336009"/>
                  </a:ext>
                </a:extLst>
              </a:tr>
              <a:tr h="370840">
                <a:tc>
                  <a:txBody>
                    <a:bodyPr/>
                    <a:lstStyle/>
                    <a:p>
                      <a:pPr algn="ctr"/>
                      <a:r>
                        <a:rPr lang="en-US" dirty="0"/>
                        <a:t>4MP</a:t>
                      </a:r>
                    </a:p>
                  </a:txBody>
                  <a:tcPr anchor="ctr">
                    <a:solidFill>
                      <a:schemeClr val="accent3">
                        <a:lumMod val="20000"/>
                        <a:lumOff val="80000"/>
                      </a:schemeClr>
                    </a:solidFill>
                  </a:tcPr>
                </a:tc>
                <a:tc>
                  <a:txBody>
                    <a:bodyPr/>
                    <a:lstStyle/>
                    <a:p>
                      <a:pPr algn="ctr"/>
                      <a:r>
                        <a:rPr lang="en-US" dirty="0"/>
                        <a:t>Z337</a:t>
                      </a:r>
                    </a:p>
                  </a:txBody>
                  <a:tcPr anchor="ctr"/>
                </a:tc>
                <a:tc>
                  <a:txBody>
                    <a:bodyPr/>
                    <a:lstStyle/>
                    <a:p>
                      <a:pPr algn="ctr"/>
                      <a:r>
                        <a:rPr lang="pl-PL" dirty="0"/>
                        <a:t>Z317</a:t>
                      </a:r>
                      <a:r>
                        <a:rPr lang="en-US" dirty="0"/>
                        <a:t>, </a:t>
                      </a:r>
                      <a:r>
                        <a:rPr lang="pl-PL" dirty="0"/>
                        <a:t>Z317-P1</a:t>
                      </a:r>
                      <a:r>
                        <a:rPr lang="en-US" dirty="0"/>
                        <a:t>, </a:t>
                      </a:r>
                      <a:r>
                        <a:rPr lang="pl-PL" dirty="0"/>
                        <a:t>Z322</a:t>
                      </a:r>
                      <a:r>
                        <a:rPr lang="en-US" dirty="0"/>
                        <a:t>, </a:t>
                      </a:r>
                      <a:r>
                        <a:rPr lang="pl-PL" dirty="0"/>
                        <a:t>Z331</a:t>
                      </a:r>
                      <a:r>
                        <a:rPr lang="en-US" dirty="0"/>
                        <a:t>, </a:t>
                      </a:r>
                      <a:r>
                        <a:rPr lang="pl-PL" dirty="0"/>
                        <a:t>Z331-P1</a:t>
                      </a:r>
                      <a:r>
                        <a:rPr lang="en-US" dirty="0"/>
                        <a:t>, </a:t>
                      </a:r>
                      <a:r>
                        <a:rPr lang="pl-PL" dirty="0"/>
                        <a:t>A313</a:t>
                      </a:r>
                      <a:r>
                        <a:rPr lang="en-US" dirty="0"/>
                        <a:t>, </a:t>
                      </a:r>
                      <a:r>
                        <a:rPr lang="pl-PL" dirty="0"/>
                        <a:t>K32</a:t>
                      </a:r>
                      <a:r>
                        <a:rPr lang="en-US" dirty="0"/>
                        <a:t>, </a:t>
                      </a:r>
                      <a:r>
                        <a:rPr lang="pl-PL" dirty="0"/>
                        <a:t>K32-P1</a:t>
                      </a:r>
                      <a:r>
                        <a:rPr lang="en-US" dirty="0"/>
                        <a:t>, </a:t>
                      </a:r>
                      <a:r>
                        <a:rPr lang="pl-PL" dirty="0"/>
                        <a:t>Z324</a:t>
                      </a:r>
                      <a:endParaRPr lang="en-US" dirty="0"/>
                    </a:p>
                  </a:txBody>
                  <a:tcPr anchor="ctr"/>
                </a:tc>
                <a:extLst>
                  <a:ext uri="{0D108BD9-81ED-4DB2-BD59-A6C34878D82A}">
                    <a16:rowId xmlns:a16="http://schemas.microsoft.com/office/drawing/2014/main" val="2170567316"/>
                  </a:ext>
                </a:extLst>
              </a:tr>
              <a:tr h="370840">
                <a:tc>
                  <a:txBody>
                    <a:bodyPr/>
                    <a:lstStyle/>
                    <a:p>
                      <a:pPr algn="ctr"/>
                      <a:r>
                        <a:rPr lang="en-US" dirty="0"/>
                        <a:t>5MP</a:t>
                      </a:r>
                    </a:p>
                  </a:txBody>
                  <a:tcPr anchor="ctr">
                    <a:solidFill>
                      <a:schemeClr val="accent3">
                        <a:lumMod val="20000"/>
                        <a:lumOff val="80000"/>
                      </a:schemeClr>
                    </a:solidFill>
                  </a:tcPr>
                </a:tc>
                <a:tc>
                  <a:txBody>
                    <a:bodyPr/>
                    <a:lstStyle/>
                    <a:p>
                      <a:pPr algn="ctr"/>
                      <a:endParaRPr lang="en-US" dirty="0"/>
                    </a:p>
                  </a:txBody>
                  <a:tcPr anchor="ctr"/>
                </a:tc>
                <a:tc>
                  <a:txBody>
                    <a:bodyPr/>
                    <a:lstStyle/>
                    <a:p>
                      <a:pPr algn="ctr"/>
                      <a:r>
                        <a:rPr lang="en-US" dirty="0"/>
                        <a:t>Z315, K33, Z319, Z332</a:t>
                      </a:r>
                    </a:p>
                  </a:txBody>
                  <a:tcPr anchor="ctr"/>
                </a:tc>
                <a:extLst>
                  <a:ext uri="{0D108BD9-81ED-4DB2-BD59-A6C34878D82A}">
                    <a16:rowId xmlns:a16="http://schemas.microsoft.com/office/drawing/2014/main" val="566236339"/>
                  </a:ext>
                </a:extLst>
              </a:tr>
              <a:tr h="370840">
                <a:tc>
                  <a:txBody>
                    <a:bodyPr/>
                    <a:lstStyle/>
                    <a:p>
                      <a:pPr algn="ctr"/>
                      <a:r>
                        <a:rPr lang="en-US" dirty="0"/>
                        <a:t>6MP</a:t>
                      </a:r>
                    </a:p>
                  </a:txBody>
                  <a:tcPr anchor="ctr">
                    <a:solidFill>
                      <a:schemeClr val="accent3">
                        <a:lumMod val="20000"/>
                        <a:lumOff val="80000"/>
                      </a:schemeClr>
                    </a:solidFill>
                  </a:tcPr>
                </a:tc>
                <a:tc>
                  <a:txBody>
                    <a:bodyPr/>
                    <a:lstStyle/>
                    <a:p>
                      <a:pPr algn="ctr"/>
                      <a:endParaRPr lang="en-US" dirty="0"/>
                    </a:p>
                  </a:txBody>
                  <a:tcPr anchor="ctr"/>
                </a:tc>
                <a:tc>
                  <a:txBody>
                    <a:bodyPr/>
                    <a:lstStyle/>
                    <a:p>
                      <a:pPr algn="ctr"/>
                      <a:r>
                        <a:rPr lang="en-US" dirty="0"/>
                        <a:t>A314, L33, L33-P1</a:t>
                      </a:r>
                    </a:p>
                  </a:txBody>
                  <a:tcPr anchor="ctr"/>
                </a:tc>
                <a:extLst>
                  <a:ext uri="{0D108BD9-81ED-4DB2-BD59-A6C34878D82A}">
                    <a16:rowId xmlns:a16="http://schemas.microsoft.com/office/drawing/2014/main" val="4176568295"/>
                  </a:ext>
                </a:extLst>
              </a:tr>
              <a:tr h="370840">
                <a:tc>
                  <a:txBody>
                    <a:bodyPr/>
                    <a:lstStyle/>
                    <a:p>
                      <a:pPr algn="ctr"/>
                      <a:r>
                        <a:rPr lang="en-US" dirty="0"/>
                        <a:t>8MP</a:t>
                      </a:r>
                    </a:p>
                  </a:txBody>
                  <a:tcPr anchor="ctr">
                    <a:solidFill>
                      <a:schemeClr val="accent3">
                        <a:lumMod val="20000"/>
                        <a:lumOff val="80000"/>
                      </a:schemeClr>
                    </a:solidFill>
                  </a:tcPr>
                </a:tc>
                <a:tc>
                  <a:txBody>
                    <a:bodyPr/>
                    <a:lstStyle/>
                    <a:p>
                      <a:pPr algn="ctr"/>
                      <a:endParaRPr lang="en-US" dirty="0"/>
                    </a:p>
                  </a:txBody>
                  <a:tcPr anchor="ctr"/>
                </a:tc>
                <a:tc>
                  <a:txBody>
                    <a:bodyPr/>
                    <a:lstStyle/>
                    <a:p>
                      <a:pPr algn="ctr"/>
                      <a:r>
                        <a:rPr lang="en-US" dirty="0"/>
                        <a:t>Z325, Z318</a:t>
                      </a:r>
                    </a:p>
                  </a:txBody>
                  <a:tcPr anchor="ctr"/>
                </a:tc>
                <a:extLst>
                  <a:ext uri="{0D108BD9-81ED-4DB2-BD59-A6C34878D82A}">
                    <a16:rowId xmlns:a16="http://schemas.microsoft.com/office/drawing/2014/main" val="600738606"/>
                  </a:ext>
                </a:extLst>
              </a:tr>
            </a:tbl>
          </a:graphicData>
        </a:graphic>
      </p:graphicFrame>
    </p:spTree>
    <p:extLst>
      <p:ext uri="{BB962C8B-B14F-4D97-AF65-F5344CB8AC3E}">
        <p14:creationId xmlns:p14="http://schemas.microsoft.com/office/powerpoint/2010/main" val="3361231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3570145" y="548680"/>
            <a:ext cx="6120680" cy="461665"/>
          </a:xfrm>
          <a:prstGeom prst="rect">
            <a:avLst/>
          </a:prstGeom>
          <a:noFill/>
        </p:spPr>
        <p:txBody>
          <a:bodyPr wrap="square" rtlCol="0">
            <a:spAutoFit/>
          </a:bodyPr>
          <a:lstStyle/>
          <a:p>
            <a:r>
              <a:rPr lang="en-US" sz="2400" b="1"/>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426812076"/>
              </p:ext>
            </p:extLst>
          </p:nvPr>
        </p:nvGraphicFramePr>
        <p:xfrm>
          <a:off x="395536" y="1241814"/>
          <a:ext cx="8443668" cy="5389500"/>
        </p:xfrm>
        <a:graphic>
          <a:graphicData uri="http://schemas.openxmlformats.org/drawingml/2006/table">
            <a:tbl>
              <a:tblPr firstRow="1" bandRow="1">
                <a:tableStyleId>{5940675A-B579-460E-94D1-54222C63F5DA}</a:tableStyleId>
              </a:tblPr>
              <a:tblGrid>
                <a:gridCol w="1407278">
                  <a:extLst>
                    <a:ext uri="{9D8B030D-6E8A-4147-A177-3AD203B41FA5}">
                      <a16:colId xmlns:a16="http://schemas.microsoft.com/office/drawing/2014/main" val="1674525478"/>
                    </a:ext>
                  </a:extLst>
                </a:gridCol>
                <a:gridCol w="1407278">
                  <a:extLst>
                    <a:ext uri="{9D8B030D-6E8A-4147-A177-3AD203B41FA5}">
                      <a16:colId xmlns:a16="http://schemas.microsoft.com/office/drawing/2014/main" val="1729072205"/>
                    </a:ext>
                  </a:extLst>
                </a:gridCol>
                <a:gridCol w="1407278">
                  <a:extLst>
                    <a:ext uri="{9D8B030D-6E8A-4147-A177-3AD203B41FA5}">
                      <a16:colId xmlns:a16="http://schemas.microsoft.com/office/drawing/2014/main" val="4000711029"/>
                    </a:ext>
                  </a:extLst>
                </a:gridCol>
                <a:gridCol w="1407278">
                  <a:extLst>
                    <a:ext uri="{9D8B030D-6E8A-4147-A177-3AD203B41FA5}">
                      <a16:colId xmlns:a16="http://schemas.microsoft.com/office/drawing/2014/main" val="1544761240"/>
                    </a:ext>
                  </a:extLst>
                </a:gridCol>
                <a:gridCol w="1407278">
                  <a:extLst>
                    <a:ext uri="{9D8B030D-6E8A-4147-A177-3AD203B41FA5}">
                      <a16:colId xmlns:a16="http://schemas.microsoft.com/office/drawing/2014/main" val="3449316324"/>
                    </a:ext>
                  </a:extLst>
                </a:gridCol>
                <a:gridCol w="1407278">
                  <a:extLst>
                    <a:ext uri="{9D8B030D-6E8A-4147-A177-3AD203B41FA5}">
                      <a16:colId xmlns:a16="http://schemas.microsoft.com/office/drawing/2014/main" val="3363966419"/>
                    </a:ext>
                  </a:extLst>
                </a:gridCol>
              </a:tblGrid>
              <a:tr h="327342">
                <a:tc>
                  <a:txBody>
                    <a:bodyPr/>
                    <a:lstStyle/>
                    <a:p>
                      <a:r>
                        <a:rPr lang="en-US" sz="1400" dirty="0"/>
                        <a:t>Model</a:t>
                      </a:r>
                    </a:p>
                  </a:txBody>
                  <a:tcPr>
                    <a:solidFill>
                      <a:schemeClr val="bg1">
                        <a:lumMod val="95000"/>
                      </a:schemeClr>
                    </a:solidFill>
                  </a:tcPr>
                </a:tc>
                <a:tc>
                  <a:txBody>
                    <a:bodyPr/>
                    <a:lstStyle/>
                    <a:p>
                      <a:r>
                        <a:rPr lang="en-US" sz="1400" dirty="0"/>
                        <a:t>A313</a:t>
                      </a:r>
                      <a:endParaRPr lang="en-US" sz="1400" dirty="0">
                        <a:solidFill>
                          <a:schemeClr val="tx1">
                            <a:lumMod val="50000"/>
                            <a:lumOff val="50000"/>
                          </a:schemeClr>
                        </a:solidFill>
                      </a:endParaRPr>
                    </a:p>
                  </a:txBody>
                  <a:tcPr>
                    <a:solidFill>
                      <a:schemeClr val="bg1">
                        <a:lumMod val="95000"/>
                      </a:schemeClr>
                    </a:solidFill>
                  </a:tcPr>
                </a:tc>
                <a:tc>
                  <a:txBody>
                    <a:bodyPr/>
                    <a:lstStyle/>
                    <a:p>
                      <a:r>
                        <a:rPr lang="en-US" sz="1400" kern="1200" dirty="0">
                          <a:solidFill>
                            <a:schemeClr val="tx1"/>
                          </a:solidFill>
                          <a:latin typeface="+mn-lt"/>
                          <a:ea typeface="+mn-ea"/>
                          <a:cs typeface="+mn-cs"/>
                        </a:rPr>
                        <a:t>K32 / K32-P1</a:t>
                      </a:r>
                      <a:endParaRPr lang="en-US" sz="14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pPr marL="0" algn="l" defTabSz="914400" rtl="0" eaLnBrk="1" latinLnBrk="0" hangingPunct="1"/>
                      <a:r>
                        <a:rPr lang="en-US" sz="1400" kern="1200" dirty="0">
                          <a:solidFill>
                            <a:schemeClr val="tx1"/>
                          </a:solidFill>
                          <a:latin typeface="+mn-lt"/>
                          <a:ea typeface="+mn-ea"/>
                          <a:cs typeface="+mn-cs"/>
                        </a:rPr>
                        <a:t>Z324</a:t>
                      </a:r>
                    </a:p>
                  </a:txBody>
                  <a:tcPr>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Z331 / Z331-P1</a:t>
                      </a:r>
                    </a:p>
                  </a:txBody>
                  <a:tcPr>
                    <a:solidFill>
                      <a:schemeClr val="bg1">
                        <a:lumMod val="95000"/>
                      </a:schemeClr>
                    </a:solidFill>
                  </a:tcPr>
                </a:tc>
                <a:tc>
                  <a:txBody>
                    <a:bodyPr/>
                    <a:lstStyle/>
                    <a:p>
                      <a:pPr marL="0" algn="l" defTabSz="914400" rtl="0" eaLnBrk="1" latinLnBrk="0" hangingPunct="1"/>
                      <a:r>
                        <a:rPr lang="en-US" sz="1400" b="1" kern="1200" dirty="0">
                          <a:solidFill>
                            <a:schemeClr val="tx1"/>
                          </a:solidFill>
                          <a:latin typeface="+mn-lt"/>
                          <a:ea typeface="+mn-ea"/>
                          <a:cs typeface="+mn-cs"/>
                        </a:rPr>
                        <a:t>Z337 (new)</a:t>
                      </a:r>
                    </a:p>
                  </a:txBody>
                  <a:tcPr>
                    <a:solidFill>
                      <a:schemeClr val="bg1">
                        <a:lumMod val="95000"/>
                      </a:schemeClr>
                    </a:solidFill>
                  </a:tcPr>
                </a:tc>
                <a:extLst>
                  <a:ext uri="{0D108BD9-81ED-4DB2-BD59-A6C34878D82A}">
                    <a16:rowId xmlns:a16="http://schemas.microsoft.com/office/drawing/2014/main" val="2842435519"/>
                  </a:ext>
                </a:extLst>
              </a:tr>
              <a:tr h="752418">
                <a:tc>
                  <a:txBody>
                    <a:bodyPr/>
                    <a:lstStyle/>
                    <a:p>
                      <a:r>
                        <a:rPr lang="en-US" sz="1400" dirty="0"/>
                        <a:t>Photo</a:t>
                      </a:r>
                    </a:p>
                  </a:txBody>
                  <a:tcPr/>
                </a:tc>
                <a:tc>
                  <a:txBody>
                    <a:bodyPr/>
                    <a:lstStyle/>
                    <a:p>
                      <a:endParaRPr lang="en-US" sz="1400" dirty="0"/>
                    </a:p>
                  </a:txBody>
                  <a:tcPr/>
                </a:tc>
                <a:tc>
                  <a:txBody>
                    <a:bodyPr/>
                    <a:lstStyle/>
                    <a:p>
                      <a:endParaRPr lang="en-US" sz="1400" dirty="0"/>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tc>
                <a:extLst>
                  <a:ext uri="{0D108BD9-81ED-4DB2-BD59-A6C34878D82A}">
                    <a16:rowId xmlns:a16="http://schemas.microsoft.com/office/drawing/2014/main" val="3709142187"/>
                  </a:ext>
                </a:extLst>
              </a:tr>
              <a:tr h="327342">
                <a:tc>
                  <a:txBody>
                    <a:bodyPr/>
                    <a:lstStyle/>
                    <a:p>
                      <a:r>
                        <a:rPr lang="en-US" sz="140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Fixed Bullet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Fixed Bullet</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Fixed Bullet</a:t>
                      </a:r>
                    </a:p>
                  </a:txBody>
                  <a:tcPr/>
                </a:tc>
                <a:extLst>
                  <a:ext uri="{0D108BD9-81ED-4DB2-BD59-A6C34878D82A}">
                    <a16:rowId xmlns:a16="http://schemas.microsoft.com/office/drawing/2014/main" val="411042822"/>
                  </a:ext>
                </a:extLst>
              </a:tr>
              <a:tr h="327342">
                <a:tc>
                  <a:txBody>
                    <a:bodyPr/>
                    <a:lstStyle/>
                    <a:p>
                      <a:r>
                        <a:rPr lang="en-US" sz="1400" dirty="0"/>
                        <a:t>Wireless 4G</a:t>
                      </a:r>
                    </a:p>
                  </a:txBody>
                  <a:tcPr/>
                </a:tc>
                <a:tc>
                  <a:txBody>
                    <a:bodyPr/>
                    <a:lstStyle/>
                    <a:p>
                      <a:endParaRPr lang="en-US" sz="1400" kern="1200" dirty="0">
                        <a:solidFill>
                          <a:schemeClr val="tx1"/>
                        </a:solidFill>
                        <a:latin typeface="+mn-lt"/>
                        <a:ea typeface="+mn-ea"/>
                        <a:cs typeface="+mn-cs"/>
                      </a:endParaRPr>
                    </a:p>
                  </a:txBody>
                  <a:tcPr>
                    <a:noFill/>
                  </a:tcPr>
                </a:tc>
                <a:tc>
                  <a:txBody>
                    <a:bodyPr/>
                    <a:lstStyle/>
                    <a:p>
                      <a:endParaRPr lang="en-US" sz="1400" kern="1200" dirty="0">
                        <a:solidFill>
                          <a:schemeClr val="tx1"/>
                        </a:solidFill>
                        <a:latin typeface="+mn-lt"/>
                        <a:ea typeface="+mn-ea"/>
                        <a:cs typeface="+mn-cs"/>
                      </a:endParaRPr>
                    </a:p>
                  </a:txBody>
                  <a:tcPr>
                    <a:noFill/>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noFill/>
                  </a:tcPr>
                </a:tc>
                <a:tc>
                  <a:txBody>
                    <a:bodyPr/>
                    <a:lstStyle/>
                    <a:p>
                      <a:pPr marL="0" algn="l" defTabSz="914400" rtl="0" eaLnBrk="1" latinLnBrk="0" hangingPunct="1"/>
                      <a:endParaRPr lang="en-US" sz="1400" kern="1200" dirty="0">
                        <a:solidFill>
                          <a:schemeClr val="tx1"/>
                        </a:solidFill>
                        <a:latin typeface="+mn-lt"/>
                        <a:ea typeface="+mn-ea"/>
                        <a:cs typeface="+mn-cs"/>
                      </a:endParaRPr>
                    </a:p>
                  </a:txBody>
                  <a:tcPr>
                    <a:noFill/>
                  </a:tcPr>
                </a:tc>
                <a:tc>
                  <a:txBody>
                    <a:bodyPr/>
                    <a:lstStyle/>
                    <a:p>
                      <a:pPr marL="0" algn="l" defTabSz="914400" rtl="0" eaLnBrk="1" latinLnBrk="0" hangingPunct="1"/>
                      <a:r>
                        <a:rPr lang="en-US" sz="1400" kern="1200" dirty="0">
                          <a:solidFill>
                            <a:schemeClr val="tx1"/>
                          </a:solidFill>
                          <a:latin typeface="+mn-lt"/>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3034610008"/>
                  </a:ext>
                </a:extLst>
              </a:tr>
              <a:tr h="327342">
                <a:tc>
                  <a:txBody>
                    <a:bodyPr/>
                    <a:lstStyle/>
                    <a:p>
                      <a:r>
                        <a:rPr lang="en-US" sz="1400" dirty="0"/>
                        <a:t>Resolution</a:t>
                      </a:r>
                    </a:p>
                  </a:txBody>
                  <a:tcPr/>
                </a:tc>
                <a:tc>
                  <a:txBody>
                    <a:bodyPr/>
                    <a:lstStyle/>
                    <a:p>
                      <a:r>
                        <a:rPr lang="en-US" sz="1400" kern="1200" dirty="0">
                          <a:solidFill>
                            <a:schemeClr val="tx1"/>
                          </a:solidFill>
                          <a:latin typeface="+mn-lt"/>
                          <a:ea typeface="+mn-ea"/>
                          <a:cs typeface="+mn-cs"/>
                        </a:rPr>
                        <a:t>4MP</a:t>
                      </a:r>
                    </a:p>
                  </a:txBody>
                  <a:tcPr>
                    <a:noFill/>
                  </a:tcPr>
                </a:tc>
                <a:tc>
                  <a:txBody>
                    <a:bodyPr/>
                    <a:lstStyle/>
                    <a:p>
                      <a:r>
                        <a:rPr kumimoji="0" lang="en-US" sz="1400" b="0" i="0" u="none" strike="noStrike" kern="1200" cap="none" spc="0" normalizeH="0" baseline="0" noProof="0" dirty="0">
                          <a:ln>
                            <a:noFill/>
                          </a:ln>
                          <a:solidFill>
                            <a:prstClr val="black"/>
                          </a:solidFill>
                          <a:effectLst/>
                          <a:uLnTx/>
                          <a:uFillTx/>
                          <a:latin typeface="Calibri"/>
                          <a:ea typeface="+mn-ea"/>
                          <a:cs typeface="+mn-cs"/>
                        </a:rPr>
                        <a:t>4MP</a:t>
                      </a:r>
                      <a:endParaRPr lang="en-US" sz="1400" kern="1200" dirty="0">
                        <a:solidFill>
                          <a:schemeClr val="tx1"/>
                        </a:solidFill>
                        <a:latin typeface="+mn-lt"/>
                        <a:ea typeface="+mn-ea"/>
                        <a:cs typeface="+mn-cs"/>
                      </a:endParaRPr>
                    </a:p>
                  </a:txBody>
                  <a:tcPr>
                    <a:noFill/>
                  </a:tcPr>
                </a:tc>
                <a:tc>
                  <a:txBody>
                    <a:bodyPr/>
                    <a:lstStyle/>
                    <a:p>
                      <a:pPr marL="0" algn="l" defTabSz="914400" rtl="0" eaLnBrk="1" latinLnBrk="0" hangingPunct="1"/>
                      <a:r>
                        <a:rPr kumimoji="0" lang="en-US" sz="1400" b="0" i="0" u="none" strike="noStrike" kern="1200" cap="none" spc="0" normalizeH="0" baseline="0" noProof="0">
                          <a:ln>
                            <a:noFill/>
                          </a:ln>
                          <a:solidFill>
                            <a:prstClr val="black"/>
                          </a:solidFill>
                          <a:effectLst/>
                          <a:uLnTx/>
                          <a:uFillTx/>
                          <a:latin typeface="Calibri"/>
                          <a:ea typeface="+mn-ea"/>
                          <a:cs typeface="+mn-cs"/>
                        </a:rPr>
                        <a:t>4MP</a:t>
                      </a:r>
                      <a:endParaRPr lang="en-US" sz="1400" kern="1200" dirty="0">
                        <a:solidFill>
                          <a:schemeClr val="tx1"/>
                        </a:solidFill>
                        <a:latin typeface="+mn-lt"/>
                        <a:ea typeface="+mn-ea"/>
                        <a:cs typeface="+mn-cs"/>
                      </a:endParaRPr>
                    </a:p>
                  </a:txBody>
                  <a:tcPr>
                    <a:noFill/>
                  </a:tcPr>
                </a:tc>
                <a:tc>
                  <a:txBody>
                    <a:bodyPr/>
                    <a:lstStyle/>
                    <a:p>
                      <a:pPr marL="0" algn="l" defTabSz="914400" rtl="0" eaLnBrk="1" latinLnBrk="0" hangingPunct="1"/>
                      <a:r>
                        <a:rPr kumimoji="0" lang="en-US" sz="1400" b="0" i="0" u="none" strike="noStrike" kern="1200" cap="none" spc="0" normalizeH="0" baseline="0" noProof="0">
                          <a:ln>
                            <a:noFill/>
                          </a:ln>
                          <a:solidFill>
                            <a:prstClr val="black"/>
                          </a:solidFill>
                          <a:effectLst/>
                          <a:uLnTx/>
                          <a:uFillTx/>
                          <a:latin typeface="Calibri"/>
                          <a:ea typeface="+mn-ea"/>
                          <a:cs typeface="+mn-cs"/>
                        </a:rPr>
                        <a:t>4MP</a:t>
                      </a:r>
                      <a:endParaRPr lang="en-US" sz="1400" kern="1200" dirty="0">
                        <a:solidFill>
                          <a:schemeClr val="tx1"/>
                        </a:solidFill>
                        <a:latin typeface="+mn-lt"/>
                        <a:ea typeface="+mn-ea"/>
                        <a:cs typeface="+mn-cs"/>
                      </a:endParaRPr>
                    </a:p>
                  </a:txBody>
                  <a:tcPr>
                    <a:noFill/>
                  </a:tcPr>
                </a:tc>
                <a:tc>
                  <a:txBody>
                    <a:bodyPr/>
                    <a:lstStyle/>
                    <a:p>
                      <a:pPr marL="0" algn="l" defTabSz="914400" rtl="0" eaLnBrk="1" latinLnBrk="0" hangingPunct="1"/>
                      <a:r>
                        <a:rPr kumimoji="0" lang="en-US" sz="1400" b="0" i="0" u="none" strike="noStrike" kern="1200" cap="none" spc="0" normalizeH="0" baseline="0" noProof="0" dirty="0">
                          <a:ln>
                            <a:noFill/>
                          </a:ln>
                          <a:solidFill>
                            <a:prstClr val="black"/>
                          </a:solidFill>
                          <a:effectLst/>
                          <a:uLnTx/>
                          <a:uFillTx/>
                          <a:latin typeface="Calibri"/>
                          <a:ea typeface="+mn-ea"/>
                          <a:cs typeface="+mn-cs"/>
                        </a:rPr>
                        <a:t>4MP</a:t>
                      </a:r>
                      <a:endParaRPr lang="en-US" sz="1400" kern="1200" dirty="0">
                        <a:solidFill>
                          <a:schemeClr val="tx1"/>
                        </a:solidFill>
                        <a:latin typeface="+mn-lt"/>
                        <a:ea typeface="+mn-ea"/>
                        <a:cs typeface="+mn-cs"/>
                      </a:endParaRPr>
                    </a:p>
                  </a:txBody>
                  <a:tcPr>
                    <a:noFill/>
                  </a:tcPr>
                </a:tc>
                <a:extLst>
                  <a:ext uri="{0D108BD9-81ED-4DB2-BD59-A6C34878D82A}">
                    <a16:rowId xmlns:a16="http://schemas.microsoft.com/office/drawing/2014/main" val="1174545042"/>
                  </a:ext>
                </a:extLst>
              </a:tr>
              <a:tr h="327342">
                <a:tc>
                  <a:txBody>
                    <a:bodyPr/>
                    <a:lstStyle/>
                    <a:p>
                      <a:r>
                        <a:rPr lang="en-US" sz="1400"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2.8mm</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2.8mm/4.0mm</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2.8mm</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2.8mm/4.0mm</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kern="1200" noProof="0" dirty="0">
                          <a:solidFill>
                            <a:schemeClr val="tx1"/>
                          </a:solidFill>
                          <a:latin typeface="+mn-lt"/>
                          <a:ea typeface="+mn-ea"/>
                          <a:cs typeface="+mn-cs"/>
                        </a:rPr>
                        <a:t>4.0mm</a:t>
                      </a:r>
                    </a:p>
                  </a:txBody>
                  <a:tcPr>
                    <a:noFill/>
                  </a:tcPr>
                </a:tc>
                <a:extLst>
                  <a:ext uri="{0D108BD9-81ED-4DB2-BD59-A6C34878D82A}">
                    <a16:rowId xmlns:a16="http://schemas.microsoft.com/office/drawing/2014/main" val="1522604302"/>
                  </a:ext>
                </a:extLst>
              </a:tr>
              <a:tr h="327342">
                <a:tc>
                  <a:txBody>
                    <a:bodyPr/>
                    <a:lstStyle/>
                    <a:p>
                      <a:r>
                        <a:rPr lang="en-US" sz="1400" dirty="0"/>
                        <a:t>LED</a:t>
                      </a:r>
                    </a:p>
                  </a:txBody>
                  <a:tcPr/>
                </a:tc>
                <a:tc>
                  <a:txBody>
                    <a:bodyPr/>
                    <a:lstStyle/>
                    <a:p>
                      <a:r>
                        <a:rPr lang="en-US" sz="1400" kern="1200" dirty="0">
                          <a:solidFill>
                            <a:schemeClr val="tx1"/>
                          </a:solidFill>
                          <a:latin typeface="+mn-lt"/>
                          <a:ea typeface="+mn-ea"/>
                          <a:cs typeface="+mn-cs"/>
                        </a:rPr>
                        <a:t>IR LED</a:t>
                      </a:r>
                      <a:endParaRPr lang="en-US" sz="1400" b="1" kern="1200" dirty="0">
                        <a:solidFill>
                          <a:schemeClr val="tx1"/>
                        </a:solidFill>
                        <a:latin typeface="+mn-lt"/>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IR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IR &amp; White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IR &amp; White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IR &amp; White LED</a:t>
                      </a:r>
                      <a:endParaRPr kumimoji="0" lang="en-US" sz="1400" b="1"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extLst>
                  <a:ext uri="{0D108BD9-81ED-4DB2-BD59-A6C34878D82A}">
                    <a16:rowId xmlns:a16="http://schemas.microsoft.com/office/drawing/2014/main" val="731546296"/>
                  </a:ext>
                </a:extLst>
              </a:tr>
              <a:tr h="327342">
                <a:tc>
                  <a:txBody>
                    <a:bodyPr/>
                    <a:lstStyle/>
                    <a:p>
                      <a:r>
                        <a:rPr lang="en-US" sz="1400" dirty="0"/>
                        <a:t>Frame Rates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4MP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3MP</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25fps @ 4MP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3MP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25fps @ 4MP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3MP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25fps @ 4MP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3MP</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4MP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30fps @ 3MP</a:t>
                      </a:r>
                    </a:p>
                  </a:txBody>
                  <a:tcPr>
                    <a:solidFill>
                      <a:schemeClr val="accent3">
                        <a:lumMod val="20000"/>
                        <a:lumOff val="80000"/>
                      </a:schemeClr>
                    </a:solidFill>
                  </a:tcPr>
                </a:tc>
                <a:extLst>
                  <a:ext uri="{0D108BD9-81ED-4DB2-BD59-A6C34878D82A}">
                    <a16:rowId xmlns:a16="http://schemas.microsoft.com/office/drawing/2014/main" val="3782413204"/>
                  </a:ext>
                </a:extLst>
              </a:tr>
              <a:tr h="327342">
                <a:tc>
                  <a:txBody>
                    <a:bodyPr/>
                    <a:lstStyle/>
                    <a:p>
                      <a:r>
                        <a:rPr lang="en-US" sz="1400" dirty="0"/>
                        <a:t>Low Light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Extreme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Extreme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Extreme</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Extreme</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Superior</a:t>
                      </a:r>
                    </a:p>
                  </a:txBody>
                  <a:tcPr>
                    <a:noFill/>
                  </a:tcPr>
                </a:tc>
                <a:extLst>
                  <a:ext uri="{0D108BD9-81ED-4DB2-BD59-A6C34878D82A}">
                    <a16:rowId xmlns:a16="http://schemas.microsoft.com/office/drawing/2014/main" val="2714098670"/>
                  </a:ext>
                </a:extLst>
              </a:tr>
              <a:tr h="327342">
                <a:tc>
                  <a:txBody>
                    <a:bodyPr/>
                    <a:lstStyle/>
                    <a:p>
                      <a:r>
                        <a:rPr lang="en-US" sz="1400" dirty="0" err="1"/>
                        <a:t>ColorGuard</a:t>
                      </a:r>
                      <a:endParaRPr lang="en-US"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Yes</a:t>
                      </a:r>
                    </a:p>
                  </a:txBody>
                  <a:tcPr>
                    <a:solidFill>
                      <a:schemeClr val="accent3">
                        <a:lumMod val="20000"/>
                        <a:lumOff val="80000"/>
                      </a:schemeClr>
                    </a:solidFill>
                  </a:tcPr>
                </a:tc>
                <a:extLst>
                  <a:ext uri="{0D108BD9-81ED-4DB2-BD59-A6C34878D82A}">
                    <a16:rowId xmlns:a16="http://schemas.microsoft.com/office/drawing/2014/main" val="2061901685"/>
                  </a:ext>
                </a:extLst>
              </a:tr>
              <a:tr h="327342">
                <a:tc>
                  <a:txBody>
                    <a:bodyPr/>
                    <a:lstStyle/>
                    <a:p>
                      <a:r>
                        <a:rPr lang="en-US" sz="1400" dirty="0"/>
                        <a:t>Audio</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Mic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Mic</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Mic</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Mic, Line-in/out, speaker</a:t>
                      </a:r>
                    </a:p>
                  </a:txBody>
                  <a:tcPr>
                    <a:solidFill>
                      <a:schemeClr val="accent3">
                        <a:lumMod val="20000"/>
                        <a:lumOff val="80000"/>
                      </a:schemeClr>
                    </a:solidFill>
                  </a:tcPr>
                </a:tc>
                <a:extLst>
                  <a:ext uri="{0D108BD9-81ED-4DB2-BD59-A6C34878D82A}">
                    <a16:rowId xmlns:a16="http://schemas.microsoft.com/office/drawing/2014/main" val="3248055311"/>
                  </a:ext>
                </a:extLst>
              </a:tr>
              <a:tr h="327342">
                <a:tc>
                  <a:txBody>
                    <a:bodyPr/>
                    <a:lstStyle/>
                    <a:p>
                      <a:r>
                        <a:rPr lang="en-US" sz="1400" dirty="0"/>
                        <a:t>Analytics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3502324510"/>
                  </a:ext>
                </a:extLst>
              </a:tr>
              <a:tr h="327342">
                <a:tc>
                  <a:txBody>
                    <a:bodyPr/>
                    <a:lstStyle/>
                    <a:p>
                      <a:r>
                        <a:rPr lang="en-US" sz="1400" dirty="0"/>
                        <a:t>NDAA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Yes</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Yes</a:t>
                      </a:r>
                    </a:p>
                  </a:txBody>
                  <a:tcPr>
                    <a:noFill/>
                  </a:tcPr>
                </a:tc>
                <a:extLst>
                  <a:ext uri="{0D108BD9-81ED-4DB2-BD59-A6C34878D82A}">
                    <a16:rowId xmlns:a16="http://schemas.microsoft.com/office/drawing/2014/main" val="2467619127"/>
                  </a:ext>
                </a:extLst>
              </a:tr>
              <a:tr h="327342">
                <a:tc>
                  <a:txBody>
                    <a:bodyPr/>
                    <a:lstStyle/>
                    <a:p>
                      <a:r>
                        <a:rPr lang="en-US" sz="1400" dirty="0"/>
                        <a:t>Casing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mn-lt"/>
                          <a:ea typeface="+mn-ea"/>
                          <a:cs typeface="+mn-cs"/>
                        </a:rPr>
                        <a:t>IP68,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IP68,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black"/>
                          </a:solidFill>
                          <a:effectLst/>
                          <a:uLnTx/>
                          <a:uFillTx/>
                          <a:latin typeface="Calibri"/>
                          <a:ea typeface="+mn-ea"/>
                          <a:cs typeface="+mn-cs"/>
                        </a:rPr>
                        <a:t>IP68, IK10</a:t>
                      </a:r>
                      <a:endParaRPr kumimoji="0" lang="en-US" sz="1400" b="0" i="0" u="none" strike="noStrike" kern="1200" cap="none" spc="0" normalizeH="0" baseline="0" noProof="0" dirty="0">
                        <a:ln>
                          <a:noFill/>
                        </a:ln>
                        <a:solidFill>
                          <a:prstClr val="black"/>
                        </a:solidFill>
                        <a:effectLst/>
                        <a:uLnTx/>
                        <a:uFillTx/>
                        <a:latin typeface="Calibri"/>
                        <a:ea typeface="+mn-ea"/>
                        <a:cs typeface="+mn-cs"/>
                      </a:endParaRP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IP68, IK10</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IP68</a:t>
                      </a:r>
                    </a:p>
                  </a:txBody>
                  <a:tcPr>
                    <a:noFill/>
                  </a:tcPr>
                </a:tc>
                <a:extLst>
                  <a:ext uri="{0D108BD9-81ED-4DB2-BD59-A6C34878D82A}">
                    <a16:rowId xmlns:a16="http://schemas.microsoft.com/office/drawing/2014/main" val="3860700698"/>
                  </a:ext>
                </a:extLst>
              </a:tr>
            </a:tbl>
          </a:graphicData>
        </a:graphic>
      </p:graphicFrame>
      <p:pic>
        <p:nvPicPr>
          <p:cNvPr id="3" name="Picture 2">
            <a:extLst>
              <a:ext uri="{FF2B5EF4-FFF2-40B4-BE49-F238E27FC236}">
                <a16:creationId xmlns:a16="http://schemas.microsoft.com/office/drawing/2014/main" id="{630E2012-1B66-13AF-11DF-A4F4F1E827B7}"/>
              </a:ext>
            </a:extLst>
          </p:cNvPr>
          <p:cNvPicPr>
            <a:picLocks noChangeAspect="1"/>
          </p:cNvPicPr>
          <p:nvPr/>
        </p:nvPicPr>
        <p:blipFill>
          <a:blip r:embed="rId3"/>
          <a:stretch>
            <a:fillRect/>
          </a:stretch>
        </p:blipFill>
        <p:spPr>
          <a:xfrm>
            <a:off x="7534091" y="1512712"/>
            <a:ext cx="1064136" cy="1064136"/>
          </a:xfrm>
          <a:prstGeom prst="rect">
            <a:avLst/>
          </a:prstGeom>
        </p:spPr>
      </p:pic>
      <p:pic>
        <p:nvPicPr>
          <p:cNvPr id="4" name="Picture 3">
            <a:extLst>
              <a:ext uri="{FF2B5EF4-FFF2-40B4-BE49-F238E27FC236}">
                <a16:creationId xmlns:a16="http://schemas.microsoft.com/office/drawing/2014/main" id="{F8CC267C-F472-0A8E-E7B2-6D017F2B3E3B}"/>
              </a:ext>
            </a:extLst>
          </p:cNvPr>
          <p:cNvPicPr>
            <a:picLocks noChangeAspect="1"/>
          </p:cNvPicPr>
          <p:nvPr/>
        </p:nvPicPr>
        <p:blipFill>
          <a:blip r:embed="rId4"/>
          <a:stretch>
            <a:fillRect/>
          </a:stretch>
        </p:blipFill>
        <p:spPr>
          <a:xfrm>
            <a:off x="6041972" y="1399822"/>
            <a:ext cx="1177026" cy="1177026"/>
          </a:xfrm>
          <a:prstGeom prst="rect">
            <a:avLst/>
          </a:prstGeom>
        </p:spPr>
      </p:pic>
      <p:pic>
        <p:nvPicPr>
          <p:cNvPr id="6" name="Picture 5">
            <a:extLst>
              <a:ext uri="{FF2B5EF4-FFF2-40B4-BE49-F238E27FC236}">
                <a16:creationId xmlns:a16="http://schemas.microsoft.com/office/drawing/2014/main" id="{5A65418E-BAA1-C84C-CEE5-6EB3A760B46B}"/>
              </a:ext>
            </a:extLst>
          </p:cNvPr>
          <p:cNvPicPr>
            <a:picLocks noChangeAspect="1"/>
          </p:cNvPicPr>
          <p:nvPr/>
        </p:nvPicPr>
        <p:blipFill>
          <a:blip r:embed="rId5"/>
          <a:stretch>
            <a:fillRect/>
          </a:stretch>
        </p:blipFill>
        <p:spPr>
          <a:xfrm>
            <a:off x="1910665" y="1399822"/>
            <a:ext cx="1177026" cy="1177026"/>
          </a:xfrm>
          <a:prstGeom prst="rect">
            <a:avLst/>
          </a:prstGeom>
        </p:spPr>
      </p:pic>
      <p:pic>
        <p:nvPicPr>
          <p:cNvPr id="7" name="Picture 6">
            <a:extLst>
              <a:ext uri="{FF2B5EF4-FFF2-40B4-BE49-F238E27FC236}">
                <a16:creationId xmlns:a16="http://schemas.microsoft.com/office/drawing/2014/main" id="{770564A3-8C90-E769-4FEF-FF7B52F40007}"/>
              </a:ext>
            </a:extLst>
          </p:cNvPr>
          <p:cNvPicPr>
            <a:picLocks noChangeAspect="1"/>
          </p:cNvPicPr>
          <p:nvPr/>
        </p:nvPicPr>
        <p:blipFill>
          <a:blip r:embed="rId6"/>
          <a:stretch>
            <a:fillRect/>
          </a:stretch>
        </p:blipFill>
        <p:spPr>
          <a:xfrm>
            <a:off x="4707897" y="1478844"/>
            <a:ext cx="1018982" cy="1018982"/>
          </a:xfrm>
          <a:prstGeom prst="rect">
            <a:avLst/>
          </a:prstGeom>
        </p:spPr>
      </p:pic>
      <p:pic>
        <p:nvPicPr>
          <p:cNvPr id="8" name="Picture 7">
            <a:extLst>
              <a:ext uri="{FF2B5EF4-FFF2-40B4-BE49-F238E27FC236}">
                <a16:creationId xmlns:a16="http://schemas.microsoft.com/office/drawing/2014/main" id="{5C4AD35F-7370-8601-B413-CC7E4B0D3E76}"/>
              </a:ext>
            </a:extLst>
          </p:cNvPr>
          <p:cNvPicPr>
            <a:picLocks noChangeAspect="1"/>
          </p:cNvPicPr>
          <p:nvPr/>
        </p:nvPicPr>
        <p:blipFill>
          <a:blip r:embed="rId7"/>
          <a:stretch>
            <a:fillRect/>
          </a:stretch>
        </p:blipFill>
        <p:spPr>
          <a:xfrm>
            <a:off x="3244740" y="1377676"/>
            <a:ext cx="1199172" cy="1199172"/>
          </a:xfrm>
          <a:prstGeom prst="rect">
            <a:avLst/>
          </a:prstGeom>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CBC6DB2-FD38-CCCE-09B7-2ECAE5CADA48}"/>
              </a:ext>
            </a:extLst>
          </p:cNvPr>
          <p:cNvGraphicFramePr>
            <a:graphicFrameLocks noGrp="1"/>
          </p:cNvGraphicFramePr>
          <p:nvPr>
            <p:extLst>
              <p:ext uri="{D42A27DB-BD31-4B8C-83A1-F6EECF244321}">
                <p14:modId xmlns:p14="http://schemas.microsoft.com/office/powerpoint/2010/main" val="1062111894"/>
              </p:ext>
            </p:extLst>
          </p:nvPr>
        </p:nvGraphicFramePr>
        <p:xfrm>
          <a:off x="211455" y="2183582"/>
          <a:ext cx="8372105" cy="3855720"/>
        </p:xfrm>
        <a:graphic>
          <a:graphicData uri="http://schemas.openxmlformats.org/drawingml/2006/table">
            <a:tbl>
              <a:tblPr firstRow="1" bandRow="1">
                <a:tableStyleId>{5940675A-B579-460E-94D1-54222C63F5DA}</a:tableStyleId>
              </a:tblPr>
              <a:tblGrid>
                <a:gridCol w="3750705">
                  <a:extLst>
                    <a:ext uri="{9D8B030D-6E8A-4147-A177-3AD203B41FA5}">
                      <a16:colId xmlns:a16="http://schemas.microsoft.com/office/drawing/2014/main" val="2647182805"/>
                    </a:ext>
                  </a:extLst>
                </a:gridCol>
                <a:gridCol w="924280">
                  <a:extLst>
                    <a:ext uri="{9D8B030D-6E8A-4147-A177-3AD203B41FA5}">
                      <a16:colId xmlns:a16="http://schemas.microsoft.com/office/drawing/2014/main" val="2182348240"/>
                    </a:ext>
                  </a:extLst>
                </a:gridCol>
                <a:gridCol w="924280">
                  <a:extLst>
                    <a:ext uri="{9D8B030D-6E8A-4147-A177-3AD203B41FA5}">
                      <a16:colId xmlns:a16="http://schemas.microsoft.com/office/drawing/2014/main" val="1563370155"/>
                    </a:ext>
                  </a:extLst>
                </a:gridCol>
                <a:gridCol w="924280">
                  <a:extLst>
                    <a:ext uri="{9D8B030D-6E8A-4147-A177-3AD203B41FA5}">
                      <a16:colId xmlns:a16="http://schemas.microsoft.com/office/drawing/2014/main" val="2167574113"/>
                    </a:ext>
                  </a:extLst>
                </a:gridCol>
                <a:gridCol w="924280">
                  <a:extLst>
                    <a:ext uri="{9D8B030D-6E8A-4147-A177-3AD203B41FA5}">
                      <a16:colId xmlns:a16="http://schemas.microsoft.com/office/drawing/2014/main" val="1196785850"/>
                    </a:ext>
                  </a:extLst>
                </a:gridCol>
                <a:gridCol w="924280">
                  <a:extLst>
                    <a:ext uri="{9D8B030D-6E8A-4147-A177-3AD203B41FA5}">
                      <a16:colId xmlns:a16="http://schemas.microsoft.com/office/drawing/2014/main" val="2031630804"/>
                    </a:ext>
                  </a:extLst>
                </a:gridCol>
              </a:tblGrid>
              <a:tr h="370840">
                <a:tc>
                  <a:txBody>
                    <a:bodyPr/>
                    <a:lstStyle/>
                    <a:p>
                      <a:r>
                        <a:rPr lang="en-US" sz="1600" dirty="0"/>
                        <a:t>AI Feature</a:t>
                      </a:r>
                    </a:p>
                  </a:txBody>
                  <a:tcPr>
                    <a:solidFill>
                      <a:schemeClr val="bg1">
                        <a:lumMod val="95000"/>
                      </a:schemeClr>
                    </a:solidFill>
                  </a:tcPr>
                </a:tc>
                <a:tc>
                  <a:txBody>
                    <a:bodyPr/>
                    <a:lstStyle/>
                    <a:p>
                      <a:pPr algn="ctr"/>
                      <a:r>
                        <a:rPr lang="en-US" sz="1400" dirty="0"/>
                        <a:t>A313</a:t>
                      </a:r>
                      <a:endParaRPr lang="en-US" sz="1400" dirty="0">
                        <a:solidFill>
                          <a:schemeClr val="tx1">
                            <a:lumMod val="50000"/>
                            <a:lumOff val="50000"/>
                          </a:schemeClr>
                        </a:solidFill>
                      </a:endParaRPr>
                    </a:p>
                  </a:txBody>
                  <a:tcPr>
                    <a:solidFill>
                      <a:schemeClr val="bg1">
                        <a:lumMod val="95000"/>
                      </a:schemeClr>
                    </a:solidFill>
                  </a:tcPr>
                </a:tc>
                <a:tc>
                  <a:txBody>
                    <a:bodyPr/>
                    <a:lstStyle/>
                    <a:p>
                      <a:pPr algn="ctr"/>
                      <a:r>
                        <a:rPr lang="en-US" sz="1400" kern="1200" dirty="0">
                          <a:solidFill>
                            <a:schemeClr val="tx1"/>
                          </a:solidFill>
                          <a:latin typeface="+mn-lt"/>
                          <a:ea typeface="+mn-ea"/>
                          <a:cs typeface="+mn-cs"/>
                        </a:rPr>
                        <a:t>K32 / K32-P1</a:t>
                      </a:r>
                      <a:endParaRPr lang="en-US" sz="14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pPr marL="0" algn="ctr" defTabSz="914400" rtl="0" eaLnBrk="1" latinLnBrk="0" hangingPunct="1"/>
                      <a:r>
                        <a:rPr lang="en-US" sz="1400" kern="1200" dirty="0">
                          <a:solidFill>
                            <a:schemeClr val="tx1"/>
                          </a:solidFill>
                          <a:latin typeface="+mn-lt"/>
                          <a:ea typeface="+mn-ea"/>
                          <a:cs typeface="+mn-cs"/>
                        </a:rPr>
                        <a:t>Z324</a:t>
                      </a:r>
                    </a:p>
                  </a:txBody>
                  <a:tcP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kern="1200" dirty="0">
                          <a:solidFill>
                            <a:schemeClr val="tx1"/>
                          </a:solidFill>
                          <a:latin typeface="+mn-lt"/>
                          <a:ea typeface="+mn-ea"/>
                          <a:cs typeface="+mn-cs"/>
                        </a:rPr>
                        <a:t>Z331 / Z331-P1</a:t>
                      </a:r>
                    </a:p>
                  </a:txBody>
                  <a:tcPr>
                    <a:solidFill>
                      <a:schemeClr val="bg1">
                        <a:lumMod val="95000"/>
                      </a:schemeClr>
                    </a:solidFill>
                  </a:tcPr>
                </a:tc>
                <a:tc>
                  <a:txBody>
                    <a:bodyPr/>
                    <a:lstStyle/>
                    <a:p>
                      <a:pPr marL="0" algn="ctr" defTabSz="914400" rtl="0" eaLnBrk="1" latinLnBrk="0" hangingPunct="1"/>
                      <a:r>
                        <a:rPr lang="en-US" sz="1400" b="1" kern="1200" dirty="0">
                          <a:solidFill>
                            <a:schemeClr val="tx1"/>
                          </a:solidFill>
                          <a:latin typeface="+mn-lt"/>
                          <a:ea typeface="+mn-ea"/>
                          <a:cs typeface="+mn-cs"/>
                        </a:rPr>
                        <a:t>Z337 (new)</a:t>
                      </a:r>
                    </a:p>
                  </a:txBody>
                  <a:tcPr>
                    <a:solidFill>
                      <a:schemeClr val="bg1">
                        <a:lumMod val="95000"/>
                      </a:schemeClr>
                    </a:solidFill>
                  </a:tcPr>
                </a:tc>
                <a:extLst>
                  <a:ext uri="{0D108BD9-81ED-4DB2-BD59-A6C34878D82A}">
                    <a16:rowId xmlns:a16="http://schemas.microsoft.com/office/drawing/2014/main" val="3730852880"/>
                  </a:ext>
                </a:extLst>
              </a:tr>
              <a:tr h="370840">
                <a:tc>
                  <a:txBody>
                    <a:bodyPr/>
                    <a:lstStyle/>
                    <a:p>
                      <a:r>
                        <a:rPr lang="en-US" sz="1600" dirty="0"/>
                        <a:t>Face Detection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extLst>
                  <a:ext uri="{0D108BD9-81ED-4DB2-BD59-A6C34878D82A}">
                    <a16:rowId xmlns:a16="http://schemas.microsoft.com/office/drawing/2014/main" val="930089038"/>
                  </a:ext>
                </a:extLst>
              </a:tr>
              <a:tr h="370840">
                <a:tc>
                  <a:txBody>
                    <a:bodyPr/>
                    <a:lstStyle/>
                    <a:p>
                      <a:r>
                        <a:rPr lang="en-US" sz="1600" dirty="0"/>
                        <a:t>Smart Motion Detection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extLst>
                  <a:ext uri="{0D108BD9-81ED-4DB2-BD59-A6C34878D82A}">
                    <a16:rowId xmlns:a16="http://schemas.microsoft.com/office/drawing/2014/main" val="2307569829"/>
                  </a:ext>
                </a:extLst>
              </a:tr>
              <a:tr h="370840">
                <a:tc>
                  <a:txBody>
                    <a:bodyPr/>
                    <a:lstStyle/>
                    <a:p>
                      <a:r>
                        <a:rPr lang="en-US" sz="1600" dirty="0"/>
                        <a:t>Smart Intrusion Protection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extLst>
                  <a:ext uri="{0D108BD9-81ED-4DB2-BD59-A6C34878D82A}">
                    <a16:rowId xmlns:a16="http://schemas.microsoft.com/office/drawing/2014/main" val="3212295824"/>
                  </a:ext>
                </a:extLst>
              </a:tr>
              <a:tr h="370840">
                <a:tc>
                  <a:txBody>
                    <a:bodyPr/>
                    <a:lstStyle/>
                    <a:p>
                      <a:r>
                        <a:rPr lang="en-US" sz="1600" dirty="0"/>
                        <a:t>People Detection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extLst>
                  <a:ext uri="{0D108BD9-81ED-4DB2-BD59-A6C34878D82A}">
                    <a16:rowId xmlns:a16="http://schemas.microsoft.com/office/drawing/2014/main" val="4024326969"/>
                  </a:ext>
                </a:extLst>
              </a:tr>
              <a:tr h="370840">
                <a:tc>
                  <a:txBody>
                    <a:bodyPr/>
                    <a:lstStyle/>
                    <a:p>
                      <a:r>
                        <a:rPr lang="en-US" sz="1600" dirty="0"/>
                        <a:t>Vehicle Detection</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extLst>
                  <a:ext uri="{0D108BD9-81ED-4DB2-BD59-A6C34878D82A}">
                    <a16:rowId xmlns:a16="http://schemas.microsoft.com/office/drawing/2014/main" val="3790942141"/>
                  </a:ext>
                </a:extLst>
              </a:tr>
              <a:tr h="370840">
                <a:tc>
                  <a:txBody>
                    <a:bodyPr/>
                    <a:lstStyle/>
                    <a:p>
                      <a:r>
                        <a:rPr lang="en-US" sz="1600" dirty="0"/>
                        <a:t>People Line Crossing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extLst>
                  <a:ext uri="{0D108BD9-81ED-4DB2-BD59-A6C34878D82A}">
                    <a16:rowId xmlns:a16="http://schemas.microsoft.com/office/drawing/2014/main" val="3150112065"/>
                  </a:ext>
                </a:extLst>
              </a:tr>
              <a:tr h="370840">
                <a:tc>
                  <a:txBody>
                    <a:bodyPr/>
                    <a:lstStyle/>
                    <a:p>
                      <a:r>
                        <a:rPr lang="en-US" sz="1600" dirty="0"/>
                        <a:t>Vehicle Line Crossing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extLst>
                  <a:ext uri="{0D108BD9-81ED-4DB2-BD59-A6C34878D82A}">
                    <a16:rowId xmlns:a16="http://schemas.microsoft.com/office/drawing/2014/main" val="819164156"/>
                  </a:ext>
                </a:extLst>
              </a:tr>
              <a:tr h="370840">
                <a:tc>
                  <a:txBody>
                    <a:bodyPr/>
                    <a:lstStyle/>
                    <a:p>
                      <a:r>
                        <a:rPr lang="en-US" sz="1600" dirty="0"/>
                        <a:t>Object Line Crossing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Y</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extLst>
                  <a:ext uri="{0D108BD9-81ED-4DB2-BD59-A6C34878D82A}">
                    <a16:rowId xmlns:a16="http://schemas.microsoft.com/office/drawing/2014/main" val="788872305"/>
                  </a:ext>
                </a:extLst>
              </a:tr>
              <a:tr h="370840">
                <a:tc>
                  <a:txBody>
                    <a:bodyPr/>
                    <a:lstStyle/>
                    <a:p>
                      <a:r>
                        <a:rPr lang="en-US" sz="1600" dirty="0"/>
                        <a:t>People Counting</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Calibri"/>
                          <a:ea typeface="+mn-ea"/>
                          <a:cs typeface="+mn-cs"/>
                        </a:rPr>
                        <a:t>-</a:t>
                      </a:r>
                    </a:p>
                  </a:txBody>
                  <a:tcPr/>
                </a:tc>
                <a:extLst>
                  <a:ext uri="{0D108BD9-81ED-4DB2-BD59-A6C34878D82A}">
                    <a16:rowId xmlns:a16="http://schemas.microsoft.com/office/drawing/2014/main" val="2067168933"/>
                  </a:ext>
                </a:extLst>
              </a:tr>
            </a:tbl>
          </a:graphicData>
        </a:graphic>
      </p:graphicFrame>
      <p:sp>
        <p:nvSpPr>
          <p:cNvPr id="5" name="TextBox 4">
            <a:extLst>
              <a:ext uri="{FF2B5EF4-FFF2-40B4-BE49-F238E27FC236}">
                <a16:creationId xmlns:a16="http://schemas.microsoft.com/office/drawing/2014/main" id="{46564EDC-8042-3694-6CA4-A6E6BCAC7FBE}"/>
              </a:ext>
            </a:extLst>
          </p:cNvPr>
          <p:cNvSpPr txBox="1"/>
          <p:nvPr/>
        </p:nvSpPr>
        <p:spPr>
          <a:xfrm>
            <a:off x="211455" y="1177944"/>
            <a:ext cx="6120680" cy="461665"/>
          </a:xfrm>
          <a:prstGeom prst="rect">
            <a:avLst/>
          </a:prstGeom>
          <a:noFill/>
        </p:spPr>
        <p:txBody>
          <a:bodyPr wrap="square" rtlCol="0">
            <a:spAutoFit/>
          </a:bodyPr>
          <a:lstStyle/>
          <a:p>
            <a:r>
              <a:rPr lang="en-US" sz="2400" b="1" dirty="0"/>
              <a:t>Built-in AI:</a:t>
            </a:r>
          </a:p>
        </p:txBody>
      </p:sp>
    </p:spTree>
    <p:extLst>
      <p:ext uri="{BB962C8B-B14F-4D97-AF65-F5344CB8AC3E}">
        <p14:creationId xmlns:p14="http://schemas.microsoft.com/office/powerpoint/2010/main" val="1829247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1342629201"/>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a:t>Standard Features</a:t>
                      </a:r>
                    </a:p>
                  </a:txBody>
                  <a:tcPr/>
                </a:tc>
                <a:tc>
                  <a:txBody>
                    <a:bodyPr/>
                    <a:lstStyle/>
                    <a:p>
                      <a:r>
                        <a:rPr lang="en-US"/>
                        <a:t>AI Events/Meta</a:t>
                      </a:r>
                    </a:p>
                  </a:txBody>
                  <a:tcPr/>
                </a:tc>
                <a:tc>
                  <a:txBody>
                    <a:bodyPr/>
                    <a:lstStyle/>
                    <a:p>
                      <a:r>
                        <a:rPr lang="et-EE"/>
                        <a:t>Solutions</a:t>
                      </a:r>
                      <a:endParaRPr lang="en-US"/>
                    </a:p>
                  </a:txBody>
                  <a:tcPr/>
                </a:tc>
                <a:extLst>
                  <a:ext uri="{0D108BD9-81ED-4DB2-BD59-A6C34878D82A}">
                    <a16:rowId xmlns:a16="http://schemas.microsoft.com/office/drawing/2014/main" val="1948259271"/>
                  </a:ext>
                </a:extLst>
              </a:tr>
              <a:tr h="370840">
                <a:tc>
                  <a:txBody>
                    <a:bodyPr/>
                    <a:lstStyle/>
                    <a:p>
                      <a:r>
                        <a:rPr lang="en-US"/>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4012422756"/>
                  </a:ext>
                </a:extLst>
              </a:tr>
              <a:tr h="370840">
                <a:tc>
                  <a:txBody>
                    <a:bodyPr/>
                    <a:lstStyle/>
                    <a:p>
                      <a:r>
                        <a:rPr lang="en-US"/>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a:hlinkClick r:id="rId3"/>
                        </a:rPr>
                        <a:t>S110</a:t>
                      </a:r>
                      <a:r>
                        <a:rPr lang="et-EE"/>
                        <a:t>, </a:t>
                      </a:r>
                      <a:r>
                        <a:rPr lang="et-EE">
                          <a:hlinkClick r:id="rId4"/>
                        </a:rPr>
                        <a:t>S111</a:t>
                      </a:r>
                      <a:r>
                        <a:rPr lang="et-EE"/>
                        <a:t>, </a:t>
                      </a:r>
                      <a:r>
                        <a:rPr lang="et-EE">
                          <a:hlinkClick r:id="rId5"/>
                        </a:rPr>
                        <a:t>S112</a:t>
                      </a:r>
                      <a:endParaRPr lang="en-US"/>
                    </a:p>
                  </a:txBody>
                  <a:tcPr/>
                </a:tc>
                <a:extLst>
                  <a:ext uri="{0D108BD9-81ED-4DB2-BD59-A6C34878D82A}">
                    <a16:rowId xmlns:a16="http://schemas.microsoft.com/office/drawing/2014/main" val="2522832999"/>
                  </a:ext>
                </a:extLst>
              </a:tr>
              <a:tr h="370840">
                <a:tc>
                  <a:txBody>
                    <a:bodyPr/>
                    <a:lstStyle/>
                    <a:p>
                      <a:r>
                        <a:rPr lang="en-US"/>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6"/>
                        </a:rPr>
                        <a:t>S120</a:t>
                      </a:r>
                      <a:r>
                        <a:rPr lang="et-EE"/>
                        <a:t>, </a:t>
                      </a:r>
                      <a:r>
                        <a:rPr lang="et-EE">
                          <a:hlinkClick r:id="rId7"/>
                        </a:rPr>
                        <a:t>S121</a:t>
                      </a:r>
                      <a:r>
                        <a:rPr lang="et-EE"/>
                        <a:t>, </a:t>
                      </a:r>
                      <a:r>
                        <a:rPr lang="et-EE">
                          <a:hlinkClick r:id="rId8"/>
                        </a:rPr>
                        <a:t>S122</a:t>
                      </a:r>
                      <a:endParaRPr lang="et-EE"/>
                    </a:p>
                  </a:txBody>
                  <a:tcPr/>
                </a:tc>
                <a:extLst>
                  <a:ext uri="{0D108BD9-81ED-4DB2-BD59-A6C34878D82A}">
                    <a16:rowId xmlns:a16="http://schemas.microsoft.com/office/drawing/2014/main" val="3004745136"/>
                  </a:ext>
                </a:extLst>
              </a:tr>
              <a:tr h="370840">
                <a:tc>
                  <a:txBody>
                    <a:bodyPr/>
                    <a:lstStyle/>
                    <a:p>
                      <a:r>
                        <a:rPr lang="en-US"/>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r>
                        <a:rPr lang="en-US"/>
                        <a:t>Yes</a:t>
                      </a:r>
                    </a:p>
                  </a:txBody>
                  <a:tcPr/>
                </a:tc>
                <a:tc>
                  <a:txBody>
                    <a:bodyPr/>
                    <a:lstStyle/>
                    <a:p>
                      <a:r>
                        <a:rPr lang="et-EE">
                          <a:hlinkClick r:id="rId9"/>
                        </a:rPr>
                        <a:t>S60</a:t>
                      </a:r>
                      <a:endParaRPr lang="et-EE"/>
                    </a:p>
                  </a:txBody>
                  <a:tcPr/>
                </a:tc>
                <a:extLst>
                  <a:ext uri="{0D108BD9-81ED-4DB2-BD59-A6C34878D82A}">
                    <a16:rowId xmlns:a16="http://schemas.microsoft.com/office/drawing/2014/main" val="4162967179"/>
                  </a:ext>
                </a:extLst>
              </a:tr>
              <a:tr h="370840">
                <a:tc>
                  <a:txBody>
                    <a:bodyPr/>
                    <a:lstStyle/>
                    <a:p>
                      <a:r>
                        <a:rPr lang="en-US"/>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p>
                  </a:txBody>
                  <a:tcPr/>
                </a:tc>
                <a:tc>
                  <a:txBody>
                    <a:bodyPr/>
                    <a:lstStyle/>
                    <a:p>
                      <a:endParaRPr lang="en-US"/>
                    </a:p>
                  </a:txBody>
                  <a:tcPr/>
                </a:tc>
                <a:tc>
                  <a:txBody>
                    <a:bodyPr/>
                    <a:lstStyle/>
                    <a:p>
                      <a:r>
                        <a:rPr lang="et-EE">
                          <a:hlinkClick r:id="rId10"/>
                        </a:rPr>
                        <a:t>S72</a:t>
                      </a:r>
                      <a:endParaRPr lang="en-US"/>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a:t>Supported VMS</a:t>
            </a:r>
            <a:r>
              <a:rPr lang="et-EE" sz="2400" b="1"/>
              <a:t> and Solutions</a:t>
            </a:r>
            <a:endParaRPr lang="en-US" sz="2400" b="1"/>
          </a:p>
        </p:txBody>
      </p:sp>
    </p:spTree>
    <p:extLst>
      <p:ext uri="{BB962C8B-B14F-4D97-AF65-F5344CB8AC3E}">
        <p14:creationId xmlns:p14="http://schemas.microsoft.com/office/powerpoint/2010/main" val="4111692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61DD-7580-5802-5706-91CF387DB27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A75D123-4A20-830A-C43B-D6F31B481172}"/>
              </a:ext>
            </a:extLst>
          </p:cNvPr>
          <p:cNvSpPr txBox="1"/>
          <p:nvPr/>
        </p:nvSpPr>
        <p:spPr>
          <a:xfrm>
            <a:off x="396608" y="1311354"/>
            <a:ext cx="6120680" cy="461665"/>
          </a:xfrm>
          <a:prstGeom prst="rect">
            <a:avLst/>
          </a:prstGeom>
          <a:noFill/>
        </p:spPr>
        <p:txBody>
          <a:bodyPr wrap="square" rtlCol="0">
            <a:spAutoFit/>
          </a:bodyPr>
          <a:lstStyle/>
          <a:p>
            <a:r>
              <a:rPr lang="en-US" sz="2400" b="1" dirty="0"/>
              <a:t>Technology: Smart Dual Light</a:t>
            </a:r>
          </a:p>
        </p:txBody>
      </p:sp>
      <p:sp>
        <p:nvSpPr>
          <p:cNvPr id="9" name="TextBox 8">
            <a:extLst>
              <a:ext uri="{FF2B5EF4-FFF2-40B4-BE49-F238E27FC236}">
                <a16:creationId xmlns:a16="http://schemas.microsoft.com/office/drawing/2014/main" id="{0A6428AF-683D-86DB-5610-AB4EA5446218}"/>
              </a:ext>
            </a:extLst>
          </p:cNvPr>
          <p:cNvSpPr txBox="1"/>
          <p:nvPr/>
        </p:nvSpPr>
        <p:spPr>
          <a:xfrm>
            <a:off x="382216" y="2492896"/>
            <a:ext cx="8414096" cy="3539430"/>
          </a:xfrm>
          <a:prstGeom prst="rect">
            <a:avLst/>
          </a:prstGeom>
          <a:noFill/>
        </p:spPr>
        <p:txBody>
          <a:bodyPr wrap="square" rtlCol="0">
            <a:spAutoFit/>
          </a:bodyPr>
          <a:lstStyle/>
          <a:p>
            <a:r>
              <a:rPr lang="en-US" sz="1600" b="1" dirty="0"/>
              <a:t>What is Dual Light?</a:t>
            </a:r>
            <a:br>
              <a:rPr lang="en-US" sz="1600" dirty="0"/>
            </a:br>
            <a:r>
              <a:rPr lang="en-US" sz="1600" dirty="0"/>
              <a:t>When the cameras contain both IR LED and White LED as built-in illuminators then these are called dual light cameras. IR LED illuminates the light in the wavelength that is invisible for a human eye but the camera can see it and produce a monochrome image, usually in the grayscale.</a:t>
            </a:r>
          </a:p>
          <a:p>
            <a:r>
              <a:rPr lang="en-US" sz="1600" dirty="0"/>
              <a:t>The White LED inside the camera illuminates the light in the wavelength of the visible spectrum. It allows the camera to capture and produce the full color image even in the total darkness.</a:t>
            </a:r>
          </a:p>
          <a:p>
            <a:endParaRPr lang="en-US" sz="1600" dirty="0"/>
          </a:p>
          <a:p>
            <a:r>
              <a:rPr lang="en-US" sz="1600" b="1" dirty="0"/>
              <a:t>What is Smart Dual Light?</a:t>
            </a:r>
            <a:br>
              <a:rPr lang="en-US" sz="1600" dirty="0"/>
            </a:br>
            <a:r>
              <a:rPr lang="en-US" sz="1600" dirty="0"/>
              <a:t>The Smart Dual Light is the intelligent feature of the camera that controls both IR and White LED automatically depending on the actual scene. The built-in AI analyzes the objects and decides when the object is significant so that it is necessary to capture it in full colors as an evidence. In such case the camera will switch from the IR LED mode to the White LED mode during the presence of that object and it </a:t>
            </a:r>
            <a:r>
              <a:rPr lang="en-US" sz="1600" dirty="0" err="1"/>
              <a:t>swiches</a:t>
            </a:r>
            <a:r>
              <a:rPr lang="en-US" sz="1600" dirty="0"/>
              <a:t> back to the IR LED mode once the object is gone. Those significant objects may be people or vehicles, for example.</a:t>
            </a:r>
          </a:p>
        </p:txBody>
      </p:sp>
      <p:sp>
        <p:nvSpPr>
          <p:cNvPr id="3" name="TextBox 2">
            <a:extLst>
              <a:ext uri="{FF2B5EF4-FFF2-40B4-BE49-F238E27FC236}">
                <a16:creationId xmlns:a16="http://schemas.microsoft.com/office/drawing/2014/main" id="{303E277D-DBB8-2D6E-B143-AE9D42E2ECB5}"/>
              </a:ext>
            </a:extLst>
          </p:cNvPr>
          <p:cNvSpPr txBox="1"/>
          <p:nvPr/>
        </p:nvSpPr>
        <p:spPr>
          <a:xfrm>
            <a:off x="1835696" y="6211669"/>
            <a:ext cx="5976664" cy="369332"/>
          </a:xfrm>
          <a:prstGeom prst="rect">
            <a:avLst/>
          </a:prstGeom>
          <a:noFill/>
        </p:spPr>
        <p:txBody>
          <a:bodyPr wrap="square">
            <a:spAutoFit/>
          </a:bodyPr>
          <a:lstStyle/>
          <a:p>
            <a:r>
              <a:rPr lang="en-US" dirty="0">
                <a:hlinkClick r:id="rId3"/>
              </a:rPr>
              <a:t>https://www.acti.com/technologies/smart-dual-light</a:t>
            </a:r>
            <a:endParaRPr lang="en-US" dirty="0"/>
          </a:p>
        </p:txBody>
      </p:sp>
      <p:pic>
        <p:nvPicPr>
          <p:cNvPr id="3074" name="Picture 2">
            <a:extLst>
              <a:ext uri="{FF2B5EF4-FFF2-40B4-BE49-F238E27FC236}">
                <a16:creationId xmlns:a16="http://schemas.microsoft.com/office/drawing/2014/main" id="{6D357625-5F6A-2089-4A36-8637D20A9C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311354"/>
            <a:ext cx="1738569" cy="121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906916"/>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TotalTime>
  <Words>613</Words>
  <Application>Microsoft Office PowerPoint</Application>
  <PresentationFormat>On-screen Show (4:3)</PresentationFormat>
  <Paragraphs>199</Paragraphs>
  <Slides>7</Slides>
  <Notes>6</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vt:i4>
      </vt:variant>
    </vt:vector>
  </HeadingPairs>
  <TitlesOfParts>
    <vt:vector size="12" baseType="lpstr">
      <vt:lpstr>新細明體</vt: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12</cp:revision>
  <dcterms:created xsi:type="dcterms:W3CDTF">2015-08-31T10:30:03Z</dcterms:created>
  <dcterms:modified xsi:type="dcterms:W3CDTF">2026-05-27T07:27:47Z</dcterms:modified>
</cp:coreProperties>
</file>