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9"/>
  </p:notesMasterIdLst>
  <p:sldIdLst>
    <p:sldId id="279" r:id="rId3"/>
    <p:sldId id="376" r:id="rId4"/>
    <p:sldId id="377" r:id="rId5"/>
    <p:sldId id="382" r:id="rId6"/>
    <p:sldId id="378" r:id="rId7"/>
    <p:sldId id="389" r:id="rId8"/>
    <p:sldId id="401" r:id="rId9"/>
    <p:sldId id="396" r:id="rId10"/>
    <p:sldId id="394" r:id="rId11"/>
    <p:sldId id="399" r:id="rId12"/>
    <p:sldId id="400" r:id="rId13"/>
    <p:sldId id="397" r:id="rId14"/>
    <p:sldId id="398" r:id="rId15"/>
    <p:sldId id="386" r:id="rId16"/>
    <p:sldId id="388" r:id="rId17"/>
    <p:sldId id="387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8106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1876" TargetMode="External"/><Relationship Id="rId2" Type="http://schemas.openxmlformats.org/officeDocument/2006/relationships/hyperlink" Target="https://www.acti.com/video/v1867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528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hyperlink" Target="https://nxvms.com/ipvd?vendors=ACTi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milestonesys.com/support/tools-and-references/supported-devices/xprotect-corporate-and-xprotect-expert/?AdvancedSearchDisplayed=true&amp;ManufacturerId=3" TargetMode="External"/><Relationship Id="rId5" Type="http://schemas.openxmlformats.org/officeDocument/2006/relationships/image" Target="../media/image18.png"/><Relationship Id="rId4" Type="http://schemas.openxmlformats.org/officeDocument/2006/relationships/hyperlink" Target="https://exacq.com/integration/ipcams/#search=acti~tags=false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145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ST1-2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 best price to migrate from analog to IP with the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vari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-focal or zoom lens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33733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Core Features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Video Clips and Photos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129586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2-8MP short range (&lt;=5x) zoom lens domes and bullets with good video quality and price range that allows to compete even against analog solutions.</a:t>
            </a:r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3284708"/>
            <a:ext cx="7488832" cy="33733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Most popular form factors – domes, turrets, bullets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Simple installation – remote viewing angle adjustment with auto focus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Useful for the locations where the specific viewing angle is not confirmed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Excellent video quality up to 8MP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Very competitive pricing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Great for budget sensitive projects and markets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NDAA Compliant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Core Features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223628" y="1700808"/>
            <a:ext cx="6696744" cy="480131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Resolution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2MP, 4MP, </a:t>
            </a:r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8MP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Zoom</a:t>
            </a:r>
          </a:p>
          <a:p>
            <a:r>
              <a:rPr lang="en-US" dirty="0"/>
              <a:t>4.3x Optical Zoom</a:t>
            </a:r>
          </a:p>
          <a:p>
            <a:endParaRPr lang="en-US" dirty="0"/>
          </a:p>
          <a:p>
            <a:r>
              <a:rPr lang="en-US" b="1" dirty="0"/>
              <a:t>Audio</a:t>
            </a:r>
          </a:p>
          <a:p>
            <a:r>
              <a:rPr lang="en-US" dirty="0"/>
              <a:t>Most models have built-in microphone</a:t>
            </a:r>
          </a:p>
          <a:p>
            <a:endParaRPr lang="en-US" dirty="0"/>
          </a:p>
          <a:p>
            <a:r>
              <a:rPr lang="en-US" b="1" dirty="0"/>
              <a:t>Corridor Mode</a:t>
            </a:r>
          </a:p>
          <a:p>
            <a:r>
              <a:rPr lang="en-US" sz="1800" b="0" baseline="0" dirty="0"/>
              <a:t>The image can be rotated by 90 degrees for corridor applications.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ONVIF</a:t>
            </a:r>
          </a:p>
          <a:p>
            <a:r>
              <a:rPr lang="en-US" dirty="0"/>
              <a:t>Easy integration with the wide range of VMS brands</a:t>
            </a:r>
          </a:p>
          <a:p>
            <a:endParaRPr lang="en-US" dirty="0"/>
          </a:p>
          <a:p>
            <a:r>
              <a:rPr lang="en-US" b="1" dirty="0"/>
              <a:t>NDAA</a:t>
            </a:r>
          </a:p>
          <a:p>
            <a:r>
              <a:rPr lang="en-US" dirty="0"/>
              <a:t>All the cameras are NDAA compliant</a:t>
            </a:r>
          </a:p>
        </p:txBody>
      </p:sp>
    </p:spTree>
    <p:extLst>
      <p:ext uri="{BB962C8B-B14F-4D97-AF65-F5344CB8AC3E}">
        <p14:creationId xmlns:p14="http://schemas.microsoft.com/office/powerpoint/2010/main" val="298710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1763688" y="2060848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2C8BB1F-BAED-9EBC-7183-08FF3BDA44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3009" y="2348880"/>
            <a:ext cx="5553075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30838"/>
              </p:ext>
            </p:extLst>
          </p:nvPr>
        </p:nvGraphicFramePr>
        <p:xfrm>
          <a:off x="571972" y="1772816"/>
          <a:ext cx="7816452" cy="44736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41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41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4113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954113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Z48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Z49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Z47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Zoom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Zoom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/>
                        <a:t>Zoom Bullet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30@2MP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20@8MP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38189">
                <a:tc>
                  <a:txBody>
                    <a:bodyPr/>
                    <a:lstStyle/>
                    <a:p>
                      <a:r>
                        <a:rPr lang="en-US" sz="14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Zoom Ratio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4.3x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913621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Line-in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Analytics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991316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3024B176-00D0-4EF6-2F79-C5C44AB87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05167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F269CA84-C1DD-9E60-1AD8-5AD4058B22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05167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0BF14406-42FC-42E1-4FAA-D65B48C3A2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108211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536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292185"/>
              </p:ext>
            </p:extLst>
          </p:nvPr>
        </p:nvGraphicFramePr>
        <p:xfrm>
          <a:off x="323528" y="1772816"/>
          <a:ext cx="8424934" cy="4648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3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35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3562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203562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203562">
                  <a:extLst>
                    <a:ext uri="{9D8B030D-6E8A-4147-A177-3AD203B41FA5}">
                      <a16:colId xmlns:a16="http://schemas.microsoft.com/office/drawing/2014/main" val="2789176692"/>
                    </a:ext>
                  </a:extLst>
                </a:gridCol>
                <a:gridCol w="1203562">
                  <a:extLst>
                    <a:ext uri="{9D8B030D-6E8A-4147-A177-3AD203B41FA5}">
                      <a16:colId xmlns:a16="http://schemas.microsoft.com/office/drawing/2014/main" val="770812272"/>
                    </a:ext>
                  </a:extLst>
                </a:gridCol>
                <a:gridCol w="1203562">
                  <a:extLst>
                    <a:ext uri="{9D8B030D-6E8A-4147-A177-3AD203B41FA5}">
                      <a16:colId xmlns:a16="http://schemas.microsoft.com/office/drawing/2014/main" val="591457377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Z85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Z81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Z86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Z87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Z82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Z810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aseline="0" dirty="0"/>
                        <a:t>Zoom 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8MP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30@2MP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30@2MP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25@4MP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20@4MP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30@3MP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20@8MP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30@5MP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38189">
                <a:tc>
                  <a:txBody>
                    <a:bodyPr/>
                    <a:lstStyle/>
                    <a:p>
                      <a:r>
                        <a:rPr lang="en-US" sz="14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f2.7-12mm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f2.7-12mm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Zoom Ratio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4.3x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4.4x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4.4x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913621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Mic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Analytics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991316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7870074-9E08-075C-BC05-DD0C756D3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132856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>
            <a:extLst>
              <a:ext uri="{FF2B5EF4-FFF2-40B4-BE49-F238E27FC236}">
                <a16:creationId xmlns:a16="http://schemas.microsoft.com/office/drawing/2014/main" id="{81EF1DEB-F375-EE2A-FD1B-45A7E4EE0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132856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37084D88-A545-9F5F-72A2-86CE66D80B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226" y="2125176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4FC33C72-06E7-981A-8CA6-A366AF0BDE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132856"/>
            <a:ext cx="808484" cy="808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3A577F96-2A8C-E464-F5D2-1B7CE72EA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7784" y="2132856"/>
            <a:ext cx="864096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602544CF-C5DB-6629-A6FD-377CC2B6F0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338" y="2167687"/>
            <a:ext cx="800804" cy="800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144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4189C08-B7D5-A22C-BBB0-2B8B90671912}"/>
              </a:ext>
            </a:extLst>
          </p:cNvPr>
          <p:cNvGrpSpPr/>
          <p:nvPr/>
        </p:nvGrpSpPr>
        <p:grpSpPr>
          <a:xfrm>
            <a:off x="827584" y="1772816"/>
            <a:ext cx="3600401" cy="2314128"/>
            <a:chOff x="251520" y="1763524"/>
            <a:chExt cx="3600401" cy="2314128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DA4A41F-4EA8-4C8A-7657-CFCE60C484F2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078CA4C8-B3C5-3B10-536A-980F1E3FE3E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FBF9DB8-3927-E5A1-9314-2A522CCC7E4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2"/>
                  </a:rPr>
                  <a:t>https://www.acti.com/video/v1867</a:t>
                </a:r>
                <a:endParaRPr lang="en-US" sz="1400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055CABA-C268-E8D9-12C2-015E70BF607C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Z82</a:t>
                </a:r>
              </a:p>
            </p:txBody>
          </p:sp>
        </p:grp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0652A4-6D60-7BF3-1F7E-48CF029A5A28}"/>
              </a:ext>
            </a:extLst>
          </p:cNvPr>
          <p:cNvGrpSpPr/>
          <p:nvPr/>
        </p:nvGrpSpPr>
        <p:grpSpPr>
          <a:xfrm>
            <a:off x="4954009" y="1763524"/>
            <a:ext cx="3600401" cy="2314128"/>
            <a:chOff x="251520" y="1763524"/>
            <a:chExt cx="3600401" cy="2314128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67F3490-E143-B8E9-60E9-719F032633EB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C066E5E-37DF-426C-CE6A-FB3DBC74E1D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278606A-249D-0ACC-1E4D-E9EA0716B283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3"/>
                  </a:rPr>
                  <a:t>https://www.acti.com/video/v1876</a:t>
                </a:r>
                <a:endParaRPr lang="en-US" sz="1400" dirty="0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891477D-6728-374A-A2AA-FBC040B7782F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Z82</a:t>
                </a:r>
              </a:p>
            </p:txBody>
          </p:sp>
        </p:grp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57D4353F-03EB-DE97-9FC0-4B6892EB50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5175" y="2082884"/>
            <a:ext cx="2957225" cy="167207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658747C-2525-FBFF-870A-E3F26F66E2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9756" y="2110820"/>
            <a:ext cx="2964343" cy="168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79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2DDB88-6A67-6921-BF20-ABF1599A93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 Unified Solution Architecture consists of NVR servers and CMS.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Small Scale projects: NVR only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Large Scale projects: NVR + CMS</a:t>
            </a:r>
          </a:p>
        </p:txBody>
      </p:sp>
    </p:spTree>
    <p:extLst>
      <p:ext uri="{BB962C8B-B14F-4D97-AF65-F5344CB8AC3E}">
        <p14:creationId xmlns:p14="http://schemas.microsoft.com/office/powerpoint/2010/main" val="1844720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Windows-based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AA5F2D-66F4-29BF-7188-BE3A33612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132856"/>
            <a:ext cx="8735368" cy="35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58586D-02F0-4F9C-6C89-921FEC548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28" y="2100932"/>
            <a:ext cx="8873344" cy="43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93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7634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Third party Solution Integration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DCA9EA-10A0-942A-FD5B-3886E0E9E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316274"/>
            <a:ext cx="2880298" cy="4070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D3EFE3-E194-5E49-CB84-552803C06BFC}"/>
              </a:ext>
            </a:extLst>
          </p:cNvPr>
          <p:cNvSpPr txBox="1"/>
          <p:nvPr/>
        </p:nvSpPr>
        <p:spPr>
          <a:xfrm>
            <a:off x="3563888" y="2316274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an in-depth integration API/</a:t>
            </a:r>
            <a:r>
              <a:rPr lang="en-US" dirty="0" err="1"/>
              <a:t>Url</a:t>
            </a:r>
            <a:r>
              <a:rPr lang="en-US" dirty="0"/>
              <a:t> Commands document for solution integration purposes.</a:t>
            </a:r>
          </a:p>
          <a:p>
            <a:endParaRPr lang="en-US" dirty="0"/>
          </a:p>
          <a:p>
            <a:r>
              <a:rPr lang="en-US" dirty="0"/>
              <a:t>Download here: </a:t>
            </a:r>
            <a:r>
              <a:rPr lang="en-US" dirty="0">
                <a:hlinkClick r:id="rId3"/>
              </a:rPr>
              <a:t>https://Download.acti.com?id=528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92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VMS Solution Partners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62880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Network </a:t>
            </a:r>
            <a:r>
              <a:rPr lang="en-US" b="1" dirty="0" err="1"/>
              <a:t>Optix</a:t>
            </a:r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A382DA-52DB-EAEF-74D7-0864CE410A28}"/>
              </a:ext>
            </a:extLst>
          </p:cNvPr>
          <p:cNvSpPr txBox="1"/>
          <p:nvPr/>
        </p:nvSpPr>
        <p:spPr>
          <a:xfrm>
            <a:off x="1979712" y="165957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https://nxvms.com/ipvd?vendors=ACTi</a:t>
            </a:r>
            <a:endParaRPr lang="en-US" sz="1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12494-BBB6-04AA-9B5E-5043A380C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86" y="1925289"/>
            <a:ext cx="7704856" cy="10726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08AFC6-D759-535A-68DD-AFD2184D2FF9}"/>
              </a:ext>
            </a:extLst>
          </p:cNvPr>
          <p:cNvSpPr txBox="1"/>
          <p:nvPr/>
        </p:nvSpPr>
        <p:spPr>
          <a:xfrm>
            <a:off x="1988056" y="3121223"/>
            <a:ext cx="55983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4"/>
              </a:rPr>
              <a:t>https://exacq.com/integration/ipcams/#search=acti~tags=false</a:t>
            </a: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D3DA87-0502-C7A4-2555-AC5D416687BA}"/>
              </a:ext>
            </a:extLst>
          </p:cNvPr>
          <p:cNvSpPr txBox="1"/>
          <p:nvPr/>
        </p:nvSpPr>
        <p:spPr>
          <a:xfrm>
            <a:off x="323528" y="306896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Exacq</a:t>
            </a:r>
            <a:endParaRPr lang="en-US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0141B5-791D-9CF1-82F4-E86ACCCBA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371045"/>
            <a:ext cx="6984776" cy="12831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F6EC775-177A-E16C-7A38-513653FB03A7}"/>
              </a:ext>
            </a:extLst>
          </p:cNvPr>
          <p:cNvSpPr txBox="1"/>
          <p:nvPr/>
        </p:nvSpPr>
        <p:spPr>
          <a:xfrm>
            <a:off x="1978642" y="4797152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6"/>
              </a:rPr>
              <a:t>https://www.milestonesys.com/support/tools-and-references/supported-devices/xprotect-corporate-and-xprotect-expert/?AdvancedSearchDisplayed=true&amp;ManufacturerId=3</a:t>
            </a:r>
            <a:endParaRPr 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CDD0D1-D983-DB00-A7EF-9F0A062CE236}"/>
              </a:ext>
            </a:extLst>
          </p:cNvPr>
          <p:cNvSpPr txBox="1"/>
          <p:nvPr/>
        </p:nvSpPr>
        <p:spPr>
          <a:xfrm>
            <a:off x="323528" y="479715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Milestone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6B3253E-B66B-086A-2583-EEEC677CD1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536" y="5301208"/>
            <a:ext cx="6048672" cy="148939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0835B8F-618D-5883-F03D-CE1F4DEA8095}"/>
              </a:ext>
            </a:extLst>
          </p:cNvPr>
          <p:cNvSpPr/>
          <p:nvPr/>
        </p:nvSpPr>
        <p:spPr>
          <a:xfrm>
            <a:off x="289095" y="1628800"/>
            <a:ext cx="8387361" cy="144016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210BC07-6028-9BD3-7FDA-645DB4C7EB97}"/>
              </a:ext>
            </a:extLst>
          </p:cNvPr>
          <p:cNvSpPr/>
          <p:nvPr/>
        </p:nvSpPr>
        <p:spPr>
          <a:xfrm>
            <a:off x="289094" y="3125212"/>
            <a:ext cx="8387361" cy="160088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34BC04-FB38-D9A4-4EB1-6221370D10A7}"/>
              </a:ext>
            </a:extLst>
          </p:cNvPr>
          <p:cNvSpPr/>
          <p:nvPr/>
        </p:nvSpPr>
        <p:spPr>
          <a:xfrm>
            <a:off x="285380" y="4800837"/>
            <a:ext cx="8387361" cy="198976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74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2129637"/>
            <a:ext cx="3816424" cy="17113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ct val="15000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ct val="15000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2129637"/>
            <a:ext cx="3816424" cy="171136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Patients monitoring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4165906"/>
            <a:ext cx="3816424" cy="171136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Students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4165906"/>
            <a:ext cx="3816424" cy="171136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ct val="15000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ct val="150000"/>
              </a:lnSpc>
            </a:pPr>
            <a:r>
              <a:rPr lang="en-US" dirty="0"/>
              <a:t>   - Business monitoring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36212</TotalTime>
  <Words>644</Words>
  <Application>Microsoft Office PowerPoint</Application>
  <PresentationFormat>On-screen Show (4:3)</PresentationFormat>
  <Paragraphs>235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1602</cp:revision>
  <dcterms:created xsi:type="dcterms:W3CDTF">2015-08-31T10:30:03Z</dcterms:created>
  <dcterms:modified xsi:type="dcterms:W3CDTF">2023-09-28T09:11:06Z</dcterms:modified>
</cp:coreProperties>
</file>