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12" r:id="rId12"/>
    <p:sldId id="507" r:id="rId13"/>
    <p:sldId id="513" r:id="rId14"/>
    <p:sldId id="514" r:id="rId15"/>
    <p:sldId id="515" r:id="rId16"/>
    <p:sldId id="516" r:id="rId17"/>
    <p:sldId id="517" r:id="rId18"/>
    <p:sldId id="518" r:id="rId19"/>
    <p:sldId id="519" r:id="rId20"/>
    <p:sldId id="520" r:id="rId21"/>
    <p:sldId id="521" r:id="rId22"/>
    <p:sldId id="522"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9D65A1-A376-4995-BE6A-75B47269125B}" v="72" dt="2024-11-21T07:48:22.635"/>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Hong(洪維辰)" userId="09c29d4d-4950-44d3-8785-e0408efdaa52" providerId="ADAL" clId="{A52ECD9C-F05F-47B1-86A0-C752DCC601F2}"/>
    <pc:docChg chg="custSel modSld">
      <pc:chgData name="Alan.Hong(洪維辰)" userId="09c29d4d-4950-44d3-8785-e0408efdaa52" providerId="ADAL" clId="{A52ECD9C-F05F-47B1-86A0-C752DCC601F2}" dt="2024-11-22T01:44:02.546" v="2" actId="207"/>
      <pc:docMkLst>
        <pc:docMk/>
      </pc:docMkLst>
      <pc:sldChg chg="modSp mod">
        <pc:chgData name="Alan.Hong(洪維辰)" userId="09c29d4d-4950-44d3-8785-e0408efdaa52" providerId="ADAL" clId="{A52ECD9C-F05F-47B1-86A0-C752DCC601F2}" dt="2024-11-22T01:35:55.474" v="0" actId="207"/>
        <pc:sldMkLst>
          <pc:docMk/>
          <pc:sldMk cId="2953278869" sldId="513"/>
        </pc:sldMkLst>
        <pc:spChg chg="mod">
          <ac:chgData name="Alan.Hong(洪維辰)" userId="09c29d4d-4950-44d3-8785-e0408efdaa52" providerId="ADAL" clId="{A52ECD9C-F05F-47B1-86A0-C752DCC601F2}" dt="2024-11-22T01:35:55.474" v="0" actId="207"/>
          <ac:spMkLst>
            <pc:docMk/>
            <pc:sldMk cId="2953278869" sldId="513"/>
            <ac:spMk id="14" creationId="{C95F7AB7-7ABE-029E-6E15-4086D7C80BE3}"/>
          </ac:spMkLst>
        </pc:spChg>
      </pc:sldChg>
      <pc:sldChg chg="modSp mod">
        <pc:chgData name="Alan.Hong(洪維辰)" userId="09c29d4d-4950-44d3-8785-e0408efdaa52" providerId="ADAL" clId="{A52ECD9C-F05F-47B1-86A0-C752DCC601F2}" dt="2024-11-22T01:44:02.546" v="2" actId="207"/>
        <pc:sldMkLst>
          <pc:docMk/>
          <pc:sldMk cId="3518915765" sldId="523"/>
        </pc:sldMkLst>
        <pc:graphicFrameChg chg="modGraphic">
          <ac:chgData name="Alan.Hong(洪維辰)" userId="09c29d4d-4950-44d3-8785-e0408efdaa52" providerId="ADAL" clId="{A52ECD9C-F05F-47B1-86A0-C752DCC601F2}" dt="2024-11-22T01:44:02.546" v="2" actId="207"/>
          <ac:graphicFrameMkLst>
            <pc:docMk/>
            <pc:sldMk cId="3518915765" sldId="523"/>
            <ac:graphicFrameMk id="2" creationId="{AAE5D16D-00F8-0576-61EF-850747E8ECC4}"/>
          </ac:graphicFrameMkLst>
        </pc:graphicFrameChg>
      </pc:sldChg>
    </pc:docChg>
  </pc:docChgLst>
  <pc:docChgLst>
    <pc:chgData name="Alan.Hong(洪維辰)" userId="09c29d4d-4950-44d3-8785-e0408efdaa52" providerId="ADAL" clId="{169D65A1-A376-4995-BE6A-75B47269125B}"/>
    <pc:docChg chg="undo custSel modSld">
      <pc:chgData name="Alan.Hong(洪維辰)" userId="09c29d4d-4950-44d3-8785-e0408efdaa52" providerId="ADAL" clId="{169D65A1-A376-4995-BE6A-75B47269125B}" dt="2024-11-21T08:16:22.413" v="651" actId="255"/>
      <pc:docMkLst>
        <pc:docMk/>
      </pc:docMkLst>
      <pc:sldChg chg="modSp mod">
        <pc:chgData name="Alan.Hong(洪維辰)" userId="09c29d4d-4950-44d3-8785-e0408efdaa52" providerId="ADAL" clId="{169D65A1-A376-4995-BE6A-75B47269125B}" dt="2024-11-21T07:37:35.355" v="590" actId="20577"/>
        <pc:sldMkLst>
          <pc:docMk/>
          <pc:sldMk cId="470326181" sldId="387"/>
        </pc:sldMkLst>
        <pc:spChg chg="mod">
          <ac:chgData name="Alan.Hong(洪維辰)" userId="09c29d4d-4950-44d3-8785-e0408efdaa52" providerId="ADAL" clId="{169D65A1-A376-4995-BE6A-75B47269125B}" dt="2024-11-21T07:37:35.355" v="590" actId="20577"/>
          <ac:spMkLst>
            <pc:docMk/>
            <pc:sldMk cId="470326181" sldId="387"/>
            <ac:spMk id="3" creationId="{E258E66F-A3F8-E1F4-C313-4C04249A155C}"/>
          </ac:spMkLst>
        </pc:spChg>
      </pc:sldChg>
      <pc:sldChg chg="modSp mod">
        <pc:chgData name="Alan.Hong(洪維辰)" userId="09c29d4d-4950-44d3-8785-e0408efdaa52" providerId="ADAL" clId="{169D65A1-A376-4995-BE6A-75B47269125B}" dt="2024-11-21T07:37:11.444" v="587" actId="20577"/>
        <pc:sldMkLst>
          <pc:docMk/>
          <pc:sldMk cId="529079030" sldId="388"/>
        </pc:sldMkLst>
        <pc:spChg chg="mod">
          <ac:chgData name="Alan.Hong(洪維辰)" userId="09c29d4d-4950-44d3-8785-e0408efdaa52" providerId="ADAL" clId="{169D65A1-A376-4995-BE6A-75B47269125B}" dt="2024-11-21T07:37:11.444" v="587" actId="20577"/>
          <ac:spMkLst>
            <pc:docMk/>
            <pc:sldMk cId="529079030" sldId="388"/>
            <ac:spMk id="6" creationId="{372F3089-43AD-6ACE-79B8-2225C67A36F4}"/>
          </ac:spMkLst>
        </pc:spChg>
      </pc:sldChg>
      <pc:sldChg chg="modSp mod">
        <pc:chgData name="Alan.Hong(洪維辰)" userId="09c29d4d-4950-44d3-8785-e0408efdaa52" providerId="ADAL" clId="{169D65A1-A376-4995-BE6A-75B47269125B}" dt="2024-11-21T07:34:24.554" v="555" actId="14100"/>
        <pc:sldMkLst>
          <pc:docMk/>
          <pc:sldMk cId="3163356330" sldId="434"/>
        </pc:sldMkLst>
        <pc:spChg chg="mod">
          <ac:chgData name="Alan.Hong(洪維辰)" userId="09c29d4d-4950-44d3-8785-e0408efdaa52" providerId="ADAL" clId="{169D65A1-A376-4995-BE6A-75B47269125B}" dt="2024-11-21T06:06:44.031" v="0"/>
          <ac:spMkLst>
            <pc:docMk/>
            <pc:sldMk cId="3163356330" sldId="434"/>
            <ac:spMk id="35" creationId="{7983AFA7-4BFA-8B1E-CD93-1BEB82D59552}"/>
          </ac:spMkLst>
        </pc:spChg>
        <pc:spChg chg="mod">
          <ac:chgData name="Alan.Hong(洪維辰)" userId="09c29d4d-4950-44d3-8785-e0408efdaa52" providerId="ADAL" clId="{169D65A1-A376-4995-BE6A-75B47269125B}" dt="2024-11-21T07:33:32.591" v="538" actId="1076"/>
          <ac:spMkLst>
            <pc:docMk/>
            <pc:sldMk cId="3163356330" sldId="434"/>
            <ac:spMk id="36" creationId="{ADBC1DF0-EFDF-C4EE-460E-1B664F63FC21}"/>
          </ac:spMkLst>
        </pc:spChg>
        <pc:spChg chg="mod">
          <ac:chgData name="Alan.Hong(洪維辰)" userId="09c29d4d-4950-44d3-8785-e0408efdaa52" providerId="ADAL" clId="{169D65A1-A376-4995-BE6A-75B47269125B}" dt="2024-11-21T07:33:52.655" v="549" actId="1076"/>
          <ac:spMkLst>
            <pc:docMk/>
            <pc:sldMk cId="3163356330" sldId="434"/>
            <ac:spMk id="50" creationId="{EE6D84BD-FEFA-8F35-221B-BB8401F2FEDA}"/>
          </ac:spMkLst>
        </pc:spChg>
        <pc:spChg chg="mod">
          <ac:chgData name="Alan.Hong(洪維辰)" userId="09c29d4d-4950-44d3-8785-e0408efdaa52" providerId="ADAL" clId="{169D65A1-A376-4995-BE6A-75B47269125B}" dt="2024-11-21T06:06:44.031" v="0"/>
          <ac:spMkLst>
            <pc:docMk/>
            <pc:sldMk cId="3163356330" sldId="434"/>
            <ac:spMk id="51" creationId="{950DF562-E559-6E8F-34CA-D20133FB24BF}"/>
          </ac:spMkLst>
        </pc:spChg>
        <pc:spChg chg="mod">
          <ac:chgData name="Alan.Hong(洪維辰)" userId="09c29d4d-4950-44d3-8785-e0408efdaa52" providerId="ADAL" clId="{169D65A1-A376-4995-BE6A-75B47269125B}" dt="2024-11-21T07:34:10.311" v="551" actId="1076"/>
          <ac:spMkLst>
            <pc:docMk/>
            <pc:sldMk cId="3163356330" sldId="434"/>
            <ac:spMk id="52" creationId="{2231CB92-CC8E-DC80-75DD-6F88844521BD}"/>
          </ac:spMkLst>
        </pc:spChg>
        <pc:spChg chg="mod">
          <ac:chgData name="Alan.Hong(洪維辰)" userId="09c29d4d-4950-44d3-8785-e0408efdaa52" providerId="ADAL" clId="{169D65A1-A376-4995-BE6A-75B47269125B}" dt="2024-11-21T07:34:18.769" v="554" actId="1076"/>
          <ac:spMkLst>
            <pc:docMk/>
            <pc:sldMk cId="3163356330" sldId="434"/>
            <ac:spMk id="55" creationId="{FC1E104A-477E-C7D2-2909-AB111945DBA4}"/>
          </ac:spMkLst>
        </pc:spChg>
        <pc:spChg chg="mod">
          <ac:chgData name="Alan.Hong(洪維辰)" userId="09c29d4d-4950-44d3-8785-e0408efdaa52" providerId="ADAL" clId="{169D65A1-A376-4995-BE6A-75B47269125B}" dt="2024-11-21T07:34:24.554" v="555" actId="14100"/>
          <ac:spMkLst>
            <pc:docMk/>
            <pc:sldMk cId="3163356330" sldId="434"/>
            <ac:spMk id="1024" creationId="{ED79E846-F4FA-048C-6021-83E9C0D5A990}"/>
          </ac:spMkLst>
        </pc:spChg>
        <pc:spChg chg="mod">
          <ac:chgData name="Alan.Hong(洪維辰)" userId="09c29d4d-4950-44d3-8785-e0408efdaa52" providerId="ADAL" clId="{169D65A1-A376-4995-BE6A-75B47269125B}" dt="2024-11-21T07:33:12.080" v="523" actId="1076"/>
          <ac:spMkLst>
            <pc:docMk/>
            <pc:sldMk cId="3163356330" sldId="434"/>
            <ac:spMk id="1027" creationId="{52CD7318-F2F0-72BE-F422-E6E0BF68D694}"/>
          </ac:spMkLst>
        </pc:spChg>
      </pc:sldChg>
      <pc:sldChg chg="modSp mod">
        <pc:chgData name="Alan.Hong(洪維辰)" userId="09c29d4d-4950-44d3-8785-e0408efdaa52" providerId="ADAL" clId="{169D65A1-A376-4995-BE6A-75B47269125B}" dt="2024-11-21T06:36:52.966" v="98" actId="1076"/>
        <pc:sldMkLst>
          <pc:docMk/>
          <pc:sldMk cId="246058357" sldId="437"/>
        </pc:sldMkLst>
        <pc:spChg chg="mod">
          <ac:chgData name="Alan.Hong(洪維辰)" userId="09c29d4d-4950-44d3-8785-e0408efdaa52" providerId="ADAL" clId="{169D65A1-A376-4995-BE6A-75B47269125B}" dt="2024-11-21T06:28:27.122" v="67" actId="207"/>
          <ac:spMkLst>
            <pc:docMk/>
            <pc:sldMk cId="246058357" sldId="437"/>
            <ac:spMk id="12" creationId="{1506AE02-7050-ADC1-4CDB-92F15477B70F}"/>
          </ac:spMkLst>
        </pc:spChg>
        <pc:spChg chg="mod">
          <ac:chgData name="Alan.Hong(洪維辰)" userId="09c29d4d-4950-44d3-8785-e0408efdaa52" providerId="ADAL" clId="{169D65A1-A376-4995-BE6A-75B47269125B}" dt="2024-11-21T06:28:29.986" v="68" actId="207"/>
          <ac:spMkLst>
            <pc:docMk/>
            <pc:sldMk cId="246058357" sldId="437"/>
            <ac:spMk id="13" creationId="{2A59FBD7-C2D8-3F47-356F-A9452E86AC3A}"/>
          </ac:spMkLst>
        </pc:spChg>
        <pc:spChg chg="mod">
          <ac:chgData name="Alan.Hong(洪維辰)" userId="09c29d4d-4950-44d3-8785-e0408efdaa52" providerId="ADAL" clId="{169D65A1-A376-4995-BE6A-75B47269125B}" dt="2024-11-21T06:29:11.469" v="73" actId="207"/>
          <ac:spMkLst>
            <pc:docMk/>
            <pc:sldMk cId="246058357" sldId="437"/>
            <ac:spMk id="14" creationId="{9EA1550B-2674-4CD0-0EA9-0091D778F798}"/>
          </ac:spMkLst>
        </pc:spChg>
        <pc:spChg chg="mod">
          <ac:chgData name="Alan.Hong(洪維辰)" userId="09c29d4d-4950-44d3-8785-e0408efdaa52" providerId="ADAL" clId="{169D65A1-A376-4995-BE6A-75B47269125B}" dt="2024-11-21T06:36:03.215" v="91" actId="122"/>
          <ac:spMkLst>
            <pc:docMk/>
            <pc:sldMk cId="246058357" sldId="437"/>
            <ac:spMk id="15" creationId="{8D2726FD-76CE-52A1-9952-FF8955A5DC47}"/>
          </ac:spMkLst>
        </pc:spChg>
        <pc:spChg chg="mod">
          <ac:chgData name="Alan.Hong(洪維辰)" userId="09c29d4d-4950-44d3-8785-e0408efdaa52" providerId="ADAL" clId="{169D65A1-A376-4995-BE6A-75B47269125B}" dt="2024-11-21T06:36:52.966" v="98" actId="1076"/>
          <ac:spMkLst>
            <pc:docMk/>
            <pc:sldMk cId="246058357" sldId="437"/>
            <ac:spMk id="16" creationId="{401CFE1D-BB01-C94D-E934-E1CC785301CC}"/>
          </ac:spMkLst>
        </pc:spChg>
      </pc:sldChg>
      <pc:sldChg chg="modSp mod">
        <pc:chgData name="Alan.Hong(洪維辰)" userId="09c29d4d-4950-44d3-8785-e0408efdaa52" providerId="ADAL" clId="{169D65A1-A376-4995-BE6A-75B47269125B}" dt="2024-11-21T07:35:13.850" v="559" actId="2711"/>
        <pc:sldMkLst>
          <pc:docMk/>
          <pc:sldMk cId="3971223096" sldId="440"/>
        </pc:sldMkLst>
        <pc:spChg chg="mod">
          <ac:chgData name="Alan.Hong(洪維辰)" userId="09c29d4d-4950-44d3-8785-e0408efdaa52" providerId="ADAL" clId="{169D65A1-A376-4995-BE6A-75B47269125B}" dt="2024-11-21T07:35:13.850" v="559" actId="2711"/>
          <ac:spMkLst>
            <pc:docMk/>
            <pc:sldMk cId="3971223096" sldId="440"/>
            <ac:spMk id="5" creationId="{68D355FD-A240-DE8C-A511-1C08D1469D00}"/>
          </ac:spMkLst>
        </pc:spChg>
      </pc:sldChg>
      <pc:sldChg chg="modSp mod">
        <pc:chgData name="Alan.Hong(洪維辰)" userId="09c29d4d-4950-44d3-8785-e0408efdaa52" providerId="ADAL" clId="{169D65A1-A376-4995-BE6A-75B47269125B}" dt="2024-11-21T07:36:03.915" v="561" actId="2710"/>
        <pc:sldMkLst>
          <pc:docMk/>
          <pc:sldMk cId="1992527972" sldId="441"/>
        </pc:sldMkLst>
        <pc:spChg chg="mod">
          <ac:chgData name="Alan.Hong(洪維辰)" userId="09c29d4d-4950-44d3-8785-e0408efdaa52" providerId="ADAL" clId="{169D65A1-A376-4995-BE6A-75B47269125B}" dt="2024-11-21T07:36:03.915" v="561" actId="2710"/>
          <ac:spMkLst>
            <pc:docMk/>
            <pc:sldMk cId="1992527972" sldId="441"/>
            <ac:spMk id="2" creationId="{603F7B32-DEF8-F742-D770-3D14E044ABAC}"/>
          </ac:spMkLst>
        </pc:spChg>
      </pc:sldChg>
      <pc:sldChg chg="modSp mod">
        <pc:chgData name="Alan.Hong(洪維辰)" userId="09c29d4d-4950-44d3-8785-e0408efdaa52" providerId="ADAL" clId="{169D65A1-A376-4995-BE6A-75B47269125B}" dt="2024-11-21T07:32:58.147" v="521" actId="2711"/>
        <pc:sldMkLst>
          <pc:docMk/>
          <pc:sldMk cId="54621756" sldId="458"/>
        </pc:sldMkLst>
        <pc:spChg chg="mod">
          <ac:chgData name="Alan.Hong(洪維辰)" userId="09c29d4d-4950-44d3-8785-e0408efdaa52" providerId="ADAL" clId="{169D65A1-A376-4995-BE6A-75B47269125B}" dt="2024-11-21T07:32:49.488" v="519" actId="2711"/>
          <ac:spMkLst>
            <pc:docMk/>
            <pc:sldMk cId="54621756" sldId="458"/>
            <ac:spMk id="6" creationId="{4A1F9869-8455-A380-B3EA-96A32501F58B}"/>
          </ac:spMkLst>
        </pc:spChg>
        <pc:spChg chg="mod">
          <ac:chgData name="Alan.Hong(洪維辰)" userId="09c29d4d-4950-44d3-8785-e0408efdaa52" providerId="ADAL" clId="{169D65A1-A376-4995-BE6A-75B47269125B}" dt="2024-11-21T07:32:58.147" v="521" actId="2711"/>
          <ac:spMkLst>
            <pc:docMk/>
            <pc:sldMk cId="54621756" sldId="458"/>
            <ac:spMk id="13" creationId="{F9189177-BAF5-45DF-1850-975903DA6433}"/>
          </ac:spMkLst>
        </pc:spChg>
      </pc:sldChg>
      <pc:sldChg chg="modSp mod">
        <pc:chgData name="Alan.Hong(洪維辰)" userId="09c29d4d-4950-44d3-8785-e0408efdaa52" providerId="ADAL" clId="{169D65A1-A376-4995-BE6A-75B47269125B}" dt="2024-11-21T07:30:54.657" v="505" actId="2711"/>
        <pc:sldMkLst>
          <pc:docMk/>
          <pc:sldMk cId="1318076978" sldId="461"/>
        </pc:sldMkLst>
        <pc:spChg chg="mod">
          <ac:chgData name="Alan.Hong(洪維辰)" userId="09c29d4d-4950-44d3-8785-e0408efdaa52" providerId="ADAL" clId="{169D65A1-A376-4995-BE6A-75B47269125B}" dt="2024-11-21T07:30:54.657" v="505" actId="2711"/>
          <ac:spMkLst>
            <pc:docMk/>
            <pc:sldMk cId="1318076978" sldId="461"/>
            <ac:spMk id="5" creationId="{406FB368-D4C7-EB88-80F1-7BF17BC1A6B3}"/>
          </ac:spMkLst>
        </pc:spChg>
      </pc:sldChg>
      <pc:sldChg chg="modSp mod">
        <pc:chgData name="Alan.Hong(洪維辰)" userId="09c29d4d-4950-44d3-8785-e0408efdaa52" providerId="ADAL" clId="{169D65A1-A376-4995-BE6A-75B47269125B}" dt="2024-11-21T07:31:54.975" v="516" actId="1076"/>
        <pc:sldMkLst>
          <pc:docMk/>
          <pc:sldMk cId="2752283685" sldId="462"/>
        </pc:sldMkLst>
        <pc:spChg chg="mod">
          <ac:chgData name="Alan.Hong(洪維辰)" userId="09c29d4d-4950-44d3-8785-e0408efdaa52" providerId="ADAL" clId="{169D65A1-A376-4995-BE6A-75B47269125B}" dt="2024-11-21T07:31:35.054" v="509" actId="2711"/>
          <ac:spMkLst>
            <pc:docMk/>
            <pc:sldMk cId="2752283685" sldId="462"/>
            <ac:spMk id="3" creationId="{A125DA21-823E-92D6-23C6-63A1F9F2CE4F}"/>
          </ac:spMkLst>
        </pc:spChg>
        <pc:spChg chg="mod">
          <ac:chgData name="Alan.Hong(洪維辰)" userId="09c29d4d-4950-44d3-8785-e0408efdaa52" providerId="ADAL" clId="{169D65A1-A376-4995-BE6A-75B47269125B}" dt="2024-11-21T07:31:54.975" v="516" actId="1076"/>
          <ac:spMkLst>
            <pc:docMk/>
            <pc:sldMk cId="2752283685" sldId="462"/>
            <ac:spMk id="4" creationId="{8FFB193C-445C-D87D-7387-D92E12288B7B}"/>
          </ac:spMkLst>
        </pc:spChg>
      </pc:sldChg>
      <pc:sldChg chg="modSp mod">
        <pc:chgData name="Alan.Hong(洪維辰)" userId="09c29d4d-4950-44d3-8785-e0408efdaa52" providerId="ADAL" clId="{169D65A1-A376-4995-BE6A-75B47269125B}" dt="2024-11-21T07:38:47.994" v="593" actId="207"/>
        <pc:sldMkLst>
          <pc:docMk/>
          <pc:sldMk cId="2309005391" sldId="465"/>
        </pc:sldMkLst>
        <pc:spChg chg="mod">
          <ac:chgData name="Alan.Hong(洪維辰)" userId="09c29d4d-4950-44d3-8785-e0408efdaa52" providerId="ADAL" clId="{169D65A1-A376-4995-BE6A-75B47269125B}" dt="2024-11-21T07:38:41.742" v="591" actId="207"/>
          <ac:spMkLst>
            <pc:docMk/>
            <pc:sldMk cId="2309005391" sldId="465"/>
            <ac:spMk id="8" creationId="{DCBA5DF7-3777-89D3-2756-105E4C2E4B4B}"/>
          </ac:spMkLst>
        </pc:spChg>
        <pc:spChg chg="mod">
          <ac:chgData name="Alan.Hong(洪維辰)" userId="09c29d4d-4950-44d3-8785-e0408efdaa52" providerId="ADAL" clId="{169D65A1-A376-4995-BE6A-75B47269125B}" dt="2024-11-21T07:38:47.994" v="593" actId="207"/>
          <ac:spMkLst>
            <pc:docMk/>
            <pc:sldMk cId="2309005391" sldId="465"/>
            <ac:spMk id="10" creationId="{60B4391B-8304-3719-A07B-BEE7D43097DE}"/>
          </ac:spMkLst>
        </pc:spChg>
      </pc:sldChg>
      <pc:sldChg chg="addSp modSp mod">
        <pc:chgData name="Alan.Hong(洪維辰)" userId="09c29d4d-4950-44d3-8785-e0408efdaa52" providerId="ADAL" clId="{169D65A1-A376-4995-BE6A-75B47269125B}" dt="2024-11-21T06:49:28.325" v="187" actId="207"/>
        <pc:sldMkLst>
          <pc:docMk/>
          <pc:sldMk cId="1750418331" sldId="467"/>
        </pc:sldMkLst>
        <pc:spChg chg="add mod">
          <ac:chgData name="Alan.Hong(洪維辰)" userId="09c29d4d-4950-44d3-8785-e0408efdaa52" providerId="ADAL" clId="{169D65A1-A376-4995-BE6A-75B47269125B}" dt="2024-11-21T06:40:30.560" v="118" actId="1076"/>
          <ac:spMkLst>
            <pc:docMk/>
            <pc:sldMk cId="1750418331" sldId="467"/>
            <ac:spMk id="4" creationId="{1191668D-2EFA-2D12-C888-F0F06E4227A4}"/>
          </ac:spMkLst>
        </pc:spChg>
        <pc:spChg chg="add mod">
          <ac:chgData name="Alan.Hong(洪維辰)" userId="09c29d4d-4950-44d3-8785-e0408efdaa52" providerId="ADAL" clId="{169D65A1-A376-4995-BE6A-75B47269125B}" dt="2024-11-21T06:45:49.194" v="151" actId="207"/>
          <ac:spMkLst>
            <pc:docMk/>
            <pc:sldMk cId="1750418331" sldId="467"/>
            <ac:spMk id="5" creationId="{99606717-460A-6B18-1274-7DDBAE581F5F}"/>
          </ac:spMkLst>
        </pc:spChg>
        <pc:spChg chg="mod">
          <ac:chgData name="Alan.Hong(洪維辰)" userId="09c29d4d-4950-44d3-8785-e0408efdaa52" providerId="ADAL" clId="{169D65A1-A376-4995-BE6A-75B47269125B}" dt="2024-11-21T06:49:21.710" v="185" actId="207"/>
          <ac:spMkLst>
            <pc:docMk/>
            <pc:sldMk cId="1750418331" sldId="467"/>
            <ac:spMk id="14" creationId="{472082F4-877A-A973-4BDA-4A5C6EBEC45D}"/>
          </ac:spMkLst>
        </pc:spChg>
        <pc:spChg chg="mod">
          <ac:chgData name="Alan.Hong(洪維辰)" userId="09c29d4d-4950-44d3-8785-e0408efdaa52" providerId="ADAL" clId="{169D65A1-A376-4995-BE6A-75B47269125B}" dt="2024-11-21T06:49:18.540" v="184" actId="207"/>
          <ac:spMkLst>
            <pc:docMk/>
            <pc:sldMk cId="1750418331" sldId="467"/>
            <ac:spMk id="16" creationId="{F90686BF-DBA3-16C2-36E5-1181F4E8825D}"/>
          </ac:spMkLst>
        </pc:spChg>
        <pc:spChg chg="mod">
          <ac:chgData name="Alan.Hong(洪維辰)" userId="09c29d4d-4950-44d3-8785-e0408efdaa52" providerId="ADAL" clId="{169D65A1-A376-4995-BE6A-75B47269125B}" dt="2024-11-21T06:49:13.408" v="182" actId="207"/>
          <ac:spMkLst>
            <pc:docMk/>
            <pc:sldMk cId="1750418331" sldId="467"/>
            <ac:spMk id="17" creationId="{565E7CD5-4656-326A-9E40-C68123B97652}"/>
          </ac:spMkLst>
        </pc:spChg>
        <pc:spChg chg="mod">
          <ac:chgData name="Alan.Hong(洪維辰)" userId="09c29d4d-4950-44d3-8785-e0408efdaa52" providerId="ADAL" clId="{169D65A1-A376-4995-BE6A-75B47269125B}" dt="2024-11-21T06:49:25.101" v="186" actId="207"/>
          <ac:spMkLst>
            <pc:docMk/>
            <pc:sldMk cId="1750418331" sldId="467"/>
            <ac:spMk id="19" creationId="{38981228-36DE-7683-65FE-7EA17A299CFB}"/>
          </ac:spMkLst>
        </pc:spChg>
        <pc:spChg chg="mod">
          <ac:chgData name="Alan.Hong(洪維辰)" userId="09c29d4d-4950-44d3-8785-e0408efdaa52" providerId="ADAL" clId="{169D65A1-A376-4995-BE6A-75B47269125B}" dt="2024-11-21T06:49:28.325" v="187" actId="207"/>
          <ac:spMkLst>
            <pc:docMk/>
            <pc:sldMk cId="1750418331" sldId="467"/>
            <ac:spMk id="20" creationId="{A4AE7ED5-913D-3E5A-E58B-B433CF2FECA2}"/>
          </ac:spMkLst>
        </pc:spChg>
      </pc:sldChg>
      <pc:sldChg chg="modSp mod">
        <pc:chgData name="Alan.Hong(洪維辰)" userId="09c29d4d-4950-44d3-8785-e0408efdaa52" providerId="ADAL" clId="{169D65A1-A376-4995-BE6A-75B47269125B}" dt="2024-11-21T06:16:57.756" v="34" actId="1076"/>
        <pc:sldMkLst>
          <pc:docMk/>
          <pc:sldMk cId="2268926946" sldId="500"/>
        </pc:sldMkLst>
        <pc:spChg chg="mod">
          <ac:chgData name="Alan.Hong(洪維辰)" userId="09c29d4d-4950-44d3-8785-e0408efdaa52" providerId="ADAL" clId="{169D65A1-A376-4995-BE6A-75B47269125B}" dt="2024-11-21T06:16:57.756" v="34" actId="1076"/>
          <ac:spMkLst>
            <pc:docMk/>
            <pc:sldMk cId="2268926946" sldId="500"/>
            <ac:spMk id="4" creationId="{39302DFA-5F16-0954-9401-53AA266FE95E}"/>
          </ac:spMkLst>
        </pc:spChg>
        <pc:spChg chg="mod">
          <ac:chgData name="Alan.Hong(洪維辰)" userId="09c29d4d-4950-44d3-8785-e0408efdaa52" providerId="ADAL" clId="{169D65A1-A376-4995-BE6A-75B47269125B}" dt="2024-11-21T06:16:18.352" v="31" actId="1076"/>
          <ac:spMkLst>
            <pc:docMk/>
            <pc:sldMk cId="2268926946" sldId="500"/>
            <ac:spMk id="6" creationId="{640BA6C9-8CD3-C535-4538-9684E5E570A8}"/>
          </ac:spMkLst>
        </pc:spChg>
        <pc:spChg chg="mod">
          <ac:chgData name="Alan.Hong(洪維辰)" userId="09c29d4d-4950-44d3-8785-e0408efdaa52" providerId="ADAL" clId="{169D65A1-A376-4995-BE6A-75B47269125B}" dt="2024-11-21T06:16:00.982" v="27" actId="1076"/>
          <ac:spMkLst>
            <pc:docMk/>
            <pc:sldMk cId="2268926946" sldId="500"/>
            <ac:spMk id="7" creationId="{6024A30D-933D-874D-3350-1C279B6AA7E7}"/>
          </ac:spMkLst>
        </pc:spChg>
        <pc:spChg chg="mod">
          <ac:chgData name="Alan.Hong(洪維辰)" userId="09c29d4d-4950-44d3-8785-e0408efdaa52" providerId="ADAL" clId="{169D65A1-A376-4995-BE6A-75B47269125B}" dt="2024-11-21T06:15:04.638" v="12" actId="122"/>
          <ac:spMkLst>
            <pc:docMk/>
            <pc:sldMk cId="2268926946" sldId="500"/>
            <ac:spMk id="8" creationId="{30E6AB11-2524-373D-75DC-2028D58B0EC3}"/>
          </ac:spMkLst>
        </pc:spChg>
        <pc:spChg chg="mod">
          <ac:chgData name="Alan.Hong(洪維辰)" userId="09c29d4d-4950-44d3-8785-e0408efdaa52" providerId="ADAL" clId="{169D65A1-A376-4995-BE6A-75B47269125B}" dt="2024-11-21T06:16:29.763" v="33" actId="122"/>
          <ac:spMkLst>
            <pc:docMk/>
            <pc:sldMk cId="2268926946" sldId="500"/>
            <ac:spMk id="9" creationId="{CA374F00-15B2-1032-3471-8A64CC1D1C2F}"/>
          </ac:spMkLst>
        </pc:spChg>
        <pc:spChg chg="mod">
          <ac:chgData name="Alan.Hong(洪維辰)" userId="09c29d4d-4950-44d3-8785-e0408efdaa52" providerId="ADAL" clId="{169D65A1-A376-4995-BE6A-75B47269125B}" dt="2024-11-21T06:15:38.332" v="21" actId="122"/>
          <ac:spMkLst>
            <pc:docMk/>
            <pc:sldMk cId="2268926946" sldId="500"/>
            <ac:spMk id="10" creationId="{27FC1C1C-3B8F-287C-1669-78865E3EAF49}"/>
          </ac:spMkLst>
        </pc:spChg>
        <pc:spChg chg="mod">
          <ac:chgData name="Alan.Hong(洪維辰)" userId="09c29d4d-4950-44d3-8785-e0408efdaa52" providerId="ADAL" clId="{169D65A1-A376-4995-BE6A-75B47269125B}" dt="2024-11-21T06:15:26.624" v="17" actId="122"/>
          <ac:spMkLst>
            <pc:docMk/>
            <pc:sldMk cId="2268926946" sldId="500"/>
            <ac:spMk id="11" creationId="{CFB54B56-A9BD-3068-54B2-7257CCF898A9}"/>
          </ac:spMkLst>
        </pc:spChg>
        <pc:spChg chg="mod">
          <ac:chgData name="Alan.Hong(洪維辰)" userId="09c29d4d-4950-44d3-8785-e0408efdaa52" providerId="ADAL" clId="{169D65A1-A376-4995-BE6A-75B47269125B}" dt="2024-11-21T06:15:32.403" v="19" actId="122"/>
          <ac:spMkLst>
            <pc:docMk/>
            <pc:sldMk cId="2268926946" sldId="500"/>
            <ac:spMk id="17" creationId="{C4C7C13B-B360-52A6-7E51-4B41408DD60C}"/>
          </ac:spMkLst>
        </pc:spChg>
        <pc:spChg chg="mod">
          <ac:chgData name="Alan.Hong(洪維辰)" userId="09c29d4d-4950-44d3-8785-e0408efdaa52" providerId="ADAL" clId="{169D65A1-A376-4995-BE6A-75B47269125B}" dt="2024-11-21T06:15:46.773" v="23" actId="122"/>
          <ac:spMkLst>
            <pc:docMk/>
            <pc:sldMk cId="2268926946" sldId="500"/>
            <ac:spMk id="19" creationId="{98F2A1F6-0B97-C35A-B47A-DC4ADF34348F}"/>
          </ac:spMkLst>
        </pc:spChg>
        <pc:spChg chg="mod">
          <ac:chgData name="Alan.Hong(洪維辰)" userId="09c29d4d-4950-44d3-8785-e0408efdaa52" providerId="ADAL" clId="{169D65A1-A376-4995-BE6A-75B47269125B}" dt="2024-11-21T06:15:15.170" v="14" actId="122"/>
          <ac:spMkLst>
            <pc:docMk/>
            <pc:sldMk cId="2268926946" sldId="500"/>
            <ac:spMk id="22" creationId="{4E01FA23-7489-21D5-ECCB-6458583EFFB9}"/>
          </ac:spMkLst>
        </pc:spChg>
        <pc:picChg chg="mod">
          <ac:chgData name="Alan.Hong(洪維辰)" userId="09c29d4d-4950-44d3-8785-e0408efdaa52" providerId="ADAL" clId="{169D65A1-A376-4995-BE6A-75B47269125B}" dt="2024-11-21T06:14:54.745" v="10" actId="1076"/>
          <ac:picMkLst>
            <pc:docMk/>
            <pc:sldMk cId="2268926946" sldId="500"/>
            <ac:picMk id="5" creationId="{52CDCFA9-6006-A148-9CE0-21DDA5E70A7D}"/>
          </ac:picMkLst>
        </pc:picChg>
      </pc:sldChg>
      <pc:sldChg chg="modSp mod">
        <pc:chgData name="Alan.Hong(洪維辰)" userId="09c29d4d-4950-44d3-8785-e0408efdaa52" providerId="ADAL" clId="{169D65A1-A376-4995-BE6A-75B47269125B}" dt="2024-11-21T07:48:34.078" v="650" actId="255"/>
        <pc:sldMkLst>
          <pc:docMk/>
          <pc:sldMk cId="879963922" sldId="501"/>
        </pc:sldMkLst>
        <pc:graphicFrameChg chg="mod modGraphic">
          <ac:chgData name="Alan.Hong(洪維辰)" userId="09c29d4d-4950-44d3-8785-e0408efdaa52" providerId="ADAL" clId="{169D65A1-A376-4995-BE6A-75B47269125B}" dt="2024-11-21T07:48:34.078" v="650" actId="255"/>
          <ac:graphicFrameMkLst>
            <pc:docMk/>
            <pc:sldMk cId="879963922" sldId="501"/>
            <ac:graphicFrameMk id="3" creationId="{B0B5AED9-17F4-263F-CD10-43469869C4D4}"/>
          </ac:graphicFrameMkLst>
        </pc:graphicFrameChg>
      </pc:sldChg>
      <pc:sldChg chg="modSp mod">
        <pc:chgData name="Alan.Hong(洪維辰)" userId="09c29d4d-4950-44d3-8785-e0408efdaa52" providerId="ADAL" clId="{169D65A1-A376-4995-BE6A-75B47269125B}" dt="2024-11-21T06:56:59.854" v="248" actId="207"/>
        <pc:sldMkLst>
          <pc:docMk/>
          <pc:sldMk cId="2683411327" sldId="507"/>
        </pc:sldMkLst>
        <pc:spChg chg="mod">
          <ac:chgData name="Alan.Hong(洪維辰)" userId="09c29d4d-4950-44d3-8785-e0408efdaa52" providerId="ADAL" clId="{169D65A1-A376-4995-BE6A-75B47269125B}" dt="2024-11-21T06:55:38.892" v="229" actId="207"/>
          <ac:spMkLst>
            <pc:docMk/>
            <pc:sldMk cId="2683411327" sldId="507"/>
            <ac:spMk id="8" creationId="{FBBAB776-4F65-079E-6335-1B359F1C2EF2}"/>
          </ac:spMkLst>
        </pc:spChg>
        <pc:spChg chg="mod">
          <ac:chgData name="Alan.Hong(洪維辰)" userId="09c29d4d-4950-44d3-8785-e0408efdaa52" providerId="ADAL" clId="{169D65A1-A376-4995-BE6A-75B47269125B}" dt="2024-11-21T06:55:19.712" v="227" actId="120"/>
          <ac:spMkLst>
            <pc:docMk/>
            <pc:sldMk cId="2683411327" sldId="507"/>
            <ac:spMk id="12" creationId="{F53F4863-0DA7-2D22-AB2C-86A6EB62A94E}"/>
          </ac:spMkLst>
        </pc:spChg>
        <pc:spChg chg="mod">
          <ac:chgData name="Alan.Hong(洪維辰)" userId="09c29d4d-4950-44d3-8785-e0408efdaa52" providerId="ADAL" clId="{169D65A1-A376-4995-BE6A-75B47269125B}" dt="2024-11-21T06:56:59.854" v="248" actId="207"/>
          <ac:spMkLst>
            <pc:docMk/>
            <pc:sldMk cId="2683411327" sldId="507"/>
            <ac:spMk id="13" creationId="{20ED597C-FC3B-5D45-BC71-559832266FEC}"/>
          </ac:spMkLst>
        </pc:spChg>
      </pc:sldChg>
      <pc:sldChg chg="modSp mod">
        <pc:chgData name="Alan.Hong(洪維辰)" userId="09c29d4d-4950-44d3-8785-e0408efdaa52" providerId="ADAL" clId="{169D65A1-A376-4995-BE6A-75B47269125B}" dt="2024-11-21T06:54:01.595" v="225" actId="207"/>
        <pc:sldMkLst>
          <pc:docMk/>
          <pc:sldMk cId="2379953572" sldId="512"/>
        </pc:sldMkLst>
        <pc:spChg chg="mod">
          <ac:chgData name="Alan.Hong(洪維辰)" userId="09c29d4d-4950-44d3-8785-e0408efdaa52" providerId="ADAL" clId="{169D65A1-A376-4995-BE6A-75B47269125B}" dt="2024-11-21T06:50:42.644" v="205" actId="255"/>
          <ac:spMkLst>
            <pc:docMk/>
            <pc:sldMk cId="2379953572" sldId="512"/>
            <ac:spMk id="8" creationId="{FBBAB776-4F65-079E-6335-1B359F1C2EF2}"/>
          </ac:spMkLst>
        </pc:spChg>
        <pc:spChg chg="mod">
          <ac:chgData name="Alan.Hong(洪維辰)" userId="09c29d4d-4950-44d3-8785-e0408efdaa52" providerId="ADAL" clId="{169D65A1-A376-4995-BE6A-75B47269125B}" dt="2024-11-21T06:51:26.155" v="208" actId="207"/>
          <ac:spMkLst>
            <pc:docMk/>
            <pc:sldMk cId="2379953572" sldId="512"/>
            <ac:spMk id="12" creationId="{F53F4863-0DA7-2D22-AB2C-86A6EB62A94E}"/>
          </ac:spMkLst>
        </pc:spChg>
        <pc:spChg chg="mod">
          <ac:chgData name="Alan.Hong(洪維辰)" userId="09c29d4d-4950-44d3-8785-e0408efdaa52" providerId="ADAL" clId="{169D65A1-A376-4995-BE6A-75B47269125B}" dt="2024-11-21T06:54:01.595" v="225" actId="207"/>
          <ac:spMkLst>
            <pc:docMk/>
            <pc:sldMk cId="2379953572" sldId="512"/>
            <ac:spMk id="13" creationId="{20ED597C-FC3B-5D45-BC71-559832266FEC}"/>
          </ac:spMkLst>
        </pc:spChg>
      </pc:sldChg>
      <pc:sldChg chg="addSp delSp modSp mod">
        <pc:chgData name="Alan.Hong(洪維辰)" userId="09c29d4d-4950-44d3-8785-e0408efdaa52" providerId="ADAL" clId="{169D65A1-A376-4995-BE6A-75B47269125B}" dt="2024-11-21T07:22:05.117" v="452" actId="115"/>
        <pc:sldMkLst>
          <pc:docMk/>
          <pc:sldMk cId="2953278869" sldId="513"/>
        </pc:sldMkLst>
        <pc:spChg chg="mod">
          <ac:chgData name="Alan.Hong(洪維辰)" userId="09c29d4d-4950-44d3-8785-e0408efdaa52" providerId="ADAL" clId="{169D65A1-A376-4995-BE6A-75B47269125B}" dt="2024-11-21T07:04:56.920" v="321" actId="2711"/>
          <ac:spMkLst>
            <pc:docMk/>
            <pc:sldMk cId="2953278869" sldId="513"/>
            <ac:spMk id="2" creationId="{7FDBAC82-1375-FEDA-303C-F3357C49D712}"/>
          </ac:spMkLst>
        </pc:spChg>
        <pc:spChg chg="add">
          <ac:chgData name="Alan.Hong(洪維辰)" userId="09c29d4d-4950-44d3-8785-e0408efdaa52" providerId="ADAL" clId="{169D65A1-A376-4995-BE6A-75B47269125B}" dt="2024-11-21T07:02:58.358" v="297"/>
          <ac:spMkLst>
            <pc:docMk/>
            <pc:sldMk cId="2953278869" sldId="513"/>
            <ac:spMk id="3" creationId="{C78689DE-48C5-F026-CEA2-A8D21C3E0685}"/>
          </ac:spMkLst>
        </pc:spChg>
        <pc:spChg chg="mod">
          <ac:chgData name="Alan.Hong(洪維辰)" userId="09c29d4d-4950-44d3-8785-e0408efdaa52" providerId="ADAL" clId="{169D65A1-A376-4995-BE6A-75B47269125B}" dt="2024-11-21T06:58:40.169" v="262" actId="207"/>
          <ac:spMkLst>
            <pc:docMk/>
            <pc:sldMk cId="2953278869" sldId="513"/>
            <ac:spMk id="8" creationId="{FBBAB776-4F65-079E-6335-1B359F1C2EF2}"/>
          </ac:spMkLst>
        </pc:spChg>
        <pc:spChg chg="mod">
          <ac:chgData name="Alan.Hong(洪維辰)" userId="09c29d4d-4950-44d3-8785-e0408efdaa52" providerId="ADAL" clId="{169D65A1-A376-4995-BE6A-75B47269125B}" dt="2024-11-21T07:22:05.117" v="452" actId="115"/>
          <ac:spMkLst>
            <pc:docMk/>
            <pc:sldMk cId="2953278869" sldId="513"/>
            <ac:spMk id="9" creationId="{46456697-B05A-BAB9-96A5-601275BB31BC}"/>
          </ac:spMkLst>
        </pc:spChg>
        <pc:spChg chg="mod">
          <ac:chgData name="Alan.Hong(洪維辰)" userId="09c29d4d-4950-44d3-8785-e0408efdaa52" providerId="ADAL" clId="{169D65A1-A376-4995-BE6A-75B47269125B}" dt="2024-11-21T06:58:13.858" v="257" actId="120"/>
          <ac:spMkLst>
            <pc:docMk/>
            <pc:sldMk cId="2953278869" sldId="513"/>
            <ac:spMk id="12" creationId="{F53F4863-0DA7-2D22-AB2C-86A6EB62A94E}"/>
          </ac:spMkLst>
        </pc:spChg>
        <pc:spChg chg="del mod">
          <ac:chgData name="Alan.Hong(洪維辰)" userId="09c29d4d-4950-44d3-8785-e0408efdaa52" providerId="ADAL" clId="{169D65A1-A376-4995-BE6A-75B47269125B}" dt="2024-11-21T07:03:27.375" v="302"/>
          <ac:spMkLst>
            <pc:docMk/>
            <pc:sldMk cId="2953278869" sldId="513"/>
            <ac:spMk id="13" creationId="{20ED597C-FC3B-5D45-BC71-559832266FEC}"/>
          </ac:spMkLst>
        </pc:spChg>
        <pc:spChg chg="add mod">
          <ac:chgData name="Alan.Hong(洪維辰)" userId="09c29d4d-4950-44d3-8785-e0408efdaa52" providerId="ADAL" clId="{169D65A1-A376-4995-BE6A-75B47269125B}" dt="2024-11-21T07:04:35.459" v="318" actId="255"/>
          <ac:spMkLst>
            <pc:docMk/>
            <pc:sldMk cId="2953278869" sldId="513"/>
            <ac:spMk id="16" creationId="{452116D3-B52B-B11E-9109-6696CECAE198}"/>
          </ac:spMkLst>
        </pc:spChg>
      </pc:sldChg>
      <pc:sldChg chg="modSp mod">
        <pc:chgData name="Alan.Hong(洪維辰)" userId="09c29d4d-4950-44d3-8785-e0408efdaa52" providerId="ADAL" clId="{169D65A1-A376-4995-BE6A-75B47269125B}" dt="2024-11-21T07:09:04.304" v="362" actId="207"/>
        <pc:sldMkLst>
          <pc:docMk/>
          <pc:sldMk cId="2590145916" sldId="514"/>
        </pc:sldMkLst>
        <pc:spChg chg="mod">
          <ac:chgData name="Alan.Hong(洪維辰)" userId="09c29d4d-4950-44d3-8785-e0408efdaa52" providerId="ADAL" clId="{169D65A1-A376-4995-BE6A-75B47269125B}" dt="2024-11-21T07:05:43.892" v="325" actId="2711"/>
          <ac:spMkLst>
            <pc:docMk/>
            <pc:sldMk cId="2590145916" sldId="514"/>
            <ac:spMk id="8" creationId="{FBBAB776-4F65-079E-6335-1B359F1C2EF2}"/>
          </ac:spMkLst>
        </pc:spChg>
        <pc:spChg chg="mod">
          <ac:chgData name="Alan.Hong(洪維辰)" userId="09c29d4d-4950-44d3-8785-e0408efdaa52" providerId="ADAL" clId="{169D65A1-A376-4995-BE6A-75B47269125B}" dt="2024-11-21T07:05:58.586" v="327" actId="120"/>
          <ac:spMkLst>
            <pc:docMk/>
            <pc:sldMk cId="2590145916" sldId="514"/>
            <ac:spMk id="12" creationId="{F53F4863-0DA7-2D22-AB2C-86A6EB62A94E}"/>
          </ac:spMkLst>
        </pc:spChg>
        <pc:spChg chg="mod">
          <ac:chgData name="Alan.Hong(洪維辰)" userId="09c29d4d-4950-44d3-8785-e0408efdaa52" providerId="ADAL" clId="{169D65A1-A376-4995-BE6A-75B47269125B}" dt="2024-11-21T07:09:04.304" v="362" actId="207"/>
          <ac:spMkLst>
            <pc:docMk/>
            <pc:sldMk cId="2590145916" sldId="514"/>
            <ac:spMk id="13" creationId="{20ED597C-FC3B-5D45-BC71-559832266FEC}"/>
          </ac:spMkLst>
        </pc:spChg>
      </pc:sldChg>
      <pc:sldChg chg="modSp mod">
        <pc:chgData name="Alan.Hong(洪維辰)" userId="09c29d4d-4950-44d3-8785-e0408efdaa52" providerId="ADAL" clId="{169D65A1-A376-4995-BE6A-75B47269125B}" dt="2024-11-21T07:21:58.149" v="451" actId="115"/>
        <pc:sldMkLst>
          <pc:docMk/>
          <pc:sldMk cId="2826734634" sldId="515"/>
        </pc:sldMkLst>
        <pc:spChg chg="mod">
          <ac:chgData name="Alan.Hong(洪維辰)" userId="09c29d4d-4950-44d3-8785-e0408efdaa52" providerId="ADAL" clId="{169D65A1-A376-4995-BE6A-75B47269125B}" dt="2024-11-21T07:11:22.755" v="376" actId="2711"/>
          <ac:spMkLst>
            <pc:docMk/>
            <pc:sldMk cId="2826734634" sldId="515"/>
            <ac:spMk id="2" creationId="{7FDBAC82-1375-FEDA-303C-F3357C49D712}"/>
          </ac:spMkLst>
        </pc:spChg>
        <pc:spChg chg="mod">
          <ac:chgData name="Alan.Hong(洪維辰)" userId="09c29d4d-4950-44d3-8785-e0408efdaa52" providerId="ADAL" clId="{169D65A1-A376-4995-BE6A-75B47269125B}" dt="2024-11-21T07:11:17.445" v="375" actId="1076"/>
          <ac:spMkLst>
            <pc:docMk/>
            <pc:sldMk cId="2826734634" sldId="515"/>
            <ac:spMk id="5" creationId="{9C14ABDC-CB22-E793-83D3-046F4C4E88C3}"/>
          </ac:spMkLst>
        </pc:spChg>
        <pc:spChg chg="mod">
          <ac:chgData name="Alan.Hong(洪維辰)" userId="09c29d4d-4950-44d3-8785-e0408efdaa52" providerId="ADAL" clId="{169D65A1-A376-4995-BE6A-75B47269125B}" dt="2024-11-21T07:09:19.499" v="364" actId="207"/>
          <ac:spMkLst>
            <pc:docMk/>
            <pc:sldMk cId="2826734634" sldId="515"/>
            <ac:spMk id="8" creationId="{FBBAB776-4F65-079E-6335-1B359F1C2EF2}"/>
          </ac:spMkLst>
        </pc:spChg>
        <pc:spChg chg="mod">
          <ac:chgData name="Alan.Hong(洪維辰)" userId="09c29d4d-4950-44d3-8785-e0408efdaa52" providerId="ADAL" clId="{169D65A1-A376-4995-BE6A-75B47269125B}" dt="2024-11-21T07:21:58.149" v="451" actId="115"/>
          <ac:spMkLst>
            <pc:docMk/>
            <pc:sldMk cId="2826734634" sldId="515"/>
            <ac:spMk id="9" creationId="{598B3B00-CA5D-15AF-B76F-CA3643EE02B1}"/>
          </ac:spMkLst>
        </pc:spChg>
        <pc:spChg chg="mod">
          <ac:chgData name="Alan.Hong(洪維辰)" userId="09c29d4d-4950-44d3-8785-e0408efdaa52" providerId="ADAL" clId="{169D65A1-A376-4995-BE6A-75B47269125B}" dt="2024-11-21T07:09:27.771" v="366" actId="207"/>
          <ac:spMkLst>
            <pc:docMk/>
            <pc:sldMk cId="2826734634" sldId="515"/>
            <ac:spMk id="12" creationId="{F53F4863-0DA7-2D22-AB2C-86A6EB62A94E}"/>
          </ac:spMkLst>
        </pc:spChg>
        <pc:spChg chg="mod">
          <ac:chgData name="Alan.Hong(洪維辰)" userId="09c29d4d-4950-44d3-8785-e0408efdaa52" providerId="ADAL" clId="{169D65A1-A376-4995-BE6A-75B47269125B}" dt="2024-11-21T07:11:02.468" v="371" actId="207"/>
          <ac:spMkLst>
            <pc:docMk/>
            <pc:sldMk cId="2826734634" sldId="515"/>
            <ac:spMk id="13" creationId="{20ED597C-FC3B-5D45-BC71-559832266FEC}"/>
          </ac:spMkLst>
        </pc:spChg>
      </pc:sldChg>
      <pc:sldChg chg="modSp mod">
        <pc:chgData name="Alan.Hong(洪維辰)" userId="09c29d4d-4950-44d3-8785-e0408efdaa52" providerId="ADAL" clId="{169D65A1-A376-4995-BE6A-75B47269125B}" dt="2024-11-21T07:14:47.861" v="400" actId="115"/>
        <pc:sldMkLst>
          <pc:docMk/>
          <pc:sldMk cId="2649704481" sldId="516"/>
        </pc:sldMkLst>
        <pc:spChg chg="mod">
          <ac:chgData name="Alan.Hong(洪維辰)" userId="09c29d4d-4950-44d3-8785-e0408efdaa52" providerId="ADAL" clId="{169D65A1-A376-4995-BE6A-75B47269125B}" dt="2024-11-21T07:13:14.605" v="399" actId="207"/>
          <ac:spMkLst>
            <pc:docMk/>
            <pc:sldMk cId="2649704481" sldId="516"/>
            <ac:spMk id="2" creationId="{7FDBAC82-1375-FEDA-303C-F3357C49D712}"/>
          </ac:spMkLst>
        </pc:spChg>
        <pc:spChg chg="mod">
          <ac:chgData name="Alan.Hong(洪維辰)" userId="09c29d4d-4950-44d3-8785-e0408efdaa52" providerId="ADAL" clId="{169D65A1-A376-4995-BE6A-75B47269125B}" dt="2024-11-21T07:11:39.770" v="389" actId="207"/>
          <ac:spMkLst>
            <pc:docMk/>
            <pc:sldMk cId="2649704481" sldId="516"/>
            <ac:spMk id="8" creationId="{FBBAB776-4F65-079E-6335-1B359F1C2EF2}"/>
          </ac:spMkLst>
        </pc:spChg>
        <pc:spChg chg="mod">
          <ac:chgData name="Alan.Hong(洪維辰)" userId="09c29d4d-4950-44d3-8785-e0408efdaa52" providerId="ADAL" clId="{169D65A1-A376-4995-BE6A-75B47269125B}" dt="2024-11-21T07:14:47.861" v="400" actId="115"/>
          <ac:spMkLst>
            <pc:docMk/>
            <pc:sldMk cId="2649704481" sldId="516"/>
            <ac:spMk id="9" creationId="{BEC6CF9D-DF64-70DC-93BD-EC6B2AB78EDF}"/>
          </ac:spMkLst>
        </pc:spChg>
        <pc:spChg chg="mod">
          <ac:chgData name="Alan.Hong(洪維辰)" userId="09c29d4d-4950-44d3-8785-e0408efdaa52" providerId="ADAL" clId="{169D65A1-A376-4995-BE6A-75B47269125B}" dt="2024-11-21T07:11:54.679" v="391" actId="120"/>
          <ac:spMkLst>
            <pc:docMk/>
            <pc:sldMk cId="2649704481" sldId="516"/>
            <ac:spMk id="12" creationId="{F53F4863-0DA7-2D22-AB2C-86A6EB62A94E}"/>
          </ac:spMkLst>
        </pc:spChg>
        <pc:spChg chg="mod">
          <ac:chgData name="Alan.Hong(洪維辰)" userId="09c29d4d-4950-44d3-8785-e0408efdaa52" providerId="ADAL" clId="{169D65A1-A376-4995-BE6A-75B47269125B}" dt="2024-11-21T07:13:00.388" v="397" actId="255"/>
          <ac:spMkLst>
            <pc:docMk/>
            <pc:sldMk cId="2649704481" sldId="516"/>
            <ac:spMk id="13" creationId="{20ED597C-FC3B-5D45-BC71-559832266FEC}"/>
          </ac:spMkLst>
        </pc:spChg>
      </pc:sldChg>
      <pc:sldChg chg="modSp mod">
        <pc:chgData name="Alan.Hong(洪維辰)" userId="09c29d4d-4950-44d3-8785-e0408efdaa52" providerId="ADAL" clId="{169D65A1-A376-4995-BE6A-75B47269125B}" dt="2024-11-21T07:21:51.660" v="450" actId="115"/>
        <pc:sldMkLst>
          <pc:docMk/>
          <pc:sldMk cId="1813564175" sldId="517"/>
        </pc:sldMkLst>
        <pc:spChg chg="mod">
          <ac:chgData name="Alan.Hong(洪維辰)" userId="09c29d4d-4950-44d3-8785-e0408efdaa52" providerId="ADAL" clId="{169D65A1-A376-4995-BE6A-75B47269125B}" dt="2024-11-21T07:16:15.998" v="405" actId="1076"/>
          <ac:spMkLst>
            <pc:docMk/>
            <pc:sldMk cId="1813564175" sldId="517"/>
            <ac:spMk id="8" creationId="{FBBAB776-4F65-079E-6335-1B359F1C2EF2}"/>
          </ac:spMkLst>
        </pc:spChg>
        <pc:spChg chg="mod">
          <ac:chgData name="Alan.Hong(洪維辰)" userId="09c29d4d-4950-44d3-8785-e0408efdaa52" providerId="ADAL" clId="{169D65A1-A376-4995-BE6A-75B47269125B}" dt="2024-11-21T07:21:51.660" v="450" actId="115"/>
          <ac:spMkLst>
            <pc:docMk/>
            <pc:sldMk cId="1813564175" sldId="517"/>
            <ac:spMk id="9" creationId="{822D3FCF-0245-554B-4584-0EFF62B5BFAD}"/>
          </ac:spMkLst>
        </pc:spChg>
        <pc:spChg chg="mod">
          <ac:chgData name="Alan.Hong(洪維辰)" userId="09c29d4d-4950-44d3-8785-e0408efdaa52" providerId="ADAL" clId="{169D65A1-A376-4995-BE6A-75B47269125B}" dt="2024-11-21T07:16:20.582" v="406" actId="1076"/>
          <ac:spMkLst>
            <pc:docMk/>
            <pc:sldMk cId="1813564175" sldId="517"/>
            <ac:spMk id="12" creationId="{F53F4863-0DA7-2D22-AB2C-86A6EB62A94E}"/>
          </ac:spMkLst>
        </pc:spChg>
        <pc:spChg chg="mod">
          <ac:chgData name="Alan.Hong(洪維辰)" userId="09c29d4d-4950-44d3-8785-e0408efdaa52" providerId="ADAL" clId="{169D65A1-A376-4995-BE6A-75B47269125B}" dt="2024-11-21T07:16:54.823" v="410" actId="207"/>
          <ac:spMkLst>
            <pc:docMk/>
            <pc:sldMk cId="1813564175" sldId="517"/>
            <ac:spMk id="13" creationId="{20ED597C-FC3B-5D45-BC71-559832266FEC}"/>
          </ac:spMkLst>
        </pc:spChg>
        <pc:spChg chg="mod">
          <ac:chgData name="Alan.Hong(洪維辰)" userId="09c29d4d-4950-44d3-8785-e0408efdaa52" providerId="ADAL" clId="{169D65A1-A376-4995-BE6A-75B47269125B}" dt="2024-11-21T07:17:06.953" v="412" actId="207"/>
          <ac:spMkLst>
            <pc:docMk/>
            <pc:sldMk cId="1813564175" sldId="517"/>
            <ac:spMk id="16" creationId="{4020DE54-FE0E-9463-1DE5-FDAFF466DE35}"/>
          </ac:spMkLst>
        </pc:spChg>
      </pc:sldChg>
      <pc:sldChg chg="modSp mod">
        <pc:chgData name="Alan.Hong(洪維辰)" userId="09c29d4d-4950-44d3-8785-e0408efdaa52" providerId="ADAL" clId="{169D65A1-A376-4995-BE6A-75B47269125B}" dt="2024-11-21T07:21:48.182" v="449" actId="115"/>
        <pc:sldMkLst>
          <pc:docMk/>
          <pc:sldMk cId="3603722745" sldId="518"/>
        </pc:sldMkLst>
        <pc:spChg chg="mod">
          <ac:chgData name="Alan.Hong(洪維辰)" userId="09c29d4d-4950-44d3-8785-e0408efdaa52" providerId="ADAL" clId="{169D65A1-A376-4995-BE6A-75B47269125B}" dt="2024-11-21T07:19:52.975" v="439" actId="207"/>
          <ac:spMkLst>
            <pc:docMk/>
            <pc:sldMk cId="3603722745" sldId="518"/>
            <ac:spMk id="2" creationId="{7FDBAC82-1375-FEDA-303C-F3357C49D712}"/>
          </ac:spMkLst>
        </pc:spChg>
        <pc:spChg chg="mod">
          <ac:chgData name="Alan.Hong(洪維辰)" userId="09c29d4d-4950-44d3-8785-e0408efdaa52" providerId="ADAL" clId="{169D65A1-A376-4995-BE6A-75B47269125B}" dt="2024-11-21T07:17:41.335" v="422" actId="207"/>
          <ac:spMkLst>
            <pc:docMk/>
            <pc:sldMk cId="3603722745" sldId="518"/>
            <ac:spMk id="8" creationId="{FBBAB776-4F65-079E-6335-1B359F1C2EF2}"/>
          </ac:spMkLst>
        </pc:spChg>
        <pc:spChg chg="mod">
          <ac:chgData name="Alan.Hong(洪維辰)" userId="09c29d4d-4950-44d3-8785-e0408efdaa52" providerId="ADAL" clId="{169D65A1-A376-4995-BE6A-75B47269125B}" dt="2024-11-21T07:21:48.182" v="449" actId="115"/>
          <ac:spMkLst>
            <pc:docMk/>
            <pc:sldMk cId="3603722745" sldId="518"/>
            <ac:spMk id="9" creationId="{C163922C-9F01-B439-53AB-E4433A01A5B4}"/>
          </ac:spMkLst>
        </pc:spChg>
        <pc:spChg chg="mod">
          <ac:chgData name="Alan.Hong(洪維辰)" userId="09c29d4d-4950-44d3-8785-e0408efdaa52" providerId="ADAL" clId="{169D65A1-A376-4995-BE6A-75B47269125B}" dt="2024-11-21T07:18:00.479" v="425" actId="120"/>
          <ac:spMkLst>
            <pc:docMk/>
            <pc:sldMk cId="3603722745" sldId="518"/>
            <ac:spMk id="12" creationId="{F53F4863-0DA7-2D22-AB2C-86A6EB62A94E}"/>
          </ac:spMkLst>
        </pc:spChg>
        <pc:spChg chg="mod">
          <ac:chgData name="Alan.Hong(洪維辰)" userId="09c29d4d-4950-44d3-8785-e0408efdaa52" providerId="ADAL" clId="{169D65A1-A376-4995-BE6A-75B47269125B}" dt="2024-11-21T07:19:33.422" v="435" actId="207"/>
          <ac:spMkLst>
            <pc:docMk/>
            <pc:sldMk cId="3603722745" sldId="518"/>
            <ac:spMk id="13" creationId="{20ED597C-FC3B-5D45-BC71-559832266FEC}"/>
          </ac:spMkLst>
        </pc:spChg>
      </pc:sldChg>
      <pc:sldChg chg="modSp mod">
        <pc:chgData name="Alan.Hong(洪維辰)" userId="09c29d4d-4950-44d3-8785-e0408efdaa52" providerId="ADAL" clId="{169D65A1-A376-4995-BE6A-75B47269125B}" dt="2024-11-21T07:21:42.718" v="448" actId="115"/>
        <pc:sldMkLst>
          <pc:docMk/>
          <pc:sldMk cId="1420174308" sldId="519"/>
        </pc:sldMkLst>
        <pc:spChg chg="mod">
          <ac:chgData name="Alan.Hong(洪維辰)" userId="09c29d4d-4950-44d3-8785-e0408efdaa52" providerId="ADAL" clId="{169D65A1-A376-4995-BE6A-75B47269125B}" dt="2024-11-21T07:21:42.718" v="448" actId="115"/>
          <ac:spMkLst>
            <pc:docMk/>
            <pc:sldMk cId="1420174308" sldId="519"/>
            <ac:spMk id="7" creationId="{9FA55966-9C41-023C-89C9-B9C793A6A7B4}"/>
          </ac:spMkLst>
        </pc:spChg>
        <pc:spChg chg="mod">
          <ac:chgData name="Alan.Hong(洪維辰)" userId="09c29d4d-4950-44d3-8785-e0408efdaa52" providerId="ADAL" clId="{169D65A1-A376-4995-BE6A-75B47269125B}" dt="2024-11-21T07:20:36.845" v="443" actId="207"/>
          <ac:spMkLst>
            <pc:docMk/>
            <pc:sldMk cId="1420174308" sldId="519"/>
            <ac:spMk id="8" creationId="{FBBAB776-4F65-079E-6335-1B359F1C2EF2}"/>
          </ac:spMkLst>
        </pc:spChg>
        <pc:spChg chg="mod">
          <ac:chgData name="Alan.Hong(洪維辰)" userId="09c29d4d-4950-44d3-8785-e0408efdaa52" providerId="ADAL" clId="{169D65A1-A376-4995-BE6A-75B47269125B}" dt="2024-11-21T07:20:41.376" v="444" actId="2711"/>
          <ac:spMkLst>
            <pc:docMk/>
            <pc:sldMk cId="1420174308" sldId="519"/>
            <ac:spMk id="12" creationId="{F53F4863-0DA7-2D22-AB2C-86A6EB62A94E}"/>
          </ac:spMkLst>
        </pc:spChg>
        <pc:spChg chg="mod">
          <ac:chgData name="Alan.Hong(洪維辰)" userId="09c29d4d-4950-44d3-8785-e0408efdaa52" providerId="ADAL" clId="{169D65A1-A376-4995-BE6A-75B47269125B}" dt="2024-11-21T07:21:30.466" v="447" actId="255"/>
          <ac:spMkLst>
            <pc:docMk/>
            <pc:sldMk cId="1420174308" sldId="519"/>
            <ac:spMk id="13" creationId="{20ED597C-FC3B-5D45-BC71-559832266FEC}"/>
          </ac:spMkLst>
        </pc:spChg>
      </pc:sldChg>
      <pc:sldChg chg="modSp mod">
        <pc:chgData name="Alan.Hong(洪維辰)" userId="09c29d4d-4950-44d3-8785-e0408efdaa52" providerId="ADAL" clId="{169D65A1-A376-4995-BE6A-75B47269125B}" dt="2024-11-21T07:24:04.993" v="467" actId="115"/>
        <pc:sldMkLst>
          <pc:docMk/>
          <pc:sldMk cId="11661793" sldId="520"/>
        </pc:sldMkLst>
        <pc:spChg chg="mod">
          <ac:chgData name="Alan.Hong(洪維辰)" userId="09c29d4d-4950-44d3-8785-e0408efdaa52" providerId="ADAL" clId="{169D65A1-A376-4995-BE6A-75B47269125B}" dt="2024-11-21T07:24:00.835" v="466" actId="207"/>
          <ac:spMkLst>
            <pc:docMk/>
            <pc:sldMk cId="11661793" sldId="520"/>
            <ac:spMk id="2" creationId="{7FDBAC82-1375-FEDA-303C-F3357C49D712}"/>
          </ac:spMkLst>
        </pc:spChg>
        <pc:spChg chg="mod">
          <ac:chgData name="Alan.Hong(洪維辰)" userId="09c29d4d-4950-44d3-8785-e0408efdaa52" providerId="ADAL" clId="{169D65A1-A376-4995-BE6A-75B47269125B}" dt="2024-11-21T07:24:04.993" v="467" actId="115"/>
          <ac:spMkLst>
            <pc:docMk/>
            <pc:sldMk cId="11661793" sldId="520"/>
            <ac:spMk id="7" creationId="{26DB8DC7-5AFA-1752-E5FF-1040C9CBBB36}"/>
          </ac:spMkLst>
        </pc:spChg>
        <pc:spChg chg="mod">
          <ac:chgData name="Alan.Hong(洪維辰)" userId="09c29d4d-4950-44d3-8785-e0408efdaa52" providerId="ADAL" clId="{169D65A1-A376-4995-BE6A-75B47269125B}" dt="2024-11-21T07:22:39.454" v="457" actId="207"/>
          <ac:spMkLst>
            <pc:docMk/>
            <pc:sldMk cId="11661793" sldId="520"/>
            <ac:spMk id="8" creationId="{FBBAB776-4F65-079E-6335-1B359F1C2EF2}"/>
          </ac:spMkLst>
        </pc:spChg>
        <pc:spChg chg="mod">
          <ac:chgData name="Alan.Hong(洪維辰)" userId="09c29d4d-4950-44d3-8785-e0408efdaa52" providerId="ADAL" clId="{169D65A1-A376-4995-BE6A-75B47269125B}" dt="2024-11-21T07:23:03.029" v="459" actId="120"/>
          <ac:spMkLst>
            <pc:docMk/>
            <pc:sldMk cId="11661793" sldId="520"/>
            <ac:spMk id="12" creationId="{F53F4863-0DA7-2D22-AB2C-86A6EB62A94E}"/>
          </ac:spMkLst>
        </pc:spChg>
        <pc:spChg chg="mod">
          <ac:chgData name="Alan.Hong(洪維辰)" userId="09c29d4d-4950-44d3-8785-e0408efdaa52" providerId="ADAL" clId="{169D65A1-A376-4995-BE6A-75B47269125B}" dt="2024-11-21T07:23:48.416" v="463" actId="255"/>
          <ac:spMkLst>
            <pc:docMk/>
            <pc:sldMk cId="11661793" sldId="520"/>
            <ac:spMk id="13" creationId="{20ED597C-FC3B-5D45-BC71-559832266FEC}"/>
          </ac:spMkLst>
        </pc:spChg>
      </pc:sldChg>
      <pc:sldChg chg="modSp mod">
        <pc:chgData name="Alan.Hong(洪維辰)" userId="09c29d4d-4950-44d3-8785-e0408efdaa52" providerId="ADAL" clId="{169D65A1-A376-4995-BE6A-75B47269125B}" dt="2024-11-21T07:24:25.409" v="469"/>
        <pc:sldMkLst>
          <pc:docMk/>
          <pc:sldMk cId="58475344" sldId="521"/>
        </pc:sldMkLst>
        <pc:graphicFrameChg chg="mod modGraphic">
          <ac:chgData name="Alan.Hong(洪維辰)" userId="09c29d4d-4950-44d3-8785-e0408efdaa52" providerId="ADAL" clId="{169D65A1-A376-4995-BE6A-75B47269125B}" dt="2024-11-21T07:24:25.409" v="469"/>
          <ac:graphicFrameMkLst>
            <pc:docMk/>
            <pc:sldMk cId="58475344" sldId="521"/>
            <ac:graphicFrameMk id="2" creationId="{867C4B84-0410-ECF6-9114-7001C0D14196}"/>
          </ac:graphicFrameMkLst>
        </pc:graphicFrameChg>
      </pc:sldChg>
      <pc:sldChg chg="modSp mod">
        <pc:chgData name="Alan.Hong(洪維辰)" userId="09c29d4d-4950-44d3-8785-e0408efdaa52" providerId="ADAL" clId="{169D65A1-A376-4995-BE6A-75B47269125B}" dt="2024-11-21T07:28:50.345" v="501"/>
        <pc:sldMkLst>
          <pc:docMk/>
          <pc:sldMk cId="844986866" sldId="522"/>
        </pc:sldMkLst>
        <pc:graphicFrameChg chg="mod modGraphic">
          <ac:chgData name="Alan.Hong(洪維辰)" userId="09c29d4d-4950-44d3-8785-e0408efdaa52" providerId="ADAL" clId="{169D65A1-A376-4995-BE6A-75B47269125B}" dt="2024-11-21T07:28:50.345" v="501"/>
          <ac:graphicFrameMkLst>
            <pc:docMk/>
            <pc:sldMk cId="844986866" sldId="522"/>
            <ac:graphicFrameMk id="2" creationId="{5E5C7C0C-2BE7-FBC9-FCB0-5EB06CF8FBAE}"/>
          </ac:graphicFrameMkLst>
        </pc:graphicFrameChg>
      </pc:sldChg>
      <pc:sldChg chg="modSp mod">
        <pc:chgData name="Alan.Hong(洪維辰)" userId="09c29d4d-4950-44d3-8785-e0408efdaa52" providerId="ADAL" clId="{169D65A1-A376-4995-BE6A-75B47269125B}" dt="2024-11-21T08:16:22.413" v="651" actId="255"/>
        <pc:sldMkLst>
          <pc:docMk/>
          <pc:sldMk cId="3518915765" sldId="523"/>
        </pc:sldMkLst>
        <pc:spChg chg="mod">
          <ac:chgData name="Alan.Hong(洪維辰)" userId="09c29d4d-4950-44d3-8785-e0408efdaa52" providerId="ADAL" clId="{169D65A1-A376-4995-BE6A-75B47269125B}" dt="2024-11-21T07:30:11.690" v="502" actId="2711"/>
          <ac:spMkLst>
            <pc:docMk/>
            <pc:sldMk cId="3518915765" sldId="523"/>
            <ac:spMk id="4" creationId="{9B64A10C-7A36-30D5-5102-299E1FA141FB}"/>
          </ac:spMkLst>
        </pc:spChg>
        <pc:graphicFrameChg chg="modGraphic">
          <ac:chgData name="Alan.Hong(洪維辰)" userId="09c29d4d-4950-44d3-8785-e0408efdaa52" providerId="ADAL" clId="{169D65A1-A376-4995-BE6A-75B47269125B}" dt="2024-11-21T08:16:22.413" v="651" actId="255"/>
          <ac:graphicFrameMkLst>
            <pc:docMk/>
            <pc:sldMk cId="3518915765" sldId="523"/>
            <ac:graphicFrameMk id="2" creationId="{AAE5D16D-00F8-0576-61EF-850747E8ECC4}"/>
          </ac:graphicFrameMkLst>
        </pc:graphicFrameChg>
      </pc:sldChg>
      <pc:sldChg chg="modSp mod">
        <pc:chgData name="Alan.Hong(洪維辰)" userId="09c29d4d-4950-44d3-8785-e0408efdaa52" providerId="ADAL" clId="{169D65A1-A376-4995-BE6A-75B47269125B}" dt="2024-11-21T07:30:26.566" v="504" actId="2711"/>
        <pc:sldMkLst>
          <pc:docMk/>
          <pc:sldMk cId="4036944962" sldId="524"/>
        </pc:sldMkLst>
        <pc:spChg chg="mod">
          <ac:chgData name="Alan.Hong(洪維辰)" userId="09c29d4d-4950-44d3-8785-e0408efdaa52" providerId="ADAL" clId="{169D65A1-A376-4995-BE6A-75B47269125B}" dt="2024-11-21T07:30:26.566" v="504" actId="2711"/>
          <ac:spMkLst>
            <pc:docMk/>
            <pc:sldMk cId="4036944962" sldId="524"/>
            <ac:spMk id="11" creationId="{1E8AC56A-747C-9F28-6B52-AD1AD91B178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2024/11/22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10"/>
          </p:nvPr>
        </p:nvSpPr>
        <p:spPr/>
        <p:txBody>
          <a:bodyPr/>
          <a:lstStyle>
            <a:defPPr/>
          </a:lstStyle>
          <a:p>
            <a:fld id="{C86C6233-C7E1-4D2C-B863-5ADE50BD5A61}" type="slidenum">
              <a:rPr lang="zh-TW" altLang="en-US" smtClean="0"/>
              <a:pPr/>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defP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defPPr/>
          </a:lstStyle>
          <a:p>
            <a:fld id="{C86C6233-C7E1-4D2C-B863-5ADE50BD5A61}" type="slidenum">
              <a:rPr lang="zh-TW" altLang="en-US" smtClean="0"/>
              <a:pPr/>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defPPr/>
          </a:lstStyle>
          <a:p>
            <a:endParaRPr lang="en-US"/>
          </a:p>
        </p:txBody>
      </p:sp>
      <p:sp>
        <p:nvSpPr>
          <p:cNvPr id="4" name="Slide Number Placeholder 3"/>
          <p:cNvSpPr>
            <a:spLocks noGrp="1"/>
          </p:cNvSpPr>
          <p:nvPr>
            <p:ph type="sldNum" sz="quarter" idx="5"/>
          </p:nvPr>
        </p:nvSpPr>
        <p:spPr/>
        <p:txBody>
          <a:bodyPr/>
          <a:lstStyle>
            <a:defPPr/>
          </a:lstStyle>
          <a:p>
            <a:fld id="{C86C6233-C7E1-4D2C-B863-5ADE50BD5A61}" type="slidenum">
              <a:rPr lang="zh-TW" altLang="en-US" smtClean="0"/>
              <a:pPr/>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access-control-solution?sid=S200" TargetMode="Externa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8.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hyperlink" Target="https://www.acti.com/product/VMGB-370" TargetMode="External"/><Relationship Id="rId7" Type="http://schemas.openxmlformats.org/officeDocument/2006/relationships/image" Target="../media/image22.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3.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6.png"/><Relationship Id="rId5" Type="http://schemas.openxmlformats.org/officeDocument/2006/relationships/image" Target="../media/image22.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2.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defPPr/>
          </a:lstStyle>
          <a:p>
            <a:endParaRPr lang="en-US"/>
          </a:p>
        </p:txBody>
      </p:sp>
      <p:sp>
        <p:nvSpPr>
          <p:cNvPr id="8" name="Title 1">
            <a:extLst>
              <a:ext uri="{FF2B5EF4-FFF2-40B4-BE49-F238E27FC236}">
                <a16:creationId xmlns:a16="http://schemas.microsoft.com/office/drawing/2014/main" id="{07683C5B-C2DB-B8FB-702D-41EC6A5F69F5}"/>
              </a:ext>
            </a:extLst>
          </p:cNvPr>
          <p:cNvSpPr txBox="1"/>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政府監控解決方案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162" y="3732152"/>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3" y="1821851"/>
            <a:ext cx="6193189" cy="1077218"/>
          </a:xfrm>
          <a:prstGeom prst="rect">
            <a:avLst/>
          </a:prstGeom>
          <a:noFill/>
        </p:spPr>
        <p:txBody>
          <a:bodyPr wrap="square">
            <a:spAutoFit/>
          </a:bodyPr>
          <a:lstStyle>
            <a:defPPr/>
          </a:lstStyle>
          <a:p>
            <a:r>
              <a:rPr lang="en-US" sz="1600" dirty="0" err="1">
                <a:latin typeface="Times New Roman" panose="02020603050405020304" pitchFamily="18" charset="0"/>
                <a:ea typeface="標楷體" panose="03000509000000000000" pitchFamily="65" charset="-120"/>
                <a:cs typeface="Times New Roman" panose="02020603050405020304" pitchFamily="18" charset="0"/>
              </a:rPr>
              <a:t>ACTi的政府監控解決方案旨在解決與安全和運營管理相關的挑戰</a:t>
            </a:r>
            <a:r>
              <a:rPr lang="en-US" sz="1600" dirty="0">
                <a:latin typeface="Times New Roman" panose="02020603050405020304" pitchFamily="18" charset="0"/>
                <a:ea typeface="標楷體" panose="03000509000000000000" pitchFamily="65" charset="-120"/>
                <a:cs typeface="Times New Roman" panose="02020603050405020304" pitchFamily="18" charset="0"/>
              </a:rPr>
              <a:t>。 </a:t>
            </a:r>
          </a:p>
          <a:p>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err="1">
                <a:latin typeface="Times New Roman" panose="02020603050405020304" pitchFamily="18" charset="0"/>
                <a:ea typeface="標楷體" panose="03000509000000000000" pitchFamily="65" charset="-120"/>
                <a:cs typeface="Times New Roman" panose="02020603050405020304" pitchFamily="18" charset="0"/>
              </a:rPr>
              <a:t>這些解決方案包括IP攝像頭</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管理系統</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分析以及存取控制、對講機、警報和數位標示系統的整合</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201995" y="4027255"/>
            <a:ext cx="8835001" cy="2062103"/>
          </a:xfrm>
          <a:prstGeom prst="rect">
            <a:avLst/>
          </a:prstGeom>
          <a:noFill/>
        </p:spPr>
        <p:txBody>
          <a:bodyPr wrap="square">
            <a:spAutoFit/>
          </a:bodyPr>
          <a:lstStyle>
            <a:defPPr/>
          </a:lstStyle>
          <a:p>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ACTi提供針對三種不同政府範疇的</a:t>
            </a:r>
            <a:r>
              <a:rPr lang="zh-TW" altLang="en-US" sz="1600" dirty="0">
                <a:effectLst/>
                <a:latin typeface="Times New Roman" panose="02020603050405020304" pitchFamily="18" charset="0"/>
                <a:ea typeface="標楷體" panose="03000509000000000000" pitchFamily="65" charset="-120"/>
                <a:cs typeface="Times New Roman" panose="02020603050405020304" pitchFamily="18" charset="0"/>
              </a:rPr>
              <a:t>全方位</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IP</a:t>
            </a:r>
            <a:r>
              <a:rPr lang="zh-TW" altLang="en-US" sz="1600"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監控解決方案</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a:t>
            </a:r>
          </a:p>
          <a:p>
            <a:endParaRPr lang="en-US" sz="1600" dirty="0">
              <a:effectLst/>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a:latin typeface="Times New Roman" panose="02020603050405020304" pitchFamily="18" charset="0"/>
                <a:ea typeface="標楷體" panose="03000509000000000000" pitchFamily="65" charset="-120"/>
                <a:cs typeface="Times New Roman" panose="02020603050405020304" pitchFamily="18" charset="0"/>
              </a:rPr>
              <a:t>1.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地方政府</a:t>
            </a: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2. </a:t>
            </a:r>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州政府</a:t>
            </a:r>
            <a:endParaRPr lang="en-US" sz="1600" dirty="0">
              <a:effectLst/>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3. </a:t>
            </a:r>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國家政府</a:t>
            </a:r>
            <a:endParaRPr lang="en-US" sz="1600" dirty="0">
              <a:effectLst/>
              <a:latin typeface="Times New Roman" panose="02020603050405020304" pitchFamily="18" charset="0"/>
              <a:ea typeface="標楷體" panose="03000509000000000000" pitchFamily="65" charset="-120"/>
              <a:cs typeface="Times New Roman" panose="02020603050405020304" pitchFamily="18" charset="0"/>
            </a:endParaRPr>
          </a:p>
          <a:p>
            <a:endParaRPr lang="en-US" sz="1600" dirty="0">
              <a:effectLst/>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每種類型政府的安全或業務管理相關挑戰和解決方案需求各不相同。主要的安全相關挑戰包括非法進入或任何類型的衝突</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5156" y="1879244"/>
            <a:ext cx="2238375"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CDCFA9-6006-A148-9CE0-21DDA5E70A7D}"/>
              </a:ext>
            </a:extLst>
          </p:cNvPr>
          <p:cNvPicPr>
            <a:picLocks noChangeAspect="1"/>
          </p:cNvPicPr>
          <p:nvPr/>
        </p:nvPicPr>
        <p:blipFill>
          <a:blip r:embed="rId3"/>
          <a:stretch>
            <a:fillRect/>
          </a:stretch>
        </p:blipFill>
        <p:spPr>
          <a:xfrm>
            <a:off x="1509118" y="1585976"/>
            <a:ext cx="6228552" cy="5225950"/>
          </a:xfrm>
          <a:prstGeom prst="rect">
            <a:avLst/>
          </a:prstGeom>
        </p:spPr>
      </p:pic>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政府：地圖</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615691" y="4904114"/>
            <a:ext cx="1121979" cy="307777"/>
          </a:xfrm>
          <a:prstGeom prst="rect">
            <a:avLst/>
          </a:prstGeom>
          <a:solidFill>
            <a:schemeClr val="bg1"/>
          </a:solidFill>
        </p:spPr>
        <p:txBody>
          <a:bodyPr wrap="square" rtlCol="0">
            <a:spAutoFit/>
          </a:bodyPr>
          <a:lstStyle>
            <a:defPPr/>
          </a:lstStyle>
          <a:p>
            <a:pPr algn="ctr"/>
            <a:r>
              <a:rPr lang="en-US" sz="1400"/>
              <a:t>戶外停車場</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238721" y="5058003"/>
            <a:ext cx="614428" cy="307777"/>
          </a:xfrm>
          <a:prstGeom prst="rect">
            <a:avLst/>
          </a:prstGeom>
          <a:solidFill>
            <a:schemeClr val="bg1"/>
          </a:solidFill>
        </p:spPr>
        <p:txBody>
          <a:bodyPr wrap="square" rtlCol="0">
            <a:spAutoFit/>
          </a:bodyPr>
          <a:lstStyle>
            <a:defPPr/>
          </a:lstStyle>
          <a:p>
            <a:pPr algn="ctr"/>
            <a:r>
              <a:rPr lang="en-US" sz="1400"/>
              <a:t>入口</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316382" y="3275111"/>
            <a:ext cx="829463" cy="307777"/>
          </a:xfrm>
          <a:prstGeom prst="rect">
            <a:avLst/>
          </a:prstGeom>
          <a:solidFill>
            <a:schemeClr val="bg1"/>
          </a:solidFill>
        </p:spPr>
        <p:txBody>
          <a:bodyPr wrap="square" rtlCol="0">
            <a:spAutoFit/>
          </a:bodyPr>
          <a:lstStyle>
            <a:defPPr/>
          </a:lstStyle>
          <a:p>
            <a:pPr algn="ctr"/>
            <a:r>
              <a:rPr lang="en-US" sz="1400"/>
              <a:t>辦公室</a:t>
            </a:r>
          </a:p>
        </p:txBody>
      </p:sp>
      <p:sp>
        <p:nvSpPr>
          <p:cNvPr id="4" name="TextBox 3">
            <a:extLst>
              <a:ext uri="{FF2B5EF4-FFF2-40B4-BE49-F238E27FC236}">
                <a16:creationId xmlns:a16="http://schemas.microsoft.com/office/drawing/2014/main" id="{39302DFA-5F16-0954-9401-53AA266FE95E}"/>
              </a:ext>
            </a:extLst>
          </p:cNvPr>
          <p:cNvSpPr txBox="1"/>
          <p:nvPr/>
        </p:nvSpPr>
        <p:spPr>
          <a:xfrm>
            <a:off x="3632100" y="1871057"/>
            <a:ext cx="729386" cy="307777"/>
          </a:xfrm>
          <a:prstGeom prst="rect">
            <a:avLst/>
          </a:prstGeom>
          <a:solidFill>
            <a:schemeClr val="bg1"/>
          </a:solidFill>
        </p:spPr>
        <p:txBody>
          <a:bodyPr wrap="square" rtlCol="0">
            <a:spAutoFit/>
          </a:bodyPr>
          <a:lstStyle>
            <a:defPPr/>
          </a:lstStyle>
          <a:p>
            <a:pPr algn="ctr"/>
            <a:r>
              <a:rPr lang="en-US" sz="1400" dirty="0" err="1"/>
              <a:t>控制室</a:t>
            </a:r>
            <a:endParaRPr lang="en-US" sz="1400" dirty="0"/>
          </a:p>
        </p:txBody>
      </p:sp>
      <p:sp>
        <p:nvSpPr>
          <p:cNvPr id="7" name="TextBox 6">
            <a:extLst>
              <a:ext uri="{FF2B5EF4-FFF2-40B4-BE49-F238E27FC236}">
                <a16:creationId xmlns:a16="http://schemas.microsoft.com/office/drawing/2014/main" id="{6024A30D-933D-874D-3350-1C279B6AA7E7}"/>
              </a:ext>
            </a:extLst>
          </p:cNvPr>
          <p:cNvSpPr txBox="1"/>
          <p:nvPr/>
        </p:nvSpPr>
        <p:spPr>
          <a:xfrm>
            <a:off x="2743022" y="4964247"/>
            <a:ext cx="614428" cy="307777"/>
          </a:xfrm>
          <a:prstGeom prst="rect">
            <a:avLst/>
          </a:prstGeom>
          <a:solidFill>
            <a:schemeClr val="bg1"/>
          </a:solidFill>
        </p:spPr>
        <p:txBody>
          <a:bodyPr wrap="square" rtlCol="0">
            <a:spAutoFit/>
          </a:bodyPr>
          <a:lstStyle>
            <a:defPPr/>
          </a:lstStyle>
          <a:p>
            <a:pPr algn="ctr"/>
            <a:r>
              <a:rPr lang="en-US" sz="1400"/>
              <a:t>周邊</a:t>
            </a:r>
          </a:p>
        </p:txBody>
      </p:sp>
      <p:sp>
        <p:nvSpPr>
          <p:cNvPr id="8" name="TextBox 7">
            <a:extLst>
              <a:ext uri="{FF2B5EF4-FFF2-40B4-BE49-F238E27FC236}">
                <a16:creationId xmlns:a16="http://schemas.microsoft.com/office/drawing/2014/main" id="{30E6AB11-2524-373D-75DC-2028D58B0EC3}"/>
              </a:ext>
            </a:extLst>
          </p:cNvPr>
          <p:cNvSpPr txBox="1"/>
          <p:nvPr/>
        </p:nvSpPr>
        <p:spPr>
          <a:xfrm>
            <a:off x="5017207" y="2253006"/>
            <a:ext cx="609482" cy="307777"/>
          </a:xfrm>
          <a:prstGeom prst="rect">
            <a:avLst/>
          </a:prstGeom>
          <a:solidFill>
            <a:schemeClr val="bg1"/>
          </a:solidFill>
        </p:spPr>
        <p:txBody>
          <a:bodyPr wrap="square" rtlCol="0">
            <a:spAutoFit/>
          </a:bodyPr>
          <a:lstStyle>
            <a:defPPr/>
          </a:lstStyle>
          <a:p>
            <a:pPr algn="ctr"/>
            <a:r>
              <a:rPr lang="en-US" sz="1400" dirty="0" err="1"/>
              <a:t>走廊</a:t>
            </a:r>
            <a:endParaRPr lang="en-US" sz="1400" dirty="0"/>
          </a:p>
        </p:txBody>
      </p:sp>
      <p:sp>
        <p:nvSpPr>
          <p:cNvPr id="9" name="TextBox 8">
            <a:extLst>
              <a:ext uri="{FF2B5EF4-FFF2-40B4-BE49-F238E27FC236}">
                <a16:creationId xmlns:a16="http://schemas.microsoft.com/office/drawing/2014/main" id="{CA374F00-15B2-1032-3471-8A64CC1D1C2F}"/>
              </a:ext>
            </a:extLst>
          </p:cNvPr>
          <p:cNvSpPr txBox="1"/>
          <p:nvPr/>
        </p:nvSpPr>
        <p:spPr>
          <a:xfrm>
            <a:off x="4227058" y="4378576"/>
            <a:ext cx="790149" cy="307777"/>
          </a:xfrm>
          <a:prstGeom prst="rect">
            <a:avLst/>
          </a:prstGeom>
          <a:solidFill>
            <a:schemeClr val="bg1"/>
          </a:solidFill>
        </p:spPr>
        <p:txBody>
          <a:bodyPr wrap="square" rtlCol="0">
            <a:spAutoFit/>
          </a:bodyPr>
          <a:lstStyle>
            <a:defPPr/>
          </a:lstStyle>
          <a:p>
            <a:pPr algn="ctr"/>
            <a:r>
              <a:rPr lang="en-US" sz="1400"/>
              <a:t>服務臺</a:t>
            </a:r>
          </a:p>
        </p:txBody>
      </p:sp>
      <p:sp>
        <p:nvSpPr>
          <p:cNvPr id="6" name="TextBox 5">
            <a:extLst>
              <a:ext uri="{FF2B5EF4-FFF2-40B4-BE49-F238E27FC236}">
                <a16:creationId xmlns:a16="http://schemas.microsoft.com/office/drawing/2014/main" id="{640BA6C9-8CD3-C535-4538-9684E5E570A8}"/>
              </a:ext>
            </a:extLst>
          </p:cNvPr>
          <p:cNvSpPr txBox="1"/>
          <p:nvPr/>
        </p:nvSpPr>
        <p:spPr>
          <a:xfrm>
            <a:off x="3139674" y="5740178"/>
            <a:ext cx="984853" cy="307777"/>
          </a:xfrm>
          <a:prstGeom prst="rect">
            <a:avLst/>
          </a:prstGeom>
          <a:solidFill>
            <a:schemeClr val="bg1"/>
          </a:solidFill>
        </p:spPr>
        <p:txBody>
          <a:bodyPr wrap="square" rtlCol="0">
            <a:spAutoFit/>
          </a:bodyPr>
          <a:lstStyle>
            <a:defPPr/>
          </a:lstStyle>
          <a:p>
            <a:pPr algn="ctr"/>
            <a:r>
              <a:rPr lang="en-US" sz="1400" dirty="0" err="1"/>
              <a:t>室內停車</a:t>
            </a:r>
            <a:endParaRPr lang="en-US" sz="1400" dirty="0"/>
          </a:p>
        </p:txBody>
      </p:sp>
      <p:sp>
        <p:nvSpPr>
          <p:cNvPr id="10" name="TextBox 9">
            <a:extLst>
              <a:ext uri="{FF2B5EF4-FFF2-40B4-BE49-F238E27FC236}">
                <a16:creationId xmlns:a16="http://schemas.microsoft.com/office/drawing/2014/main" id="{27FC1C1C-3B8F-287C-1669-78865E3EAF49}"/>
              </a:ext>
            </a:extLst>
          </p:cNvPr>
          <p:cNvSpPr txBox="1"/>
          <p:nvPr/>
        </p:nvSpPr>
        <p:spPr>
          <a:xfrm>
            <a:off x="5236842" y="5391340"/>
            <a:ext cx="609482" cy="307778"/>
          </a:xfrm>
          <a:prstGeom prst="rect">
            <a:avLst/>
          </a:prstGeom>
          <a:solidFill>
            <a:schemeClr val="bg1"/>
          </a:solidFill>
        </p:spPr>
        <p:txBody>
          <a:bodyPr wrap="square" rtlCol="0">
            <a:spAutoFit/>
          </a:bodyPr>
          <a:lstStyle>
            <a:defPPr/>
          </a:lstStyle>
          <a:p>
            <a:pPr algn="ctr"/>
            <a:r>
              <a:rPr lang="en-US" sz="1400" dirty="0" err="1"/>
              <a:t>閘門</a:t>
            </a:r>
            <a:endParaRPr lang="en-US" sz="1400" dirty="0"/>
          </a:p>
        </p:txBody>
      </p:sp>
      <p:sp>
        <p:nvSpPr>
          <p:cNvPr id="11" name="TextBox 10">
            <a:extLst>
              <a:ext uri="{FF2B5EF4-FFF2-40B4-BE49-F238E27FC236}">
                <a16:creationId xmlns:a16="http://schemas.microsoft.com/office/drawing/2014/main" id="{CFB54B56-A9BD-3068-54B2-7257CCF898A9}"/>
              </a:ext>
            </a:extLst>
          </p:cNvPr>
          <p:cNvSpPr txBox="1"/>
          <p:nvPr/>
        </p:nvSpPr>
        <p:spPr>
          <a:xfrm>
            <a:off x="5771032" y="4143330"/>
            <a:ext cx="960507" cy="307777"/>
          </a:xfrm>
          <a:prstGeom prst="rect">
            <a:avLst/>
          </a:prstGeom>
          <a:solidFill>
            <a:schemeClr val="bg1"/>
          </a:solidFill>
        </p:spPr>
        <p:txBody>
          <a:bodyPr wrap="square" rtlCol="0">
            <a:spAutoFit/>
          </a:bodyPr>
          <a:lstStyle>
            <a:defPPr/>
          </a:lstStyle>
          <a:p>
            <a:pPr algn="ctr"/>
            <a:r>
              <a:rPr lang="en-US" sz="1400"/>
              <a:t>緊急出口</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政府：應用與地點</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500250675"/>
              </p:ext>
            </p:extLst>
          </p:nvPr>
        </p:nvGraphicFramePr>
        <p:xfrm>
          <a:off x="83507" y="1680575"/>
          <a:ext cx="8939880" cy="483449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72906">
                  <a:extLst>
                    <a:ext uri="{9D8B030D-6E8A-4147-A177-3AD203B41FA5}">
                      <a16:colId xmlns:a16="http://schemas.microsoft.com/office/drawing/2014/main" val="2565856468"/>
                    </a:ext>
                  </a:extLst>
                </a:gridCol>
                <a:gridCol w="872906">
                  <a:extLst>
                    <a:ext uri="{9D8B030D-6E8A-4147-A177-3AD203B41FA5}">
                      <a16:colId xmlns:a16="http://schemas.microsoft.com/office/drawing/2014/main" val="3900648050"/>
                    </a:ext>
                  </a:extLst>
                </a:gridCol>
                <a:gridCol w="872906">
                  <a:extLst>
                    <a:ext uri="{9D8B030D-6E8A-4147-A177-3AD203B41FA5}">
                      <a16:colId xmlns:a16="http://schemas.microsoft.com/office/drawing/2014/main" val="2122113404"/>
                    </a:ext>
                  </a:extLst>
                </a:gridCol>
                <a:gridCol w="872906">
                  <a:extLst>
                    <a:ext uri="{9D8B030D-6E8A-4147-A177-3AD203B41FA5}">
                      <a16:colId xmlns:a16="http://schemas.microsoft.com/office/drawing/2014/main" val="905671876"/>
                    </a:ext>
                  </a:extLst>
                </a:gridCol>
                <a:gridCol w="872906">
                  <a:extLst>
                    <a:ext uri="{9D8B030D-6E8A-4147-A177-3AD203B41FA5}">
                      <a16:colId xmlns:a16="http://schemas.microsoft.com/office/drawing/2014/main" val="3155535811"/>
                    </a:ext>
                  </a:extLst>
                </a:gridCol>
                <a:gridCol w="872906">
                  <a:extLst>
                    <a:ext uri="{9D8B030D-6E8A-4147-A177-3AD203B41FA5}">
                      <a16:colId xmlns:a16="http://schemas.microsoft.com/office/drawing/2014/main" val="2748578960"/>
                    </a:ext>
                  </a:extLst>
                </a:gridCol>
                <a:gridCol w="872906">
                  <a:extLst>
                    <a:ext uri="{9D8B030D-6E8A-4147-A177-3AD203B41FA5}">
                      <a16:colId xmlns:a16="http://schemas.microsoft.com/office/drawing/2014/main" val="2393102404"/>
                    </a:ext>
                  </a:extLst>
                </a:gridCol>
                <a:gridCol w="872906">
                  <a:extLst>
                    <a:ext uri="{9D8B030D-6E8A-4147-A177-3AD203B41FA5}">
                      <a16:colId xmlns:a16="http://schemas.microsoft.com/office/drawing/2014/main" val="3567203134"/>
                    </a:ext>
                  </a:extLst>
                </a:gridCol>
              </a:tblGrid>
              <a:tr h="450769">
                <a:tc>
                  <a:txBody>
                    <a:bodyPr/>
                    <a:lstStyle>
                      <a:defPPr/>
                    </a:lstStyle>
                    <a:p>
                      <a:endParaRPr lang="en-US" sz="1300" dirty="0">
                        <a:solidFill>
                          <a:schemeClr val="tx1">
                            <a:lumMod val="76000"/>
                            <a:lumOff val="24000"/>
                          </a:schemeClr>
                        </a:solidFill>
                      </a:endParaRPr>
                    </a:p>
                  </a:txBody>
                  <a:tcPr/>
                </a:tc>
                <a:tc>
                  <a:txBody>
                    <a:bodyPr/>
                    <a:lstStyle>
                      <a:defPPr/>
                    </a:lstStyle>
                    <a:p>
                      <a:pPr algn="ctr"/>
                      <a:r>
                        <a:rPr lang="en-US" sz="1300" dirty="0" err="1">
                          <a:solidFill>
                            <a:schemeClr val="bg1"/>
                          </a:solidFill>
                        </a:rPr>
                        <a:t>入口</a:t>
                      </a:r>
                      <a:endParaRPr lang="en-US" sz="1300" dirty="0">
                        <a:solidFill>
                          <a:schemeClr val="bg1"/>
                        </a:solidFill>
                      </a:endParaRPr>
                    </a:p>
                  </a:txBody>
                  <a:tcPr/>
                </a:tc>
                <a:tc>
                  <a:txBody>
                    <a:bodyPr/>
                    <a:lstStyle>
                      <a:defPPr/>
                    </a:lstStyle>
                    <a:p>
                      <a:pPr algn="ctr"/>
                      <a:r>
                        <a:rPr lang="en-US" sz="1300" dirty="0" err="1">
                          <a:solidFill>
                            <a:schemeClr val="bg1"/>
                          </a:solidFill>
                        </a:rPr>
                        <a:t>閘門</a:t>
                      </a:r>
                      <a:endParaRPr lang="en-US" sz="1300" dirty="0">
                        <a:solidFill>
                          <a:schemeClr val="bg1"/>
                        </a:solidFill>
                      </a:endParaRPr>
                    </a:p>
                  </a:txBody>
                  <a:tcPr/>
                </a:tc>
                <a:tc>
                  <a:txBody>
                    <a:bodyPr/>
                    <a:lstStyle>
                      <a:defPPr/>
                    </a:lstStyle>
                    <a:p>
                      <a:pPr algn="ctr"/>
                      <a:r>
                        <a:rPr lang="en-US" sz="1300" dirty="0" err="1">
                          <a:solidFill>
                            <a:schemeClr val="bg1"/>
                          </a:solidFill>
                        </a:rPr>
                        <a:t>控制室</a:t>
                      </a:r>
                      <a:endParaRPr lang="en-US" sz="1300" dirty="0">
                        <a:solidFill>
                          <a:schemeClr val="bg1"/>
                        </a:solidFill>
                      </a:endParaRPr>
                    </a:p>
                  </a:txBody>
                  <a:tcPr/>
                </a:tc>
                <a:tc>
                  <a:txBody>
                    <a:bodyPr/>
                    <a:lstStyle>
                      <a:defPPr/>
                    </a:lstStyle>
                    <a:p>
                      <a:pPr algn="ctr"/>
                      <a:r>
                        <a:rPr lang="en-US" sz="1300" dirty="0" err="1">
                          <a:solidFill>
                            <a:schemeClr val="bg1"/>
                          </a:solidFill>
                        </a:rPr>
                        <a:t>辦公室</a:t>
                      </a:r>
                      <a:endParaRPr lang="en-US" sz="1300" dirty="0">
                        <a:solidFill>
                          <a:schemeClr val="bg1"/>
                        </a:solidFill>
                      </a:endParaRPr>
                    </a:p>
                  </a:txBody>
                  <a:tcPr/>
                </a:tc>
                <a:tc>
                  <a:txBody>
                    <a:bodyPr/>
                    <a:lstStyle>
                      <a:defPPr/>
                    </a:lstStyle>
                    <a:p>
                      <a:pPr algn="ctr"/>
                      <a:r>
                        <a:rPr lang="en-US" sz="1300" dirty="0" err="1">
                          <a:solidFill>
                            <a:schemeClr val="bg1"/>
                          </a:solidFill>
                        </a:rPr>
                        <a:t>服務臺</a:t>
                      </a:r>
                      <a:endParaRPr lang="en-US" sz="1300" dirty="0">
                        <a:solidFill>
                          <a:schemeClr val="bg1"/>
                        </a:solidFill>
                      </a:endParaRPr>
                    </a:p>
                  </a:txBody>
                  <a:tcPr/>
                </a:tc>
                <a:tc>
                  <a:txBody>
                    <a:bodyPr/>
                    <a:lstStyle>
                      <a:defPPr/>
                    </a:lstStyle>
                    <a:p>
                      <a:pPr algn="ctr"/>
                      <a:r>
                        <a:rPr lang="en-US" sz="1300" dirty="0" err="1">
                          <a:solidFill>
                            <a:schemeClr val="bg1"/>
                          </a:solidFill>
                        </a:rPr>
                        <a:t>走廊</a:t>
                      </a:r>
                      <a:endParaRPr lang="en-US" sz="1300" dirty="0">
                        <a:solidFill>
                          <a:schemeClr val="bg1"/>
                        </a:solidFill>
                      </a:endParaRPr>
                    </a:p>
                  </a:txBody>
                  <a:tcPr/>
                </a:tc>
                <a:tc>
                  <a:txBody>
                    <a:bodyPr/>
                    <a:lstStyle>
                      <a:defPPr/>
                    </a:lstStyle>
                    <a:p>
                      <a:pPr algn="ctr"/>
                      <a:r>
                        <a:rPr lang="en-US" sz="1300" dirty="0" err="1">
                          <a:solidFill>
                            <a:schemeClr val="bg1"/>
                          </a:solidFill>
                        </a:rPr>
                        <a:t>停車</a:t>
                      </a:r>
                      <a:endParaRPr lang="en-US" sz="1300" dirty="0">
                        <a:solidFill>
                          <a:schemeClr val="bg1"/>
                        </a:solidFill>
                      </a:endParaRPr>
                    </a:p>
                  </a:txBody>
                  <a:tcPr/>
                </a:tc>
                <a:tc>
                  <a:txBody>
                    <a:bodyPr/>
                    <a:lstStyle>
                      <a:defPPr/>
                    </a:lstStyle>
                    <a:p>
                      <a:pPr algn="ctr"/>
                      <a:r>
                        <a:rPr lang="en-US" sz="1300" dirty="0" err="1">
                          <a:solidFill>
                            <a:schemeClr val="bg1"/>
                          </a:solidFill>
                        </a:rPr>
                        <a:t>周邊</a:t>
                      </a:r>
                      <a:endParaRPr lang="en-US" sz="1300" dirty="0">
                        <a:solidFill>
                          <a:schemeClr val="bg1"/>
                        </a:solidFill>
                      </a:endParaRPr>
                    </a:p>
                  </a:txBody>
                  <a:tcPr/>
                </a:tc>
                <a:extLst>
                  <a:ext uri="{0D108BD9-81ED-4DB2-BD59-A6C34878D82A}">
                    <a16:rowId xmlns:a16="http://schemas.microsoft.com/office/drawing/2014/main" val="2090737549"/>
                  </a:ext>
                </a:extLst>
              </a:tr>
              <a:tr h="450769">
                <a:tc>
                  <a:txBody>
                    <a:bodyPr/>
                    <a:lstStyle>
                      <a:defP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未經授權的</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進入偵</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測</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defP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尾隨檢測</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即時嫌疑人追蹤</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車輛</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進出</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控制</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defP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對講服務</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defP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人體</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體溫</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檢測</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defP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可疑物品檢測</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r>
                        <a:rPr lang="en-US" sz="1300">
                          <a:solidFill>
                            <a:schemeClr val="tx1">
                              <a:lumMod val="76000"/>
                              <a:lumOff val="24000"/>
                            </a:schemeClr>
                          </a:solidFill>
                        </a:rPr>
                        <a:t>Y</a:t>
                      </a:r>
                    </a:p>
                  </a:txBody>
                  <a:tcPr/>
                </a:tc>
                <a:tc>
                  <a:txBody>
                    <a:bodyPr/>
                    <a:lstStyle>
                      <a:defPPr/>
                    </a:lstStyle>
                    <a:p>
                      <a:pPr algn="ctr"/>
                      <a:endParaRPr lang="en-US" sz="1300">
                        <a:solidFill>
                          <a:schemeClr val="tx1">
                            <a:lumMod val="76000"/>
                            <a:lumOff val="24000"/>
                          </a:schemeClr>
                        </a:solidFill>
                      </a:endParaRPr>
                    </a:p>
                  </a:txBody>
                  <a:tcPr/>
                </a:tc>
                <a:tc>
                  <a:txBody>
                    <a:bodyPr/>
                    <a:lstStyle>
                      <a:defP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defPPr/>
                    </a:lstStyle>
                    <a:p>
                      <a:pPr lvl="0">
                        <a:buNone/>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即時</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監控</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lvl="0" algn="ctr">
                        <a:buNone/>
                      </a:pPr>
                      <a:r>
                        <a:rPr lang="en-US" sz="1300" dirty="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defPPr/>
                    </a:lstStyle>
                    <a:p>
                      <a:pPr lvl="0">
                        <a:buNone/>
                      </a:pP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安全保障</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defPPr/>
                    </a:lstStyle>
                    <a:p>
                      <a:pPr lvl="0" algn="ctr">
                        <a:buNone/>
                      </a:pPr>
                      <a:r>
                        <a:rPr lang="en-US" sz="1300" dirty="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defPPr/>
                    </a:lstStyle>
                    <a:p>
                      <a:pPr algn="l"/>
                      <a:r>
                        <a:rPr lang="zh-TW" altLang="en-US" sz="1400" b="0" i="0" u="none" strike="noStrike" dirty="0">
                          <a:effectLst/>
                          <a:latin typeface="標楷體" panose="03000509000000000000" pitchFamily="65" charset="-120"/>
                          <a:ea typeface="標楷體" panose="03000509000000000000" pitchFamily="65" charset="-120"/>
                        </a:rPr>
                        <a:t>手機傳送錄影證據至</a:t>
                      </a:r>
                      <a:r>
                        <a:rPr lang="en-US" altLang="zh-TW" sz="1400" b="0" i="0" u="none" strike="noStrike" dirty="0">
                          <a:effectLst/>
                          <a:latin typeface="標楷體" panose="03000509000000000000" pitchFamily="65" charset="-120"/>
                          <a:ea typeface="標楷體" panose="03000509000000000000" pitchFamily="65" charset="-120"/>
                        </a:rPr>
                        <a:t>NVR</a:t>
                      </a:r>
                      <a:r>
                        <a:rPr lang="zh-TW" altLang="en-US" sz="1400" b="0" i="0" dirty="0">
                          <a:effectLst/>
                          <a:latin typeface="標楷體" panose="03000509000000000000" pitchFamily="65" charset="-120"/>
                          <a:ea typeface="標楷體" panose="03000509000000000000" pitchFamily="65" charset="-120"/>
                        </a:rPr>
                        <a:t>​</a:t>
                      </a:r>
                      <a:endParaRPr lang="en-US" altLang="zh-TW" sz="1400" b="0" i="0" dirty="0">
                        <a:effectLst/>
                        <a:latin typeface="標楷體" panose="03000509000000000000" pitchFamily="65" charset="-120"/>
                        <a:ea typeface="標楷體" panose="03000509000000000000" pitchFamily="65" charset="-120"/>
                      </a:endParaRPr>
                    </a:p>
                  </a:txBody>
                  <a:tcPr/>
                </a:tc>
                <a:tc>
                  <a:txBody>
                    <a:bodyPr/>
                    <a:lstStyle>
                      <a:defPPr/>
                    </a:lstStyle>
                    <a:p>
                      <a:pPr lvl="0" algn="ctr">
                        <a:buNone/>
                      </a:pPr>
                      <a:r>
                        <a:rPr lang="en-US" sz="1300" dirty="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a:solidFill>
                            <a:schemeClr val="tx1">
                              <a:lumMod val="76000"/>
                              <a:lumOff val="24000"/>
                            </a:schemeClr>
                          </a:solidFill>
                        </a:rPr>
                        <a:t>Y</a:t>
                      </a:r>
                    </a:p>
                  </a:txBody>
                  <a:tcPr/>
                </a:tc>
                <a:tc>
                  <a:txBody>
                    <a:bodyPr/>
                    <a:lstStyle>
                      <a:defP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a:fillRect/>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a:fillRect/>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a:fillRect/>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srcRect l="-145" t="161" r="-996" b="49795"/>
          <a:stretch>
            <a:fillRect/>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a:fillRect/>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169551"/>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標楷體" panose="03000509000000000000" pitchFamily="65" charset="-120"/>
                <a:ea typeface="標楷體" panose="03000509000000000000" pitchFamily="65" charset="-120"/>
                <a:cs typeface="Open Sans"/>
              </a:rPr>
              <a:t>未授權的</a:t>
            </a:r>
            <a:r>
              <a:rPr lang="zh-TW" altLang="en-US" sz="1400" b="1" dirty="0">
                <a:latin typeface="標楷體" panose="03000509000000000000" pitchFamily="65" charset="-120"/>
                <a:ea typeface="標楷體" panose="03000509000000000000" pitchFamily="65" charset="-120"/>
                <a:cs typeface="Open Sans"/>
              </a:rPr>
              <a:t>進入偵</a:t>
            </a:r>
            <a:r>
              <a:rPr lang="en-US" sz="1400" b="1" dirty="0">
                <a:latin typeface="標楷體" panose="03000509000000000000" pitchFamily="65" charset="-120"/>
                <a:ea typeface="標楷體" panose="03000509000000000000" pitchFamily="65" charset="-120"/>
                <a:cs typeface="Open Sans"/>
              </a:rPr>
              <a:t>測</a:t>
            </a:r>
          </a:p>
          <a:p>
            <a:pPr algn="ctr"/>
            <a:endParaRPr lang="en-US" sz="1400" b="1" dirty="0">
              <a:latin typeface="標楷體" panose="03000509000000000000" pitchFamily="65" charset="-120"/>
              <a:ea typeface="標楷體" panose="03000509000000000000" pitchFamily="65" charset="-120"/>
              <a:cs typeface="Open Sans"/>
            </a:endParaRPr>
          </a:p>
          <a:p>
            <a:pPr algn="ctr"/>
            <a:r>
              <a:rPr lang="en-US" sz="1400" dirty="0" err="1">
                <a:latin typeface="標楷體" panose="03000509000000000000" pitchFamily="65" charset="-120"/>
                <a:ea typeface="標楷體" panose="03000509000000000000" pitchFamily="65" charset="-120"/>
                <a:cs typeface="Open Sans"/>
              </a:rPr>
              <a:t>使用</a:t>
            </a:r>
            <a:r>
              <a:rPr lang="zh-TW" altLang="en-US" sz="1400" dirty="0">
                <a:latin typeface="標楷體" panose="03000509000000000000" pitchFamily="65" charset="-120"/>
                <a:ea typeface="標楷體" panose="03000509000000000000" pitchFamily="65" charset="-120"/>
                <a:cs typeface="Open Sans"/>
              </a:rPr>
              <a:t>影像</a:t>
            </a:r>
            <a:r>
              <a:rPr lang="en-US" sz="1400" dirty="0" err="1">
                <a:latin typeface="標楷體" panose="03000509000000000000" pitchFamily="65" charset="-120"/>
                <a:ea typeface="標楷體" panose="03000509000000000000" pitchFamily="65" charset="-120"/>
                <a:cs typeface="Open Sans"/>
              </a:rPr>
              <a:t>分析檢測入侵嘗試並通知安全人員</a:t>
            </a:r>
            <a:r>
              <a:rPr lang="en-US" sz="1400" dirty="0">
                <a:latin typeface="標楷體" panose="03000509000000000000" pitchFamily="65" charset="-120"/>
                <a:ea typeface="標楷體" panose="03000509000000000000" pitchFamily="65" charset="-120"/>
                <a:cs typeface="Open Sans"/>
              </a:rPr>
              <a:t>。</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160043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標楷體" panose="03000509000000000000" pitchFamily="65" charset="-120"/>
                <a:ea typeface="標楷體" panose="03000509000000000000" pitchFamily="65" charset="-120"/>
                <a:cs typeface="Open Sans"/>
              </a:rPr>
              <a:t>尾隨檢測</a:t>
            </a:r>
            <a:endParaRPr lang="en-US" sz="1400"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zh-TW" altLang="en-US" sz="1400" dirty="0">
                <a:latin typeface="標楷體" panose="03000509000000000000" pitchFamily="65" charset="-120"/>
                <a:ea typeface="標楷體" panose="03000509000000000000" pitchFamily="65" charset="-120"/>
              </a:rPr>
              <a:t>通過比較檢測到的人數與提供的訪問憑證數量，檢測受限區域入口的尾隨行為。</a:t>
            </a:r>
            <a:endParaRPr lang="en-US" sz="1400" dirty="0">
              <a:latin typeface="標楷體" panose="03000509000000000000" pitchFamily="65" charset="-120"/>
              <a:ea typeface="標楷體" panose="03000509000000000000" pitchFamily="65" charset="-120"/>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160043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標楷體" panose="03000509000000000000" pitchFamily="65" charset="-120"/>
                <a:ea typeface="標楷體" panose="03000509000000000000" pitchFamily="65" charset="-120"/>
                <a:cs typeface="Open Sans"/>
              </a:rPr>
              <a:t>即時嫌疑人追蹤</a:t>
            </a:r>
            <a:endParaRPr lang="en-US" sz="1400" dirty="0">
              <a:latin typeface="標楷體" panose="03000509000000000000" pitchFamily="65" charset="-120"/>
              <a:ea typeface="標楷體" panose="03000509000000000000" pitchFamily="65" charset="-120"/>
            </a:endParaRPr>
          </a:p>
          <a:p>
            <a:pPr algn="ctr"/>
            <a:endParaRPr lang="en-US" sz="1400" b="1" dirty="0">
              <a:latin typeface="標楷體" panose="03000509000000000000" pitchFamily="65" charset="-120"/>
              <a:ea typeface="標楷體" panose="03000509000000000000" pitchFamily="65" charset="-120"/>
              <a:cs typeface="Open Sans"/>
            </a:endParaRPr>
          </a:p>
          <a:p>
            <a:pPr algn="ctr"/>
            <a:r>
              <a:rPr lang="zh-TW" altLang="en-US" sz="1400" b="0" i="0" u="none" strike="noStrike" dirty="0">
                <a:effectLst/>
                <a:latin typeface="標楷體" panose="03000509000000000000" pitchFamily="65" charset="-120"/>
                <a:ea typeface="標楷體" panose="03000509000000000000" pitchFamily="65" charset="-120"/>
              </a:rPr>
              <a:t>透過影像管理系統中的透明疊加按鈕在不同影像頻道間切換，無縫追蹤嫌疑人。</a:t>
            </a:r>
            <a:r>
              <a:rPr lang="zh-TW" altLang="en-US" sz="1400" b="0" i="0" dirty="0">
                <a:effectLst/>
                <a:latin typeface="標楷體" panose="03000509000000000000" pitchFamily="65" charset="-120"/>
                <a:ea typeface="標楷體" panose="03000509000000000000" pitchFamily="65" charset="-120"/>
              </a:rPr>
              <a:t>​</a:t>
            </a:r>
            <a:endParaRPr lang="en-US" sz="1400" b="1" dirty="0">
              <a:latin typeface="標楷體" panose="03000509000000000000" pitchFamily="65" charset="-120"/>
              <a:ea typeface="標楷體" panose="03000509000000000000" pitchFamily="65" charset="-120"/>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Times New Roman" panose="02020603050405020304" pitchFamily="18" charset="0"/>
                <a:ea typeface="標楷體" panose="03000509000000000000" pitchFamily="65" charset="-120"/>
                <a:cs typeface="Times New Roman" panose="02020603050405020304" pitchFamily="18" charset="0"/>
              </a:rPr>
              <a:t>車輛</a:t>
            </a:r>
            <a:r>
              <a:rPr lang="zh-TW" altLang="en-US" sz="1400" b="1" dirty="0">
                <a:latin typeface="Times New Roman" panose="02020603050405020304" pitchFamily="18" charset="0"/>
                <a:ea typeface="標楷體" panose="03000509000000000000" pitchFamily="65" charset="-120"/>
                <a:cs typeface="Times New Roman" panose="02020603050405020304" pitchFamily="18" charset="0"/>
              </a:rPr>
              <a:t>進出</a:t>
            </a:r>
            <a:r>
              <a:rPr lang="en-US" sz="1400" b="1" dirty="0" err="1">
                <a:latin typeface="Times New Roman" panose="02020603050405020304" pitchFamily="18" charset="0"/>
                <a:ea typeface="標楷體" panose="03000509000000000000" pitchFamily="65" charset="-120"/>
                <a:cs typeface="Times New Roman" panose="02020603050405020304" pitchFamily="18" charset="0"/>
              </a:rPr>
              <a:t>控制</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p>
            <a:pPr algn="ctr"/>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透過使用車牌辨識（</a:t>
            </a:r>
            <a:r>
              <a:rPr lang="en-US" altLang="zh-TW" sz="1400" dirty="0">
                <a:latin typeface="Times New Roman" panose="02020603050405020304" pitchFamily="18" charset="0"/>
                <a:ea typeface="標楷體" panose="03000509000000000000" pitchFamily="65" charset="-120"/>
                <a:cs typeface="Times New Roman" panose="02020603050405020304" pitchFamily="18" charset="0"/>
              </a:rPr>
              <a:t>ALPR</a:t>
            </a:r>
            <a:r>
              <a:rPr lang="zh-TW" altLang="en-US" sz="1400" dirty="0">
                <a:latin typeface="Times New Roman" panose="02020603050405020304" pitchFamily="18" charset="0"/>
                <a:ea typeface="標楷體" panose="03000509000000000000" pitchFamily="65" charset="-120"/>
                <a:cs typeface="Times New Roman" panose="02020603050405020304" pitchFamily="18" charset="0"/>
              </a:rPr>
              <a:t>）技術，可以方便地在大門進行出入控制。</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080278" y="3339396"/>
            <a:ext cx="1956905" cy="113877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標楷體" panose="03000509000000000000" pitchFamily="65" charset="-120"/>
                <a:ea typeface="標楷體" panose="03000509000000000000" pitchFamily="65" charset="-120"/>
                <a:cs typeface="Open Sans"/>
              </a:rPr>
              <a:t>對講服務</a:t>
            </a:r>
            <a:endParaRPr lang="en-US" sz="1400"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en-US" sz="1400" dirty="0" err="1">
                <a:latin typeface="標楷體" panose="03000509000000000000" pitchFamily="65" charset="-120"/>
                <a:ea typeface="標楷體" panose="03000509000000000000" pitchFamily="65" charset="-120"/>
                <a:cs typeface="Open Sans"/>
              </a:rPr>
              <a:t>通過本地語音通信系統與其他人互動</a:t>
            </a:r>
            <a:r>
              <a:rPr lang="en-US" sz="1400" dirty="0">
                <a:latin typeface="標楷體" panose="03000509000000000000" pitchFamily="65" charset="-120"/>
                <a:ea typeface="標楷體" panose="03000509000000000000" pitchFamily="65" charset="-120"/>
                <a:cs typeface="Open Sans"/>
              </a:rPr>
              <a:t>。</a:t>
            </a:r>
            <a:endParaRPr lang="en-US" sz="1400" dirty="0">
              <a:latin typeface="標楷體" panose="03000509000000000000" pitchFamily="65" charset="-120"/>
              <a:ea typeface="標楷體" panose="03000509000000000000" pitchFamily="65" charset="-120"/>
              <a:cs typeface="Calibri"/>
            </a:endParaRPr>
          </a:p>
          <a:p>
            <a:endParaRPr lang="en-US" sz="1200" dirty="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a:fillRect/>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a:fillRect/>
          </a:stretch>
        </p:blipFill>
        <p:spPr>
          <a:xfrm>
            <a:off x="3794937" y="2126538"/>
            <a:ext cx="1706916" cy="1209135"/>
          </a:xfrm>
          <a:prstGeom prst="rect">
            <a:avLst/>
          </a:prstGeom>
        </p:spPr>
      </p:pic>
      <p:pic>
        <p:nvPicPr>
          <p:cNvPr id="6" name="Picture 5">
            <a:hlinkClick r:id="rId3" action="ppaction://hlinksldjump"/>
            <a:extLst>
              <a:ext uri="{FF2B5EF4-FFF2-40B4-BE49-F238E27FC236}">
                <a16:creationId xmlns:a16="http://schemas.microsoft.com/office/drawing/2014/main" id="{079568AA-E0DE-F089-361A-DD0B2F6A36B8}"/>
              </a:ext>
            </a:extLst>
          </p:cNvPr>
          <p:cNvPicPr>
            <a:picLocks noChangeAspect="1"/>
          </p:cNvPicPr>
          <p:nvPr/>
        </p:nvPicPr>
        <p:blipFill>
          <a:blip r:embed="rId6"/>
          <a:srcRect l="1675" t="-117" r="2656" b="56962"/>
          <a:stretch>
            <a:fillRect/>
          </a:stretch>
        </p:blipFill>
        <p:spPr>
          <a:xfrm>
            <a:off x="7252752" y="2124463"/>
            <a:ext cx="1707754" cy="1197459"/>
          </a:xfrm>
          <a:prstGeom prst="rect">
            <a:avLst/>
          </a:prstGeom>
        </p:spPr>
      </p:pic>
      <p:pic>
        <p:nvPicPr>
          <p:cNvPr id="10" name="Picture 9">
            <a:extLst>
              <a:ext uri="{FF2B5EF4-FFF2-40B4-BE49-F238E27FC236}">
                <a16:creationId xmlns:a16="http://schemas.microsoft.com/office/drawing/2014/main" id="{1E5A8608-E060-CD94-68BB-5D9F5EED12E9}"/>
              </a:ext>
            </a:extLst>
          </p:cNvPr>
          <p:cNvPicPr>
            <a:picLocks noChangeAspect="1"/>
          </p:cNvPicPr>
          <p:nvPr/>
        </p:nvPicPr>
        <p:blipFill>
          <a:blip r:embed="rId7"/>
          <a:stretch>
            <a:fillRect/>
          </a:stretch>
        </p:blipFill>
        <p:spPr>
          <a:xfrm>
            <a:off x="204759" y="2118053"/>
            <a:ext cx="1791389" cy="3132958"/>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8"/>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9"/>
          <a:stretch>
            <a:fillRect/>
          </a:stretch>
        </p:blipFill>
        <p:spPr>
          <a:xfrm>
            <a:off x="2086254" y="2207014"/>
            <a:ext cx="1569878" cy="1079394"/>
          </a:xfrm>
          <a:prstGeom prst="rect">
            <a:avLst/>
          </a:prstGeom>
        </p:spPr>
      </p:pic>
      <p:pic>
        <p:nvPicPr>
          <p:cNvPr id="13" name="Picture 12">
            <a:extLst>
              <a:ext uri="{FF2B5EF4-FFF2-40B4-BE49-F238E27FC236}">
                <a16:creationId xmlns:a16="http://schemas.microsoft.com/office/drawing/2014/main" id="{4A72E8D8-FC4C-4A34-5663-8072209547FA}"/>
              </a:ext>
            </a:extLst>
          </p:cNvPr>
          <p:cNvPicPr>
            <a:picLocks noChangeAspect="1"/>
          </p:cNvPicPr>
          <p:nvPr/>
        </p:nvPicPr>
        <p:blipFill>
          <a:blip r:embed="rId10"/>
          <a:srcRect r="14152"/>
          <a:stretch>
            <a:fillRect/>
          </a:stretch>
        </p:blipFill>
        <p:spPr>
          <a:xfrm>
            <a:off x="264920" y="2189739"/>
            <a:ext cx="1647238" cy="1096669"/>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標楷體" panose="03000509000000000000" pitchFamily="65" charset="-120"/>
                <a:ea typeface="標楷體" panose="03000509000000000000" pitchFamily="65" charset="-120"/>
                <a:cs typeface="Times New Roman" panose="02020603050405020304" pitchFamily="18" charset="0"/>
              </a:rPr>
              <a:t>人體</a:t>
            </a:r>
            <a:r>
              <a:rPr lang="zh-TW" altLang="en-US" sz="1400" b="1" dirty="0">
                <a:latin typeface="標楷體" panose="03000509000000000000" pitchFamily="65" charset="-120"/>
                <a:ea typeface="標楷體" panose="03000509000000000000" pitchFamily="65" charset="-120"/>
                <a:cs typeface="Times New Roman" panose="02020603050405020304" pitchFamily="18" charset="0"/>
              </a:rPr>
              <a:t>體溫</a:t>
            </a:r>
            <a:r>
              <a:rPr lang="en-US" sz="1400" b="1" dirty="0" err="1">
                <a:latin typeface="標楷體" panose="03000509000000000000" pitchFamily="65" charset="-120"/>
                <a:ea typeface="標楷體" panose="03000509000000000000" pitchFamily="65" charset="-120"/>
                <a:cs typeface="Times New Roman" panose="02020603050405020304" pitchFamily="18" charset="0"/>
              </a:rPr>
              <a:t>檢測</a:t>
            </a:r>
            <a:endParaRPr lang="en-US" sz="1400" b="1" dirty="0">
              <a:latin typeface="標楷體" panose="03000509000000000000" pitchFamily="65" charset="-120"/>
              <a:ea typeface="標楷體" panose="03000509000000000000" pitchFamily="65" charset="-120"/>
              <a:cs typeface="Times New Roman" panose="02020603050405020304" pitchFamily="18" charset="0"/>
            </a:endParaRPr>
          </a:p>
          <a:p>
            <a:pPr algn="ctr"/>
            <a:endParaRPr lang="en-US" sz="1400" dirty="0">
              <a:latin typeface="標楷體" panose="03000509000000000000" pitchFamily="65" charset="-120"/>
              <a:ea typeface="標楷體" panose="03000509000000000000" pitchFamily="65" charset="-120"/>
              <a:cs typeface="Times New Roman" panose="02020603050405020304" pitchFamily="18" charset="0"/>
            </a:endParaRPr>
          </a:p>
          <a:p>
            <a:pPr algn="ctr"/>
            <a:r>
              <a:rPr lang="zh-TW" altLang="en-US" sz="1400" dirty="0">
                <a:latin typeface="標楷體" panose="03000509000000000000" pitchFamily="65" charset="-120"/>
                <a:ea typeface="標楷體" panose="03000509000000000000" pitchFamily="65" charset="-120"/>
                <a:cs typeface="Times New Roman" panose="02020603050405020304" pitchFamily="18" charset="0"/>
              </a:rPr>
              <a:t>透過高精度熱成像攝像頭結合內建的臉部識別</a:t>
            </a:r>
            <a:r>
              <a:rPr lang="en-US" altLang="zh-TW" sz="1400" dirty="0">
                <a:latin typeface="標楷體" panose="03000509000000000000" pitchFamily="65" charset="-120"/>
                <a:ea typeface="標楷體" panose="03000509000000000000" pitchFamily="65" charset="-120"/>
                <a:cs typeface="Times New Roman" panose="02020603050405020304" pitchFamily="18" charset="0"/>
              </a:rPr>
              <a:t>AI</a:t>
            </a:r>
            <a:r>
              <a:rPr lang="zh-TW" altLang="en-US" sz="1400" dirty="0">
                <a:latin typeface="標楷體" panose="03000509000000000000" pitchFamily="65" charset="-120"/>
                <a:ea typeface="標楷體" panose="03000509000000000000" pitchFamily="65" charset="-120"/>
                <a:cs typeface="Times New Roman" panose="02020603050405020304" pitchFamily="18" charset="0"/>
              </a:rPr>
              <a:t>，檢測異常人體體溫。</a:t>
            </a:r>
            <a:endParaRPr lang="en-US" sz="1400" dirty="0">
              <a:latin typeface="標楷體" panose="03000509000000000000" pitchFamily="65" charset="-120"/>
              <a:ea typeface="標楷體" panose="03000509000000000000" pitchFamily="65" charset="-120"/>
              <a:cs typeface="Times New Roman" panose="02020603050405020304" pitchFamily="18" charset="0"/>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35421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標楷體" panose="03000509000000000000" pitchFamily="65" charset="-120"/>
                <a:ea typeface="標楷體" panose="03000509000000000000" pitchFamily="65" charset="-120"/>
                <a:cs typeface="Open Sans"/>
              </a:rPr>
              <a:t>可疑物品檢測</a:t>
            </a:r>
            <a:endParaRPr lang="en-US" sz="1400" b="1"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en-US" sz="1400" dirty="0" err="1">
                <a:latin typeface="標楷體" panose="03000509000000000000" pitchFamily="65" charset="-120"/>
                <a:ea typeface="標楷體" panose="03000509000000000000" pitchFamily="65" charset="-120"/>
                <a:cs typeface="Open Sans"/>
              </a:rPr>
              <a:t>檢測未被看管的物品以防止嚴重的安全和</a:t>
            </a:r>
            <a:r>
              <a:rPr lang="zh-TW" altLang="en-US" sz="1400" dirty="0">
                <a:latin typeface="標楷體" panose="03000509000000000000" pitchFamily="65" charset="-120"/>
                <a:ea typeface="標楷體" panose="03000509000000000000" pitchFamily="65" charset="-120"/>
                <a:cs typeface="Open Sans"/>
              </a:rPr>
              <a:t>危險</a:t>
            </a:r>
            <a:r>
              <a:rPr lang="en-US" sz="1400" dirty="0" err="1">
                <a:latin typeface="標楷體" panose="03000509000000000000" pitchFamily="65" charset="-120"/>
                <a:ea typeface="標楷體" panose="03000509000000000000" pitchFamily="65" charset="-120"/>
                <a:cs typeface="Open Sans"/>
              </a:rPr>
              <a:t>隱患</a:t>
            </a:r>
            <a:r>
              <a:rPr lang="en-US" sz="1400" dirty="0">
                <a:latin typeface="標楷體" panose="03000509000000000000" pitchFamily="65" charset="-120"/>
                <a:ea typeface="標楷體" panose="03000509000000000000" pitchFamily="65" charset="-120"/>
                <a:cs typeface="Open Sans"/>
              </a:rPr>
              <a:t>。</a:t>
            </a:r>
            <a:endParaRPr lang="en-US" sz="1400" dirty="0">
              <a:latin typeface="標楷體" panose="03000509000000000000" pitchFamily="65" charset="-120"/>
              <a:ea typeface="標楷體" panose="03000509000000000000" pitchFamily="65" charset="-12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160043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zh-TW" altLang="en-US" sz="1400" b="1" dirty="0">
                <a:latin typeface="標楷體" panose="03000509000000000000" pitchFamily="65" charset="-120"/>
                <a:ea typeface="標楷體" panose="03000509000000000000" pitchFamily="65" charset="-120"/>
                <a:cs typeface="Open Sans"/>
              </a:rPr>
              <a:t>即時</a:t>
            </a:r>
            <a:r>
              <a:rPr lang="en-US" sz="1400" b="1" dirty="0" err="1">
                <a:latin typeface="標楷體" panose="03000509000000000000" pitchFamily="65" charset="-120"/>
                <a:ea typeface="標楷體" panose="03000509000000000000" pitchFamily="65" charset="-120"/>
                <a:cs typeface="Open Sans"/>
              </a:rPr>
              <a:t>監控</a:t>
            </a:r>
            <a:endParaRPr lang="en-US" sz="1400" b="1"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zh-TW" altLang="en-US" sz="1400" b="0" i="0" u="none" strike="noStrike" dirty="0">
                <a:effectLst/>
                <a:latin typeface="標楷體" panose="03000509000000000000" pitchFamily="65" charset="-120"/>
                <a:ea typeface="標楷體" panose="03000509000000000000" pitchFamily="65" charset="-120"/>
              </a:rPr>
              <a:t>使用行動裝置監控監視器畫面，可以在場地四處移動的同時，迅速回應突發事件。</a:t>
            </a:r>
            <a:r>
              <a:rPr lang="zh-TW" altLang="en-US" sz="1400" b="0" i="0" dirty="0">
                <a:effectLst/>
                <a:latin typeface="標楷體" panose="03000509000000000000" pitchFamily="65" charset="-120"/>
                <a:ea typeface="標楷體" panose="03000509000000000000" pitchFamily="65" charset="-120"/>
              </a:rPr>
              <a:t>​</a:t>
            </a:r>
            <a:endParaRPr lang="en-US" sz="1400" dirty="0">
              <a:latin typeface="標楷體" panose="03000509000000000000" pitchFamily="65" charset="-120"/>
              <a:ea typeface="標楷體" panose="03000509000000000000" pitchFamily="65" charset="-120"/>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13877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en-US" sz="1400" b="1" dirty="0" err="1">
                <a:latin typeface="標楷體" panose="03000509000000000000" pitchFamily="65" charset="-120"/>
                <a:ea typeface="標楷體" panose="03000509000000000000" pitchFamily="65" charset="-120"/>
                <a:cs typeface="Open Sans"/>
              </a:rPr>
              <a:t>安全保障</a:t>
            </a:r>
            <a:endParaRPr lang="en-US" sz="1400" b="1" dirty="0">
              <a:latin typeface="標楷體" panose="03000509000000000000" pitchFamily="65" charset="-120"/>
              <a:ea typeface="標楷體" panose="03000509000000000000" pitchFamily="65" charset="-120"/>
            </a:endParaRPr>
          </a:p>
          <a:p>
            <a:pPr algn="ctr"/>
            <a:endParaRPr lang="en-US" sz="1400" dirty="0">
              <a:latin typeface="標楷體" panose="03000509000000000000" pitchFamily="65" charset="-120"/>
              <a:ea typeface="標楷體" panose="03000509000000000000" pitchFamily="65" charset="-120"/>
              <a:cs typeface="Open Sans"/>
            </a:endParaRPr>
          </a:p>
          <a:p>
            <a:pPr algn="ctr"/>
            <a:r>
              <a:rPr lang="en-US" sz="1400" dirty="0" err="1">
                <a:latin typeface="標楷體" panose="03000509000000000000" pitchFamily="65" charset="-120"/>
                <a:ea typeface="標楷體" panose="03000509000000000000" pitchFamily="65" charset="-120"/>
                <a:cs typeface="Open Sans"/>
              </a:rPr>
              <a:t>使用</a:t>
            </a:r>
            <a:r>
              <a:rPr lang="zh-TW" altLang="en-US" sz="1400" dirty="0">
                <a:latin typeface="標楷體" panose="03000509000000000000" pitchFamily="65" charset="-120"/>
                <a:ea typeface="標楷體" panose="03000509000000000000" pitchFamily="65" charset="-120"/>
                <a:cs typeface="Open Sans"/>
              </a:rPr>
              <a:t>影像</a:t>
            </a:r>
            <a:r>
              <a:rPr lang="en-US" sz="1400" dirty="0" err="1">
                <a:latin typeface="標楷體" panose="03000509000000000000" pitchFamily="65" charset="-120"/>
                <a:ea typeface="標楷體" panose="03000509000000000000" pitchFamily="65" charset="-120"/>
                <a:cs typeface="Open Sans"/>
              </a:rPr>
              <a:t>監控系統確保人員的安全</a:t>
            </a:r>
            <a:r>
              <a:rPr lang="en-US" sz="1400" dirty="0">
                <a:latin typeface="標楷體" panose="03000509000000000000" pitchFamily="65" charset="-120"/>
                <a:ea typeface="標楷體" panose="03000509000000000000" pitchFamily="65" charset="-120"/>
                <a:cs typeface="Open Sans"/>
              </a:rPr>
              <a:t>。</a:t>
            </a:r>
            <a:endParaRPr lang="en-US" sz="1400" dirty="0">
              <a:latin typeface="標楷體" panose="03000509000000000000" pitchFamily="65" charset="-120"/>
              <a:ea typeface="標楷體" panose="03000509000000000000" pitchFamily="65" charset="-120"/>
              <a:cs typeface="Calibri"/>
            </a:endParaRPr>
          </a:p>
          <a:p>
            <a:endParaRPr lang="en-US" sz="1200" dirty="0">
              <a:solidFill>
                <a:srgbClr val="535353"/>
              </a:solidFill>
              <a:latin typeface="Open Sans"/>
              <a:ea typeface="Open Sans"/>
              <a:cs typeface="Open Sans"/>
            </a:endParaRPr>
          </a:p>
        </p:txBody>
      </p:sp>
      <p:sp>
        <p:nvSpPr>
          <p:cNvPr id="20" name="TextBox 19">
            <a:extLst>
              <a:ext uri="{FF2B5EF4-FFF2-40B4-BE49-F238E27FC236}">
                <a16:creationId xmlns:a16="http://schemas.microsoft.com/office/drawing/2014/main" id="{A4AE7ED5-913D-3E5A-E58B-B433CF2FECA2}"/>
              </a:ext>
            </a:extLst>
          </p:cNvPr>
          <p:cNvSpPr txBox="1"/>
          <p:nvPr/>
        </p:nvSpPr>
        <p:spPr>
          <a:xfrm>
            <a:off x="7253355" y="3288748"/>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lstStyle>
          <a:p>
            <a:pPr algn="ctr"/>
            <a:r>
              <a:rPr lang="zh-TW" altLang="en-US" sz="1400" b="1" i="0" u="none" strike="noStrike" dirty="0">
                <a:effectLst/>
                <a:latin typeface="標楷體" panose="03000509000000000000" pitchFamily="65" charset="-120"/>
                <a:ea typeface="標楷體" panose="03000509000000000000" pitchFamily="65" charset="-120"/>
              </a:rPr>
              <a:t>手機傳送錄影證據至</a:t>
            </a:r>
            <a:r>
              <a:rPr lang="en-US" altLang="zh-TW" sz="1400" b="1" i="0" u="none" strike="noStrike" dirty="0">
                <a:effectLst/>
                <a:latin typeface="標楷體" panose="03000509000000000000" pitchFamily="65" charset="-120"/>
                <a:ea typeface="標楷體" panose="03000509000000000000" pitchFamily="65" charset="-120"/>
              </a:rPr>
              <a:t>NVR</a:t>
            </a:r>
            <a:r>
              <a:rPr lang="zh-TW" altLang="en-US" sz="1400" b="1" i="0" dirty="0">
                <a:effectLst/>
                <a:latin typeface="標楷體" panose="03000509000000000000" pitchFamily="65" charset="-120"/>
                <a:ea typeface="標楷體" panose="03000509000000000000" pitchFamily="65" charset="-120"/>
              </a:rPr>
              <a:t>​</a:t>
            </a:r>
            <a:endParaRPr lang="en-US" altLang="zh-TW" sz="1400" b="1" i="0" dirty="0">
              <a:effectLst/>
              <a:latin typeface="標楷體" panose="03000509000000000000" pitchFamily="65" charset="-120"/>
              <a:ea typeface="標楷體" panose="03000509000000000000" pitchFamily="65" charset="-120"/>
            </a:endParaRPr>
          </a:p>
          <a:p>
            <a:pPr algn="ctr"/>
            <a:endParaRPr lang="en-US" sz="1400" b="1" dirty="0">
              <a:latin typeface="標楷體" panose="03000509000000000000" pitchFamily="65" charset="-120"/>
              <a:ea typeface="標楷體" panose="03000509000000000000" pitchFamily="65" charset="-120"/>
              <a:cs typeface="Open Sans"/>
            </a:endParaRPr>
          </a:p>
          <a:p>
            <a:pPr algn="ctr"/>
            <a:r>
              <a:rPr lang="en-US" sz="1400" dirty="0" err="1">
                <a:latin typeface="標楷體" panose="03000509000000000000" pitchFamily="65" charset="-120"/>
                <a:ea typeface="標楷體" panose="03000509000000000000" pitchFamily="65" charset="-120"/>
                <a:cs typeface="Open Sans"/>
              </a:rPr>
              <a:t>使用手機的內建相機將事件的</a:t>
            </a:r>
            <a:r>
              <a:rPr lang="zh-TW" altLang="en-US" sz="1400" dirty="0">
                <a:latin typeface="標楷體" panose="03000509000000000000" pitchFamily="65" charset="-120"/>
                <a:ea typeface="標楷體" panose="03000509000000000000" pitchFamily="65" charset="-120"/>
                <a:cs typeface="Open Sans"/>
              </a:rPr>
              <a:t>影像</a:t>
            </a:r>
            <a:r>
              <a:rPr lang="en-US" sz="1400" dirty="0" err="1">
                <a:latin typeface="標楷體" panose="03000509000000000000" pitchFamily="65" charset="-120"/>
                <a:ea typeface="標楷體" panose="03000509000000000000" pitchFamily="65" charset="-120"/>
                <a:cs typeface="Open Sans"/>
              </a:rPr>
              <a:t>證據串流到NVR</a:t>
            </a:r>
            <a:r>
              <a:rPr lang="en-US" sz="1400" dirty="0">
                <a:latin typeface="標楷體" panose="03000509000000000000" pitchFamily="65" charset="-120"/>
                <a:ea typeface="標楷體" panose="03000509000000000000" pitchFamily="65" charset="-120"/>
                <a:cs typeface="Open Sans"/>
              </a:rPr>
              <a:t>。</a:t>
            </a:r>
            <a:endParaRPr lang="en-US" sz="1400" dirty="0">
              <a:latin typeface="標楷體" panose="03000509000000000000" pitchFamily="65" charset="-120"/>
              <a:ea typeface="標楷體" panose="03000509000000000000" pitchFamily="65" charset="-120"/>
              <a:cs typeface="Calibri"/>
            </a:endParaRPr>
          </a:p>
          <a:p>
            <a:endParaRPr lang="en-US" sz="1200" b="1" dirty="0">
              <a:solidFill>
                <a:srgbClr val="535353"/>
              </a:solidFill>
              <a:latin typeface="Open Sans"/>
              <a:ea typeface="Open Sans"/>
              <a:cs typeface="Open Sans"/>
            </a:endParaRPr>
          </a:p>
        </p:txBody>
      </p:sp>
      <p:sp>
        <p:nvSpPr>
          <p:cNvPr id="4" name="文字方塊 3">
            <a:extLst>
              <a:ext uri="{FF2B5EF4-FFF2-40B4-BE49-F238E27FC236}">
                <a16:creationId xmlns:a16="http://schemas.microsoft.com/office/drawing/2014/main" id="{1191668D-2EFA-2D12-C888-F0F06E4227A4}"/>
              </a:ext>
            </a:extLst>
          </p:cNvPr>
          <p:cNvSpPr txBox="1"/>
          <p:nvPr/>
        </p:nvSpPr>
        <p:spPr>
          <a:xfrm>
            <a:off x="221973" y="4717917"/>
            <a:ext cx="1689652" cy="826530"/>
          </a:xfrm>
          <a:prstGeom prst="rect">
            <a:avLst/>
          </a:prstGeom>
          <a:solidFill>
            <a:schemeClr val="bg1"/>
          </a:solidFill>
        </p:spPr>
        <p:txBody>
          <a:bodyPr wrap="square" rtlCol="0">
            <a:spAutoFit/>
          </a:bodyPr>
          <a:lstStyle/>
          <a:p>
            <a:endParaRPr lang="zh-TW" altLang="en-US" dirty="0"/>
          </a:p>
        </p:txBody>
      </p:sp>
      <p:sp>
        <p:nvSpPr>
          <p:cNvPr id="5" name="文字方塊 4">
            <a:extLst>
              <a:ext uri="{FF2B5EF4-FFF2-40B4-BE49-F238E27FC236}">
                <a16:creationId xmlns:a16="http://schemas.microsoft.com/office/drawing/2014/main" id="{99606717-460A-6B18-1274-7DDBAE581F5F}"/>
              </a:ext>
            </a:extLst>
          </p:cNvPr>
          <p:cNvSpPr txBox="1"/>
          <p:nvPr/>
        </p:nvSpPr>
        <p:spPr>
          <a:xfrm>
            <a:off x="3656132" y="3684532"/>
            <a:ext cx="154042" cy="469179"/>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defPPr/>
          </a:lstStyle>
          <a:p>
            <a:r>
              <a:rPr lang="zh-TW" altLang="en-US" sz="2400" b="1" i="0" u="none" strike="noStrike" dirty="0">
                <a:solidFill>
                  <a:srgbClr val="000000"/>
                </a:solidFill>
                <a:effectLst/>
                <a:ea typeface="標楷體" panose="03000509000000000000" pitchFamily="65" charset="-120"/>
              </a:rPr>
              <a:t>未授權進入偵測</a:t>
            </a:r>
            <a:r>
              <a:rPr lang="zh-TW" altLang="en-US" sz="2400" b="0" i="0" dirty="0">
                <a:solidFill>
                  <a:srgbClr val="000000"/>
                </a:solidFill>
                <a:effectLst/>
                <a:latin typeface="標楷體" panose="03000509000000000000" pitchFamily="65" charset="-120"/>
                <a:ea typeface="標楷體" panose="03000509000000000000" pitchFamily="65" charset="-120"/>
              </a:rPr>
              <a:t>​</a:t>
            </a:r>
            <a:endParaRPr lang="en-US" sz="2400" b="1" i="0" dirty="0">
              <a:solidFill>
                <a:schemeClr val="tx1">
                  <a:lumMod val="50000"/>
                  <a:lumOff val="50000"/>
                </a:schemeClr>
              </a:solidFill>
              <a:effectLst/>
              <a:latin typeface="Open Sans" panose="020B0606030504020204" pitchFamily="34" charset="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defPPr/>
          </a:lstStyle>
          <a:p>
            <a:r>
              <a:rPr lang="en-US" altLang="zh-TW" sz="1600" dirty="0" err="1">
                <a:latin typeface="標楷體" panose="03000509000000000000" pitchFamily="65" charset="-120"/>
                <a:ea typeface="標楷體" panose="03000509000000000000" pitchFamily="65" charset="-120"/>
                <a:cs typeface="Open Sans"/>
              </a:rPr>
              <a:t>使用</a:t>
            </a:r>
            <a:r>
              <a:rPr lang="zh-TW" altLang="en-US" sz="1600" dirty="0">
                <a:latin typeface="標楷體" panose="03000509000000000000" pitchFamily="65" charset="-120"/>
                <a:ea typeface="標楷體" panose="03000509000000000000" pitchFamily="65" charset="-120"/>
                <a:cs typeface="Open Sans"/>
              </a:rPr>
              <a:t>影像</a:t>
            </a:r>
            <a:r>
              <a:rPr lang="en-US" altLang="zh-TW" sz="1600" dirty="0" err="1">
                <a:latin typeface="標楷體" panose="03000509000000000000" pitchFamily="65" charset="-120"/>
                <a:ea typeface="標楷體" panose="03000509000000000000" pitchFamily="65" charset="-120"/>
                <a:cs typeface="Open Sans"/>
              </a:rPr>
              <a:t>分析檢測入侵嘗試並通知安全人員</a:t>
            </a:r>
            <a:r>
              <a:rPr lang="en-US" altLang="zh-TW" sz="1600" dirty="0">
                <a:latin typeface="標楷體" panose="03000509000000000000" pitchFamily="65" charset="-120"/>
                <a:ea typeface="標楷體" panose="03000509000000000000" pitchFamily="65" charset="-120"/>
                <a:cs typeface="Open Sans"/>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defPPr/>
          </a:lstStyle>
          <a:p>
            <a:pPr algn="l"/>
            <a:r>
              <a:rPr lang="zh-TW" altLang="en-US" sz="1600" dirty="0">
                <a:latin typeface="標楷體" panose="03000509000000000000" pitchFamily="65" charset="-120"/>
                <a:ea typeface="標楷體" panose="03000509000000000000" pitchFamily="65" charset="-120"/>
              </a:rPr>
              <a:t>沒有監控影像的情況下，很難確定進入記錄中顯示的身份是否與實際進入的人一致。將門禁系統與監控系統整合，可以顯著預防未授權訪問帶來的危機與損失。</a:t>
            </a:r>
            <a:endParaRPr lang="en-US" altLang="zh-TW" sz="1600" dirty="0">
              <a:latin typeface="標楷體" panose="03000509000000000000" pitchFamily="65" charset="-120"/>
              <a:ea typeface="標楷體" panose="03000509000000000000" pitchFamily="65" charset="-120"/>
            </a:endParaRPr>
          </a:p>
          <a:p>
            <a:pPr algn="l"/>
            <a:endParaRPr lang="en-US" sz="1600" dirty="0">
              <a:latin typeface="標楷體" panose="03000509000000000000" pitchFamily="65" charset="-120"/>
              <a:ea typeface="標楷體" panose="03000509000000000000" pitchFamily="65" charset="-120"/>
            </a:endParaRPr>
          </a:p>
          <a:p>
            <a:pPr algn="l"/>
            <a:endParaRPr lang="en-US" sz="1600" dirty="0">
              <a:latin typeface="標楷體" panose="03000509000000000000" pitchFamily="65" charset="-120"/>
              <a:ea typeface="標楷體" panose="03000509000000000000" pitchFamily="65" charset="-120"/>
            </a:endParaRPr>
          </a:p>
          <a:p>
            <a:pPr algn="l"/>
            <a:r>
              <a:rPr lang="en-US" sz="1600" b="0" i="0" dirty="0" err="1">
                <a:effectLst/>
                <a:latin typeface="標楷體" panose="03000509000000000000" pitchFamily="65" charset="-120"/>
                <a:ea typeface="標楷體" panose="03000509000000000000" pitchFamily="65" charset="-120"/>
              </a:rPr>
              <a:t>這是基於ACTi的門站中的</a:t>
            </a:r>
            <a:r>
              <a:rPr lang="en-US" sz="1600" b="1" i="0" dirty="0" err="1">
                <a:effectLst/>
                <a:latin typeface="標楷體" panose="03000509000000000000" pitchFamily="65" charset="-120"/>
                <a:ea typeface="標楷體" panose="03000509000000000000" pitchFamily="65" charset="-120"/>
              </a:rPr>
              <a:t>人臉</a:t>
            </a:r>
            <a:r>
              <a:rPr lang="en-US" sz="1600" b="1" dirty="0" err="1">
                <a:latin typeface="標楷體" panose="03000509000000000000" pitchFamily="65" charset="-120"/>
                <a:ea typeface="標楷體" panose="03000509000000000000" pitchFamily="65" charset="-120"/>
              </a:rPr>
              <a:t>識別</a:t>
            </a:r>
            <a:r>
              <a:rPr lang="en-US" sz="1600" b="0" i="0" dirty="0" err="1">
                <a:effectLst/>
                <a:latin typeface="標楷體" panose="03000509000000000000" pitchFamily="65" charset="-120"/>
                <a:ea typeface="標楷體" panose="03000509000000000000" pitchFamily="65" charset="-120"/>
              </a:rPr>
              <a:t>分析</a:t>
            </a:r>
            <a:r>
              <a:rPr lang="en-US" sz="1600" b="0" i="0" dirty="0">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defP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defPPr/>
          </a:lstStyle>
          <a:p>
            <a:r>
              <a:rPr lang="en-US" sz="2400" b="1" i="0" dirty="0" err="1">
                <a:effectLst/>
                <a:latin typeface="標楷體" panose="03000509000000000000" pitchFamily="65" charset="-120"/>
                <a:ea typeface="標楷體" panose="03000509000000000000" pitchFamily="65" charset="-120"/>
              </a:rPr>
              <a:t>尾隨檢測</a:t>
            </a:r>
            <a:endParaRPr lang="en-US" sz="2400" b="1" i="0" dirty="0">
              <a:effectLst/>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584775"/>
          </a:xfrm>
          <a:prstGeom prst="rect">
            <a:avLst/>
          </a:prstGeom>
          <a:noFill/>
        </p:spPr>
        <p:txBody>
          <a:bodyPr wrap="square">
            <a:spAutoFit/>
          </a:bodyPr>
          <a:lstStyle>
            <a:defPPr/>
          </a:lstStyle>
          <a:p>
            <a:r>
              <a:rPr lang="zh-TW" altLang="en-US" sz="1600" dirty="0">
                <a:latin typeface="標楷體" panose="03000509000000000000" pitchFamily="65" charset="-120"/>
                <a:ea typeface="標楷體" panose="03000509000000000000" pitchFamily="65" charset="-120"/>
              </a:rPr>
              <a:t>通過比較檢測到的人數與提供的訪問憑證數量，檢測受限區域入口的尾隨行為。</a:t>
            </a:r>
            <a:endParaRPr lang="en-US" altLang="zh-TW" sz="1600" dirty="0">
              <a:latin typeface="標楷體" panose="03000509000000000000" pitchFamily="65" charset="-120"/>
              <a:ea typeface="標楷體" panose="03000509000000000000" pitchFamily="65" charset="-120"/>
              <a:cs typeface="Open Sans"/>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defPPr/>
          </a:lstStyle>
          <a:p>
            <a:pPr algn="l"/>
            <a:r>
              <a:rPr lang="en-US" sz="1600" b="0" i="0" dirty="0" err="1">
                <a:effectLst/>
                <a:latin typeface="標楷體" panose="03000509000000000000" pitchFamily="65" charset="-120"/>
                <a:ea typeface="標楷體" panose="03000509000000000000" pitchFamily="65" charset="-120"/>
                <a:cs typeface="Times New Roman" panose="02020603050405020304" pitchFamily="18" charset="0"/>
              </a:rPr>
              <a:t>每當RFID卡被刷卡時，系統將計算實際進入的人數。當不匹配時，系統將發出警報。這可以防止尾隨和搭便車</a:t>
            </a:r>
            <a:r>
              <a:rPr lang="en-US" sz="1600" b="0" i="0" dirty="0">
                <a:effectLst/>
                <a:latin typeface="標楷體" panose="03000509000000000000" pitchFamily="65" charset="-120"/>
                <a:ea typeface="標楷體" panose="03000509000000000000" pitchFamily="65" charset="-120"/>
                <a:cs typeface="Times New Roman" panose="02020603050405020304" pitchFamily="18" charset="0"/>
              </a:rPr>
              <a:t>。</a:t>
            </a:r>
          </a:p>
          <a:p>
            <a:pPr algn="l"/>
            <a:endParaRPr lang="en-US" sz="1600" dirty="0">
              <a:latin typeface="標楷體" panose="03000509000000000000" pitchFamily="65" charset="-120"/>
              <a:ea typeface="標楷體" panose="03000509000000000000" pitchFamily="65" charset="-120"/>
              <a:cs typeface="Times New Roman" panose="02020603050405020304" pitchFamily="18" charset="0"/>
            </a:endParaRPr>
          </a:p>
          <a:p>
            <a:pPr algn="l"/>
            <a:r>
              <a:rPr lang="en-US" sz="1600" b="0" i="0" dirty="0" err="1">
                <a:effectLst/>
                <a:latin typeface="標楷體" panose="03000509000000000000" pitchFamily="65" charset="-120"/>
                <a:ea typeface="標楷體" panose="03000509000000000000" pitchFamily="65" charset="-120"/>
                <a:cs typeface="Times New Roman" panose="02020603050405020304" pitchFamily="18" charset="0"/>
              </a:rPr>
              <a:t>這是基於</a:t>
            </a:r>
            <a:r>
              <a:rPr lang="en-US" sz="1600" b="1" dirty="0" err="1">
                <a:latin typeface="標楷體" panose="03000509000000000000" pitchFamily="65" charset="-120"/>
                <a:ea typeface="標楷體" panose="03000509000000000000" pitchFamily="65" charset="-120"/>
                <a:cs typeface="Times New Roman" panose="02020603050405020304" pitchFamily="18" charset="0"/>
              </a:rPr>
              <a:t>人數計</a:t>
            </a:r>
            <a:r>
              <a:rPr lang="zh-TW" altLang="en-US" sz="1600" b="1" dirty="0">
                <a:latin typeface="標楷體" panose="03000509000000000000" pitchFamily="65" charset="-120"/>
                <a:ea typeface="標楷體" panose="03000509000000000000" pitchFamily="65" charset="-120"/>
                <a:cs typeface="Times New Roman" panose="02020603050405020304" pitchFamily="18" charset="0"/>
              </a:rPr>
              <a:t>算</a:t>
            </a:r>
            <a:r>
              <a:rPr lang="en-US" sz="1600" b="0" i="0" dirty="0" err="1">
                <a:effectLst/>
                <a:latin typeface="標楷體" panose="03000509000000000000" pitchFamily="65" charset="-120"/>
                <a:ea typeface="標楷體" panose="03000509000000000000" pitchFamily="65" charset="-120"/>
                <a:cs typeface="Times New Roman" panose="02020603050405020304" pitchFamily="18" charset="0"/>
              </a:rPr>
              <a:t>分析和</a:t>
            </a:r>
            <a:r>
              <a:rPr lang="en-US" sz="1600" b="1" i="0" dirty="0" err="1">
                <a:effectLst/>
                <a:latin typeface="標楷體" panose="03000509000000000000" pitchFamily="65" charset="-120"/>
                <a:ea typeface="標楷體" panose="03000509000000000000" pitchFamily="65" charset="-120"/>
                <a:cs typeface="Times New Roman" panose="02020603050405020304" pitchFamily="18" charset="0"/>
              </a:rPr>
              <a:t>RFID</a:t>
            </a:r>
            <a:r>
              <a:rPr lang="en-US" sz="1600" b="0" i="0" dirty="0" err="1">
                <a:effectLst/>
                <a:latin typeface="標楷體" panose="03000509000000000000" pitchFamily="65" charset="-120"/>
                <a:ea typeface="標楷體" panose="03000509000000000000" pitchFamily="65" charset="-120"/>
                <a:cs typeface="Times New Roman" panose="02020603050405020304" pitchFamily="18" charset="0"/>
              </a:rPr>
              <a:t>技術。</a:t>
            </a:r>
            <a:r>
              <a:rPr lang="en-US" sz="1600" b="0" i="0" dirty="0" err="1">
                <a:solidFill>
                  <a:schemeClr val="tx2">
                    <a:lumMod val="60000"/>
                    <a:lumOff val="40000"/>
                  </a:schemeClr>
                </a:solidFill>
                <a:effectLst/>
                <a:latin typeface="標楷體" panose="03000509000000000000" pitchFamily="65" charset="-120"/>
                <a:ea typeface="標楷體" panose="03000509000000000000" pitchFamily="65" charset="-120"/>
                <a:cs typeface="Times New Roman" panose="02020603050405020304" pitchFamily="18" charset="0"/>
                <a:hlinkClick r:id="rId3" action="ppaction://hlinksldjump"/>
              </a:rPr>
              <a:t>閱讀更多</a:t>
            </a:r>
            <a:r>
              <a:rPr lang="en-US" sz="1600" b="0" i="0" dirty="0">
                <a:solidFill>
                  <a:srgbClr val="535353"/>
                </a:solidFill>
                <a:effectLst/>
                <a:latin typeface="標楷體" panose="03000509000000000000" pitchFamily="65" charset="-120"/>
                <a:ea typeface="標楷體" panose="03000509000000000000" pitchFamily="65" charset="-120"/>
                <a:cs typeface="Times New Roman" panose="02020603050405020304" pitchFamily="18"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defPPr/>
          </a:lstStyle>
          <a:p>
            <a:r>
              <a:rPr lang="en-US" sz="1200" i="1">
                <a:solidFill>
                  <a:srgbClr val="0000FF"/>
                </a:solidFill>
                <a:hlinkClick r:id="rId5"/>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830997"/>
          </a:xfrm>
          <a:prstGeom prst="rect">
            <a:avLst/>
          </a:prstGeom>
          <a:noFill/>
        </p:spPr>
        <p:txBody>
          <a:bodyPr wrap="square">
            <a:spAutoFit/>
          </a:bodyPr>
          <a:lstStyle>
            <a:defPPr/>
          </a:lstStyle>
          <a:p>
            <a:r>
              <a:rPr lang="zh-TW" altLang="en-US" sz="2400" b="1" dirty="0">
                <a:latin typeface="標楷體" panose="03000509000000000000" pitchFamily="65" charset="-120"/>
                <a:ea typeface="標楷體" panose="03000509000000000000" pitchFamily="65" charset="-120"/>
              </a:rPr>
              <a:t>即</a:t>
            </a:r>
            <a:r>
              <a:rPr lang="en-US" sz="2400" b="1" i="0" dirty="0" err="1">
                <a:effectLst/>
                <a:latin typeface="標楷體" panose="03000509000000000000" pitchFamily="65" charset="-120"/>
                <a:ea typeface="標楷體" panose="03000509000000000000" pitchFamily="65" charset="-120"/>
              </a:rPr>
              <a:t>時嫌疑人追蹤</a:t>
            </a:r>
            <a:br>
              <a:rPr lang="en-US" sz="2400" b="0" i="0" dirty="0">
                <a:effectLst/>
                <a:latin typeface="Open Sans" panose="020B0606030504020204" pitchFamily="34" charset="0"/>
              </a:rPr>
            </a:br>
            <a:endParaRPr lang="en-US" sz="2400"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defPPr/>
          </a:lstStyle>
          <a:p>
            <a:r>
              <a:rPr lang="zh-TW" altLang="en-US" sz="1600" b="0" i="0" u="none" strike="noStrike" dirty="0">
                <a:effectLst/>
                <a:latin typeface="標楷體" panose="03000509000000000000" pitchFamily="65" charset="-120"/>
                <a:ea typeface="標楷體" panose="03000509000000000000" pitchFamily="65" charset="-120"/>
              </a:rPr>
              <a:t>透過影像管理系統中的透明疊加按鈕在不同影像頻道間切換，無縫追蹤嫌疑人。</a:t>
            </a:r>
            <a:r>
              <a:rPr lang="zh-TW" altLang="en-US" sz="1600" b="0" i="0" dirty="0">
                <a:effectLst/>
                <a:latin typeface="標楷體" panose="03000509000000000000" pitchFamily="65" charset="-120"/>
                <a:ea typeface="標楷體" panose="03000509000000000000" pitchFamily="65" charset="-120"/>
              </a:rPr>
              <a:t>​</a:t>
            </a:r>
            <a:endParaRPr lang="en-US" altLang="zh-TW" sz="1600" b="1" dirty="0">
              <a:latin typeface="標楷體" panose="03000509000000000000" pitchFamily="65" charset="-120"/>
              <a:ea typeface="標楷體" panose="03000509000000000000" pitchFamily="65" charset="-120"/>
              <a:cs typeface="Open Sans"/>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這是基於ACTi的</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NVR</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 3和CMS 2</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的獨特</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視覺追蹤</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defPPr/>
            </a:lstStyle>
            <a:p>
              <a:r>
                <a:rPr lang="en-US" sz="1200" i="1" dirty="0" err="1">
                  <a:solidFill>
                    <a:srgbClr val="0000FF"/>
                  </a:solidFill>
                  <a:hlinkClick r:id="rId6">
                    <a:extLst>
                      <a:ext uri="{A12FA001-AC4F-418D-AE19-62706E023703}">
                        <ahyp:hlinkClr xmlns:ahyp="http://schemas.microsoft.com/office/drawing/2018/hyperlinkcolor" val="tx"/>
                      </a:ext>
                    </a:extLst>
                  </a:hlinkClick>
                </a:rPr>
                <a:t>閱讀</a:t>
              </a:r>
              <a:endParaRPr lang="en-US" sz="1200" i="1" dirty="0">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defP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
        <p:nvSpPr>
          <p:cNvPr id="16" name="Rectangle 2">
            <a:extLst>
              <a:ext uri="{FF2B5EF4-FFF2-40B4-BE49-F238E27FC236}">
                <a16:creationId xmlns:a16="http://schemas.microsoft.com/office/drawing/2014/main" id="{452116D3-B52B-B11E-9109-6696CECAE198}"/>
              </a:ext>
            </a:extLst>
          </p:cNvPr>
          <p:cNvSpPr>
            <a:spLocks noChangeArrowheads="1"/>
          </p:cNvSpPr>
          <p:nvPr/>
        </p:nvSpPr>
        <p:spPr bwMode="auto">
          <a:xfrm>
            <a:off x="228988" y="4034108"/>
            <a:ext cx="87355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zh-TW"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通過</a:t>
            </a:r>
            <a:r>
              <a:rPr kumimoji="0" lang="zh-TW" altLang="en-US"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影像</a:t>
            </a:r>
            <a:r>
              <a:rPr kumimoji="0" lang="zh-TW" altLang="zh-TW"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管理系統介面，利用單擊</a:t>
            </a:r>
            <a:r>
              <a:rPr kumimoji="0" lang="zh-TW" altLang="en-US"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影像</a:t>
            </a:r>
            <a:r>
              <a:rPr kumimoji="0" lang="zh-TW" altLang="zh-TW" sz="16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即可切換視角的便捷功能，追蹤嫌疑人的行動，切換到其移動方向的下一區域視圖。此方法適用於即時影像和回放。透過這種方式，可以即時掌握嫌疑人的去向，並迅速派遣人員處理情況。</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zh-TW" altLang="zh-TW"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defPPr/>
          </a:lstStyle>
          <a:p>
            <a:r>
              <a:rPr lang="en-US" altLang="zh-TW" sz="2400" b="1" dirty="0" err="1">
                <a:latin typeface="標楷體" panose="03000509000000000000" pitchFamily="65" charset="-120"/>
                <a:ea typeface="標楷體" panose="03000509000000000000" pitchFamily="65" charset="-120"/>
                <a:cs typeface="Times New Roman" panose="02020603050405020304" pitchFamily="18" charset="0"/>
              </a:rPr>
              <a:t>車輛</a:t>
            </a:r>
            <a:r>
              <a:rPr lang="zh-TW" altLang="en-US" sz="2400" b="1" dirty="0">
                <a:latin typeface="標楷體" panose="03000509000000000000" pitchFamily="65" charset="-120"/>
                <a:ea typeface="標楷體" panose="03000509000000000000" pitchFamily="65" charset="-120"/>
                <a:cs typeface="Times New Roman" panose="02020603050405020304" pitchFamily="18" charset="0"/>
              </a:rPr>
              <a:t>進出</a:t>
            </a:r>
            <a:r>
              <a:rPr lang="en-US" altLang="zh-TW" sz="2400" b="1" dirty="0" err="1">
                <a:latin typeface="標楷體" panose="03000509000000000000" pitchFamily="65" charset="-120"/>
                <a:ea typeface="標楷體" panose="03000509000000000000" pitchFamily="65" charset="-120"/>
                <a:cs typeface="Times New Roman" panose="02020603050405020304" pitchFamily="18" charset="0"/>
              </a:rPr>
              <a:t>控制</a:t>
            </a:r>
            <a:endParaRPr lang="en-US" altLang="zh-TW" sz="2400" dirty="0">
              <a:latin typeface="標楷體" panose="03000509000000000000" pitchFamily="65" charset="-120"/>
              <a:ea typeface="標楷體" panose="03000509000000000000" pitchFamily="65" charset="-120"/>
              <a:cs typeface="Times New Roman" panose="02020603050405020304" pitchFamily="18" charset="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defPPr/>
          </a:lstStyle>
          <a:p>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透過使用車牌辨識（</a:t>
            </a:r>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ALPR</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）技術，可以方便地在大門進行出入控制。</a:t>
            </a:r>
            <a:endParaRPr lang="en-US" altLang="zh-TW" sz="16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defPPr/>
          </a:lstStyle>
          <a:p>
            <a:pPr algn="l"/>
            <a:r>
              <a:rPr lang="zh-TW" altLang="en-US" sz="1600" dirty="0">
                <a:latin typeface="標楷體" panose="03000509000000000000" pitchFamily="65" charset="-120"/>
                <a:ea typeface="標楷體" panose="03000509000000000000" pitchFamily="65" charset="-120"/>
              </a:rPr>
              <a:t>除了最高安全等級的設施外，大多數地點都可以透過自動門禁控制系統，而無需門禁人員始終在場。只有授權的車輛可以進入場內。此外，還可以設置黑名單，當黑名單上的車輛出現時即時警報安全人員。</a:t>
            </a:r>
            <a:endParaRPr lang="en-US" sz="1600" dirty="0">
              <a:latin typeface="標楷體" panose="03000509000000000000" pitchFamily="65" charset="-120"/>
              <a:ea typeface="標楷體" panose="03000509000000000000" pitchFamily="65" charset="-120"/>
            </a:endParaRPr>
          </a:p>
          <a:p>
            <a:pPr algn="l"/>
            <a:endParaRPr lang="en-US" sz="1600" dirty="0">
              <a:latin typeface="標楷體" panose="03000509000000000000" pitchFamily="65" charset="-120"/>
              <a:ea typeface="標楷體" panose="03000509000000000000" pitchFamily="65" charset="-120"/>
            </a:endParaRPr>
          </a:p>
          <a:p>
            <a:pPr algn="l"/>
            <a:r>
              <a:rPr lang="en-US" sz="1600" b="0" i="0" dirty="0" err="1">
                <a:effectLst/>
                <a:latin typeface="標楷體" panose="03000509000000000000" pitchFamily="65" charset="-120"/>
                <a:ea typeface="標楷體" panose="03000509000000000000" pitchFamily="65" charset="-120"/>
              </a:rPr>
              <a:t>這是基於</a:t>
            </a:r>
            <a:r>
              <a:rPr lang="en-US" sz="1600" b="1" i="0" dirty="0" err="1">
                <a:effectLst/>
                <a:latin typeface="標楷體" panose="03000509000000000000" pitchFamily="65" charset="-120"/>
                <a:ea typeface="標楷體" panose="03000509000000000000" pitchFamily="65" charset="-120"/>
              </a:rPr>
              <a:t>自動車牌辨識</a:t>
            </a:r>
            <a:r>
              <a:rPr lang="en-US" sz="1600" b="0" i="0" dirty="0" err="1">
                <a:effectLst/>
                <a:latin typeface="標楷體" panose="03000509000000000000" pitchFamily="65" charset="-120"/>
                <a:ea typeface="標楷體" panose="03000509000000000000" pitchFamily="65" charset="-120"/>
              </a:rPr>
              <a:t>分析，內建於ACTi攝影機中。</a:t>
            </a:r>
            <a:r>
              <a:rPr lang="en-US" sz="1600" b="0" i="0" dirty="0" err="1">
                <a:solidFill>
                  <a:srgbClr val="0000FF"/>
                </a:solidFill>
                <a:effectLst/>
                <a:latin typeface="標楷體" panose="03000509000000000000" pitchFamily="65" charset="-120"/>
                <a:ea typeface="標楷體" panose="03000509000000000000" pitchFamily="65" charset="-120"/>
                <a:hlinkClick r:id="rId4" action="ppaction://hlinksldjump">
                  <a:extLst>
                    <a:ext uri="{A12FA001-AC4F-418D-AE19-62706E023703}">
                      <ahyp:hlinkClr xmlns:ahyp="http://schemas.microsoft.com/office/drawing/2018/hyperlinkcolor" val="tx"/>
                    </a:ext>
                  </a:extLst>
                </a:hlinkClick>
              </a:rPr>
              <a:t>閱讀更多</a:t>
            </a:r>
            <a:r>
              <a:rPr lang="en-US" sz="1600" b="0" i="0" dirty="0">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defP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defPPr/>
          </a:lstStyle>
          <a:p>
            <a:r>
              <a:rPr lang="en-US" sz="2400" b="1" i="0" dirty="0" err="1">
                <a:effectLst/>
                <a:latin typeface="標楷體" panose="03000509000000000000" pitchFamily="65" charset="-120"/>
                <a:ea typeface="標楷體" panose="03000509000000000000" pitchFamily="65" charset="-120"/>
              </a:rPr>
              <a:t>對講服務</a:t>
            </a:r>
            <a:br>
              <a:rPr lang="en-US" b="0" i="0" dirty="0">
                <a:effectLst/>
                <a:latin typeface="標楷體" panose="03000509000000000000" pitchFamily="65" charset="-120"/>
                <a:ea typeface="標楷體" panose="03000509000000000000" pitchFamily="65" charset="-120"/>
              </a:rPr>
            </a:br>
            <a:endParaRPr lang="en-US"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338554"/>
          </a:xfrm>
          <a:prstGeom prst="rect">
            <a:avLst/>
          </a:prstGeom>
          <a:noFill/>
        </p:spPr>
        <p:txBody>
          <a:bodyPr wrap="square">
            <a:spAutoFit/>
          </a:bodyPr>
          <a:lstStyle>
            <a:defPPr/>
          </a:lstStyle>
          <a:p>
            <a:r>
              <a:rPr lang="en-US" sz="1600" b="0" i="0" dirty="0" err="1">
                <a:effectLst/>
                <a:latin typeface="標楷體" panose="03000509000000000000" pitchFamily="65" charset="-120"/>
                <a:ea typeface="標楷體" panose="03000509000000000000" pitchFamily="65" charset="-120"/>
              </a:rPr>
              <a:t>通過本地語音通信系統與其他人互動</a:t>
            </a:r>
            <a:r>
              <a:rPr lang="en-US" sz="1600" b="0" i="0" dirty="0">
                <a:effectLst/>
                <a:latin typeface="標楷體" panose="03000509000000000000" pitchFamily="65" charset="-120"/>
                <a:ea typeface="標楷體" panose="03000509000000000000" pitchFamily="65" charset="-12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defPPr/>
          </a:lstStyle>
          <a:p>
            <a:pPr algn="l"/>
            <a:r>
              <a:rPr lang="zh-TW" altLang="en-US" sz="1600" dirty="0">
                <a:latin typeface="標楷體" panose="03000509000000000000" pitchFamily="65" charset="-120"/>
                <a:ea typeface="標楷體" panose="03000509000000000000" pitchFamily="65" charset="-120"/>
              </a:rPr>
              <a:t>在政府各個地點（如大門、入口、裝卸區、停車場等）將設置語音訪問點作為對講機。員工和訪客可以通過此功能立即與安保人員對話。</a:t>
            </a:r>
            <a:endParaRPr lang="en-US" sz="1600" dirty="0">
              <a:latin typeface="標楷體" panose="03000509000000000000" pitchFamily="65" charset="-120"/>
              <a:ea typeface="標楷體" panose="03000509000000000000" pitchFamily="65" charset="-12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NVR</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 3</a:t>
            </a:r>
            <a:r>
              <a:rPr lang="en-US" sz="1600" b="1" dirty="0">
                <a:latin typeface="Times New Roman" panose="02020603050405020304" pitchFamily="18" charset="0"/>
                <a:ea typeface="標楷體" panose="03000509000000000000" pitchFamily="65" charset="-120"/>
                <a:cs typeface="Times New Roman" panose="02020603050405020304" pitchFamily="18" charset="0"/>
              </a:rPr>
              <a:t>或CMS 2</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以及對講機設備，如</a:t>
            </a:r>
            <a:r>
              <a:rPr lang="en-US" sz="1600" b="1" i="0" dirty="0">
                <a:effectLst/>
                <a:latin typeface="Times New Roman" panose="02020603050405020304" pitchFamily="18" charset="0"/>
                <a:ea typeface="標楷體" panose="03000509000000000000" pitchFamily="65" charset="-120"/>
                <a:cs typeface="Times New Roman" panose="02020603050405020304" pitchFamily="18" charset="0"/>
              </a:rPr>
              <a:t>Q950</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defP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defP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defPPr/>
          </a:lstStyle>
          <a:p>
            <a:r>
              <a:rPr lang="en-US" sz="2400" b="1" i="0" dirty="0" err="1">
                <a:effectLst/>
                <a:latin typeface="標楷體" panose="03000509000000000000" pitchFamily="65" charset="-120"/>
                <a:ea typeface="標楷體" panose="03000509000000000000" pitchFamily="65" charset="-120"/>
              </a:rPr>
              <a:t>人體</a:t>
            </a:r>
            <a:r>
              <a:rPr lang="zh-TW" altLang="en-US" sz="2400" b="1" i="0" dirty="0">
                <a:effectLst/>
                <a:latin typeface="標楷體" panose="03000509000000000000" pitchFamily="65" charset="-120"/>
                <a:ea typeface="標楷體" panose="03000509000000000000" pitchFamily="65" charset="-120"/>
              </a:rPr>
              <a:t>體溫</a:t>
            </a:r>
            <a:r>
              <a:rPr lang="en-US" sz="2400" b="1" i="0" dirty="0" err="1">
                <a:effectLst/>
                <a:latin typeface="標楷體" panose="03000509000000000000" pitchFamily="65" charset="-120"/>
                <a:ea typeface="標楷體" panose="03000509000000000000" pitchFamily="65" charset="-120"/>
              </a:rPr>
              <a:t>檢測</a:t>
            </a:r>
            <a:endParaRPr lang="en-US"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584775"/>
          </a:xfrm>
          <a:prstGeom prst="rect">
            <a:avLst/>
          </a:prstGeom>
          <a:noFill/>
        </p:spPr>
        <p:txBody>
          <a:bodyPr wrap="square">
            <a:spAutoFit/>
          </a:bodyPr>
          <a:lstStyle>
            <a:defPPr/>
          </a:lstStyle>
          <a:p>
            <a:r>
              <a:rPr lang="zh-TW" altLang="en-US" sz="1600" dirty="0">
                <a:latin typeface="標楷體" panose="03000509000000000000" pitchFamily="65" charset="-120"/>
                <a:ea typeface="標楷體" panose="03000509000000000000" pitchFamily="65" charset="-120"/>
                <a:cs typeface="Times New Roman" panose="02020603050405020304" pitchFamily="18" charset="0"/>
              </a:rPr>
              <a:t>透過高精度熱成像攝像頭結合內建的臉部識別</a:t>
            </a:r>
            <a:r>
              <a:rPr lang="en-US" altLang="zh-TW" sz="1600" dirty="0">
                <a:latin typeface="標楷體" panose="03000509000000000000" pitchFamily="65" charset="-120"/>
                <a:ea typeface="標楷體" panose="03000509000000000000" pitchFamily="65" charset="-120"/>
                <a:cs typeface="Times New Roman" panose="02020603050405020304" pitchFamily="18" charset="0"/>
              </a:rPr>
              <a:t>AI</a:t>
            </a:r>
            <a:r>
              <a:rPr lang="zh-TW" altLang="en-US" sz="1600" dirty="0">
                <a:latin typeface="標楷體" panose="03000509000000000000" pitchFamily="65" charset="-120"/>
                <a:ea typeface="標楷體" panose="03000509000000000000" pitchFamily="65" charset="-120"/>
                <a:cs typeface="Times New Roman" panose="02020603050405020304" pitchFamily="18" charset="0"/>
              </a:rPr>
              <a:t>，檢測異常人體體溫。</a:t>
            </a:r>
            <a:endParaRPr lang="en-US" altLang="zh-TW" sz="1600" dirty="0">
              <a:latin typeface="標楷體" panose="03000509000000000000" pitchFamily="65" charset="-120"/>
              <a:ea typeface="標楷體" panose="03000509000000000000" pitchFamily="65" charset="-120"/>
              <a:cs typeface="Times New Roman" panose="02020603050405020304" pitchFamily="18" charset="0"/>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830997"/>
          </a:xfrm>
          <a:prstGeom prst="rect">
            <a:avLst/>
          </a:prstGeom>
          <a:noFill/>
        </p:spPr>
        <p:txBody>
          <a:bodyPr wrap="square">
            <a:spAutoFit/>
          </a:bodyPr>
          <a:lstStyle>
            <a:defPPr/>
          </a:lstStyle>
          <a:p>
            <a:pPr algn="l"/>
            <a:r>
              <a:rPr lang="zh-TW" altLang="en-US"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為了防止疾病傳播，有些智慧監控設備可以利用專門設計的高精度熱成像儀從遠距離檢測人體高溫。這些攝影機首先會使用深度學習</a:t>
            </a:r>
            <a:r>
              <a:rPr lang="en-US" altLang="zh-TW"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AI</a:t>
            </a:r>
            <a:r>
              <a:rPr lang="zh-TW" altLang="en-US"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識別人臉，接著利用熱成像分析每個人臉並取得精確的溫度讀數。當溫度超過設定閾值時，系統將觸發事件。</a:t>
            </a:r>
            <a:r>
              <a:rPr lang="zh-TW" altLang="en-US" sz="1600" b="0" i="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endParaRPr lang="en-US" sz="1600" dirty="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584775"/>
          </a:xfrm>
          <a:prstGeom prst="rect">
            <a:avLst/>
          </a:prstGeom>
          <a:noFill/>
        </p:spPr>
        <p:txBody>
          <a:bodyPr wrap="square">
            <a:spAutoFit/>
          </a:bodyPr>
          <a:lstStyle>
            <a:defP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latin typeface="標楷體" panose="03000509000000000000" pitchFamily="65" charset="-120"/>
                <a:ea typeface="標楷體" panose="03000509000000000000" pitchFamily="65" charset="-120"/>
              </a:rPr>
              <a:t>這是基於ACTi熱成像攝影機內部的</a:t>
            </a:r>
            <a:r>
              <a:rPr lang="en-US" sz="1600" b="1" dirty="0">
                <a:latin typeface="標楷體" panose="03000509000000000000" pitchFamily="65" charset="-120"/>
                <a:ea typeface="標楷體" panose="03000509000000000000" pitchFamily="65" charset="-120"/>
              </a:rPr>
              <a:t>溫度檢測</a:t>
            </a:r>
            <a:r>
              <a:rPr lang="en-US" sz="1600" dirty="0">
                <a:latin typeface="標楷體" panose="03000509000000000000" pitchFamily="65" charset="-120"/>
                <a:ea typeface="標楷體" panose="03000509000000000000" pitchFamily="65" charset="-120"/>
              </a:rPr>
              <a:t>分析，例如</a:t>
            </a:r>
            <a:r>
              <a:rPr lang="en-US" sz="1600" b="0" i="0" dirty="0">
                <a:solidFill>
                  <a:srgbClr val="535353"/>
                </a:solidFill>
                <a:effectLst/>
                <a:latin typeface="Open Sans" panose="020B0606030504020204" pitchFamily="34" charset="0"/>
                <a:hlinkClick r:id="rId3"/>
              </a:rPr>
              <a:t>VMGB-370</a:t>
            </a:r>
            <a:r>
              <a:rPr lang="en-US" sz="1600" b="0" i="0" dirty="0">
                <a:solidFill>
                  <a:srgbClr val="535353"/>
                </a:solidFill>
                <a:effectLst/>
                <a:latin typeface="Open Sans" panose="020B0606030504020204" pitchFamily="34" charset="0"/>
              </a:rPr>
              <a:t>，</a:t>
            </a:r>
            <a:r>
              <a:rPr lang="en-US" sz="1600" b="0" i="0" dirty="0">
                <a:solidFill>
                  <a:srgbClr val="535353"/>
                </a:solidFill>
                <a:effectLst/>
                <a:latin typeface="Open Sans" panose="020B0606030504020204" pitchFamily="34"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defP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defP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defP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defPPr/>
            </a:lstStyle>
            <a:p>
              <a:r>
                <a:rPr lang="en-US" sz="1200" i="1">
                  <a:solidFill>
                    <a:srgbClr val="0000FF"/>
                  </a:solidFill>
                  <a:hlinkClick r:id="rId14"/>
                </a:rPr>
                <a:t>閱讀</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a:fillRect/>
          </a:stretch>
        </p:blipFill>
        <p:spPr>
          <a:xfrm>
            <a:off x="336669" y="1642920"/>
            <a:ext cx="3306927" cy="198154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830997"/>
          </a:xfrm>
          <a:prstGeom prst="rect">
            <a:avLst/>
          </a:prstGeom>
          <a:noFill/>
        </p:spPr>
        <p:txBody>
          <a:bodyPr wrap="square" lIns="91440" tIns="45720" rIns="91440" bIns="45720" anchor="t">
            <a:spAutoFit/>
          </a:bodyPr>
          <a:lstStyle>
            <a:defPPr/>
          </a:lstStyle>
          <a:p>
            <a:r>
              <a:rPr lang="zh-TW" altLang="en-US" sz="1600" b="0" i="0" u="none" strike="noStrike" dirty="0">
                <a:effectLst/>
                <a:latin typeface="標楷體" panose="03000509000000000000" pitchFamily="65" charset="-120"/>
                <a:ea typeface="標楷體" panose="03000509000000000000" pitchFamily="65" charset="-120"/>
              </a:rPr>
              <a:t>未被看管的物品，如包包、盒子、行李箱、嬰兒車、推車，均被視為風險物品，應迅速處理。這些物品有時可能會被意外遺忘在那裡。及早檢測可以防止它們被盜。這些物品有時也可能構成惡意威脅。它們可能隱藏爆炸物或其他危險物質。</a:t>
            </a:r>
            <a:r>
              <a:rPr lang="zh-TW" altLang="en-US" sz="1600" b="0" i="0" dirty="0">
                <a:effectLst/>
                <a:latin typeface="標楷體" panose="03000509000000000000" pitchFamily="65" charset="-120"/>
                <a:ea typeface="標楷體" panose="03000509000000000000" pitchFamily="65" charset="-120"/>
              </a:rPr>
              <a:t>​</a:t>
            </a:r>
            <a:endParaRPr lang="en-US" sz="1600" dirty="0">
              <a:latin typeface="標楷體" panose="03000509000000000000" pitchFamily="65" charset="-120"/>
              <a:ea typeface="標楷體" panose="03000509000000000000" pitchFamily="65" charset="-120"/>
              <a:cs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11006" y="1787861"/>
            <a:ext cx="5055528" cy="1015663"/>
          </a:xfrm>
          <a:prstGeom prst="rect">
            <a:avLst/>
          </a:prstGeom>
          <a:noFill/>
        </p:spPr>
        <p:txBody>
          <a:bodyPr wrap="square">
            <a:spAutoFit/>
          </a:bodyPr>
          <a:lstStyle>
            <a:defPPr/>
          </a:lstStyle>
          <a:p>
            <a:r>
              <a:rPr lang="en-US" sz="2400" b="1" i="0" dirty="0" err="1">
                <a:effectLst/>
                <a:latin typeface="標楷體" panose="03000509000000000000" pitchFamily="65" charset="-120"/>
                <a:ea typeface="標楷體" panose="03000509000000000000" pitchFamily="65" charset="-120"/>
              </a:rPr>
              <a:t>可疑物品檢測</a:t>
            </a:r>
            <a:endParaRPr lang="en-US" sz="2400" b="1" i="0" dirty="0">
              <a:effectLst/>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84029" y="2438815"/>
            <a:ext cx="4755929" cy="338554"/>
          </a:xfrm>
          <a:prstGeom prst="rect">
            <a:avLst/>
          </a:prstGeom>
          <a:noFill/>
        </p:spPr>
        <p:txBody>
          <a:bodyPr wrap="square">
            <a:spAutoFit/>
          </a:bodyPr>
          <a:lstStyle>
            <a:defPPr/>
          </a:lstStyle>
          <a:p>
            <a:pPr algn="ctr"/>
            <a:r>
              <a:rPr lang="en-US" altLang="zh-TW" sz="1600" dirty="0" err="1">
                <a:latin typeface="標楷體" panose="03000509000000000000" pitchFamily="65" charset="-120"/>
                <a:ea typeface="標楷體" panose="03000509000000000000" pitchFamily="65" charset="-120"/>
                <a:cs typeface="Open Sans"/>
              </a:rPr>
              <a:t>檢測未被看管的物品以防止嚴重的安全和</a:t>
            </a:r>
            <a:r>
              <a:rPr lang="zh-TW" altLang="en-US" sz="1600" dirty="0">
                <a:latin typeface="標楷體" panose="03000509000000000000" pitchFamily="65" charset="-120"/>
                <a:ea typeface="標楷體" panose="03000509000000000000" pitchFamily="65" charset="-120"/>
                <a:cs typeface="Open Sans"/>
              </a:rPr>
              <a:t>危險</a:t>
            </a:r>
            <a:r>
              <a:rPr lang="en-US" altLang="zh-TW" sz="1600" dirty="0" err="1">
                <a:latin typeface="標楷體" panose="03000509000000000000" pitchFamily="65" charset="-120"/>
                <a:ea typeface="標楷體" panose="03000509000000000000" pitchFamily="65" charset="-120"/>
                <a:cs typeface="Open Sans"/>
              </a:rPr>
              <a:t>隱患</a:t>
            </a:r>
            <a:r>
              <a:rPr lang="en-US" altLang="zh-TW" sz="1600" dirty="0">
                <a:latin typeface="標楷體" panose="03000509000000000000" pitchFamily="65" charset="-120"/>
                <a:ea typeface="標楷體" panose="03000509000000000000" pitchFamily="65" charset="-120"/>
                <a:cs typeface="Open Sans"/>
              </a:rPr>
              <a:t>。</a:t>
            </a:r>
            <a:endParaRPr lang="en-US" altLang="zh-TW" sz="1600" dirty="0">
              <a:latin typeface="標楷體" panose="03000509000000000000" pitchFamily="65" charset="-120"/>
              <a:ea typeface="標楷體" panose="03000509000000000000" pitchFamily="65" charset="-120"/>
              <a:cs typeface="Calibri"/>
            </a:endParaRP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defP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defP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defP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a:fillRect/>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584775"/>
          </a:xfrm>
          <a:prstGeom prst="rect">
            <a:avLst/>
          </a:prstGeom>
          <a:noFill/>
        </p:spPr>
        <p:txBody>
          <a:bodyPr wrap="square">
            <a:spAutoFit/>
          </a:bodyPr>
          <a:lstStyle>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標楷體" panose="03000509000000000000" pitchFamily="65" charset="-120"/>
                <a:ea typeface="標楷體" panose="03000509000000000000" pitchFamily="65" charset="-120"/>
              </a:rPr>
              <a:t>這是基於ACTi攝影機內部的</a:t>
            </a:r>
            <a:r>
              <a:rPr lang="en-US" sz="1600" b="1" dirty="0" err="1">
                <a:latin typeface="標楷體" panose="03000509000000000000" pitchFamily="65" charset="-120"/>
                <a:ea typeface="標楷體" panose="03000509000000000000" pitchFamily="65" charset="-120"/>
              </a:rPr>
              <a:t>未被看管物品</a:t>
            </a:r>
            <a:r>
              <a:rPr lang="en-US" sz="1600" b="1" i="0" dirty="0" err="1">
                <a:effectLst/>
                <a:latin typeface="標楷體" panose="03000509000000000000" pitchFamily="65" charset="-120"/>
                <a:ea typeface="標楷體" panose="03000509000000000000" pitchFamily="65" charset="-120"/>
              </a:rPr>
              <a:t>檢測</a:t>
            </a:r>
            <a:r>
              <a:rPr lang="en-US" sz="1600" b="0" i="0" dirty="0" err="1">
                <a:effectLst/>
                <a:latin typeface="標楷體" panose="03000509000000000000" pitchFamily="65" charset="-120"/>
                <a:ea typeface="標楷體" panose="03000509000000000000" pitchFamily="65" charset="-120"/>
              </a:rPr>
              <a:t>分析。</a:t>
            </a:r>
            <a:r>
              <a:rPr lang="en-US" sz="1600" b="0" i="0" dirty="0" err="1">
                <a:solidFill>
                  <a:schemeClr val="tx2">
                    <a:lumMod val="60000"/>
                    <a:lumOff val="40000"/>
                  </a:schemeClr>
                </a:solidFill>
                <a:effectLst/>
                <a:latin typeface="標楷體" panose="03000509000000000000" pitchFamily="65" charset="-120"/>
                <a:ea typeface="標楷體" panose="03000509000000000000" pitchFamily="65" charset="-120"/>
                <a:hlinkClick r:id="rId12" action="ppaction://hlinksldjump"/>
              </a:rPr>
              <a:t>閱讀更多</a:t>
            </a:r>
            <a:r>
              <a:rPr lang="en-US" sz="1600" b="0" i="0" dirty="0">
                <a:solidFill>
                  <a:srgbClr val="535353"/>
                </a:solidFill>
                <a:effectLst/>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751488"/>
          </a:xfrm>
          <a:prstGeom prst="rect">
            <a:avLst/>
          </a:prstGeom>
          <a:noFill/>
        </p:spPr>
        <p:txBody>
          <a:bodyPr wrap="square">
            <a:spAutoFit/>
          </a:bodyPr>
          <a:lstStyle>
            <a:defPPr/>
          </a:lstStyle>
          <a:p>
            <a:pPr algn="l" rtl="0" fontAlgn="base">
              <a:lnSpc>
                <a:spcPts val="1275"/>
              </a:lnSpc>
            </a:pP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通用移動應用程式，設計用於遠程訪問</a:t>
            </a:r>
            <a:r>
              <a:rPr lang="en-US"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NVR、CMS </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或攝像頭以進行</a:t>
            </a:r>
            <a:r>
              <a:rPr lang="zh-TW"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回放和管理</a:t>
            </a:r>
            <a:r>
              <a:rPr lang="en-US"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a:p>
            <a:pPr algn="l" rtl="0" fontAlgn="base"/>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功能：實時查看和回放、按事件搜索</a:t>
            </a:r>
            <a:r>
              <a:rPr lang="zh-TW"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錄像、PTZ控制、Google</a:t>
            </a:r>
            <a:r>
              <a:rPr lang="en-US" altLang="zh-TW" sz="1600" b="0"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 </a:t>
            </a:r>
            <a:r>
              <a:rPr lang="en-US" altLang="zh-TW" sz="1600" b="0" i="0" u="none" strike="noStrike" dirty="0" err="1">
                <a:effectLst/>
                <a:latin typeface="Times New Roman" panose="02020603050405020304" pitchFamily="18" charset="0"/>
                <a:ea typeface="標楷體" panose="03000509000000000000" pitchFamily="65" charset="-120"/>
                <a:cs typeface="Times New Roman" panose="02020603050405020304" pitchFamily="18" charset="0"/>
              </a:rPr>
              <a:t>地圖、啟用數字輸出、從攝像頭的記憶卡回放</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defPPr/>
          </a:lstStyle>
          <a:p>
            <a:r>
              <a:rPr lang="zh-TW" altLang="en-US" sz="2400" b="1" i="0" dirty="0">
                <a:effectLst/>
                <a:latin typeface="標楷體" panose="03000509000000000000" pitchFamily="65" charset="-120"/>
                <a:ea typeface="標楷體" panose="03000509000000000000" pitchFamily="65" charset="-120"/>
              </a:rPr>
              <a:t>即時</a:t>
            </a:r>
            <a:r>
              <a:rPr lang="en-US" sz="2400" b="1" i="0" dirty="0" err="1">
                <a:effectLst/>
                <a:latin typeface="標楷體" panose="03000509000000000000" pitchFamily="65" charset="-120"/>
                <a:ea typeface="標楷體" panose="03000509000000000000" pitchFamily="65" charset="-120"/>
              </a:rPr>
              <a:t>監控</a:t>
            </a:r>
            <a:endParaRPr lang="en-US" sz="2400" b="1" i="0" dirty="0">
              <a:effectLst/>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351782"/>
            <a:ext cx="4755929" cy="584775"/>
          </a:xfrm>
          <a:prstGeom prst="rect">
            <a:avLst/>
          </a:prstGeom>
          <a:noFill/>
        </p:spPr>
        <p:txBody>
          <a:bodyPr wrap="square">
            <a:spAutoFit/>
          </a:bodyPr>
          <a:lstStyle>
            <a:defPPr/>
          </a:lstStyle>
          <a:p>
            <a:r>
              <a:rPr lang="zh-TW" altLang="en-US" sz="1600" b="0" i="0" u="none" strike="noStrike" dirty="0">
                <a:effectLst/>
                <a:latin typeface="標楷體" panose="03000509000000000000" pitchFamily="65" charset="-120"/>
                <a:ea typeface="標楷體" panose="03000509000000000000" pitchFamily="65" charset="-120"/>
              </a:rPr>
              <a:t>使用行動裝置監控監視器畫面，可以在場地四處移動的同時，迅速回應突發事件。</a:t>
            </a:r>
            <a:r>
              <a:rPr lang="zh-TW" altLang="en-US" sz="1600" b="0" i="0" dirty="0">
                <a:effectLst/>
                <a:latin typeface="標楷體" panose="03000509000000000000" pitchFamily="65" charset="-120"/>
                <a:ea typeface="標楷體" panose="03000509000000000000" pitchFamily="65" charset="-120"/>
              </a:rPr>
              <a:t>​</a:t>
            </a:r>
            <a:endParaRPr lang="en-US" altLang="zh-TW" sz="1600" dirty="0">
              <a:latin typeface="標楷體" panose="03000509000000000000" pitchFamily="65" charset="-120"/>
              <a:ea typeface="標楷體" panose="03000509000000000000" pitchFamily="65" charset="-120"/>
              <a:cs typeface="Open Sans"/>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ACTi行動客戶端，</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適用於Android和iOS。它是免費的</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defPPr/>
            </a:lstStyle>
            <a:p>
              <a:r>
                <a:rPr lang="en-US" sz="1200" i="1" u="sng" dirty="0" err="1">
                  <a:solidFill>
                    <a:srgbClr val="0000FF"/>
                  </a:solidFill>
                </a:rPr>
                <a:t>閱讀</a:t>
              </a:r>
              <a:endParaRPr lang="en-US" sz="1200" i="1" u="sng" dirty="0">
                <a:solidFill>
                  <a:srgbClr val="0000FF"/>
                </a:solidFill>
              </a:endParaRP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defP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defP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569660"/>
          </a:xfrm>
          <a:prstGeom prst="rect">
            <a:avLst/>
          </a:prstGeom>
          <a:noFill/>
        </p:spPr>
        <p:txBody>
          <a:bodyPr wrap="square">
            <a:spAutoFit/>
          </a:bodyPr>
          <a:lstStyle>
            <a:defPPr/>
          </a:lstStyle>
          <a:p>
            <a:r>
              <a:rPr lang="en-US" sz="1600" dirty="0">
                <a:latin typeface="標楷體" panose="03000509000000000000" pitchFamily="65" charset="-120"/>
                <a:ea typeface="標楷體" panose="03000509000000000000" pitchFamily="65" charset="-120"/>
              </a:rPr>
              <a:t>ACTi提供監控解決方案，以確保安全，並進行全景和細節監控。通過在商店的中央或角落安裝具有寬視角的攝像頭，可以完美覆蓋整個區域。同時，進入場地的人臉可以被隱蔽安裝在入口高度條上的隱蔽攝像頭捕捉。</a:t>
            </a:r>
          </a:p>
          <a:p>
            <a:endParaRPr lang="en-US" sz="1600" dirty="0">
              <a:latin typeface="標楷體" panose="03000509000000000000" pitchFamily="65" charset="-120"/>
              <a:ea typeface="標楷體" panose="03000509000000000000" pitchFamily="65" charset="-120"/>
            </a:endParaRPr>
          </a:p>
          <a:p>
            <a:r>
              <a:rPr lang="en-US" sz="1600" dirty="0" err="1">
                <a:latin typeface="標楷體" panose="03000509000000000000" pitchFamily="65" charset="-120"/>
                <a:ea typeface="標楷體" panose="03000509000000000000" pitchFamily="65" charset="-120"/>
              </a:rPr>
              <a:t>對於大型項目，ACTi電視牆可以在不同的顯示器上同時顯示多個視圖。獲得完整的概覽，以提高情境意識和操作效率</a:t>
            </a:r>
            <a:r>
              <a:rPr lang="en-US" sz="1600" dirty="0">
                <a:latin typeface="標楷體" panose="03000509000000000000" pitchFamily="65" charset="-120"/>
                <a:ea typeface="標楷體" panose="03000509000000000000" pitchFamily="65" charset="-120"/>
              </a:rPr>
              <a:t>。</a:t>
            </a:r>
          </a:p>
        </p:txBody>
      </p:sp>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defPPr/>
          </a:lstStyle>
          <a:p>
            <a:r>
              <a:rPr lang="en-US" sz="2400" b="1" i="0" dirty="0" err="1">
                <a:effectLst/>
                <a:latin typeface="標楷體" panose="03000509000000000000" pitchFamily="65" charset="-120"/>
                <a:ea typeface="標楷體" panose="03000509000000000000" pitchFamily="65" charset="-120"/>
              </a:rPr>
              <a:t>安全保障</a:t>
            </a:r>
            <a:endParaRPr lang="en-US" sz="2400" b="1" i="0" dirty="0">
              <a:effectLst/>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defPPr/>
          </a:lstStyle>
          <a:p>
            <a:r>
              <a:rPr lang="en-US" altLang="zh-TW" sz="1600" dirty="0" err="1">
                <a:latin typeface="標楷體" panose="03000509000000000000" pitchFamily="65" charset="-120"/>
                <a:ea typeface="標楷體" panose="03000509000000000000" pitchFamily="65" charset="-120"/>
                <a:cs typeface="Open Sans"/>
              </a:rPr>
              <a:t>使用</a:t>
            </a:r>
            <a:r>
              <a:rPr lang="zh-TW" altLang="en-US" sz="1600" dirty="0">
                <a:latin typeface="標楷體" panose="03000509000000000000" pitchFamily="65" charset="-120"/>
                <a:ea typeface="標楷體" panose="03000509000000000000" pitchFamily="65" charset="-120"/>
                <a:cs typeface="Open Sans"/>
              </a:rPr>
              <a:t>影像</a:t>
            </a:r>
            <a:r>
              <a:rPr lang="en-US" altLang="zh-TW" sz="1600" dirty="0" err="1">
                <a:latin typeface="標楷體" panose="03000509000000000000" pitchFamily="65" charset="-120"/>
                <a:ea typeface="標楷體" panose="03000509000000000000" pitchFamily="65" charset="-120"/>
                <a:cs typeface="Open Sans"/>
              </a:rPr>
              <a:t>監控系統確保人員的安全</a:t>
            </a:r>
            <a:r>
              <a:rPr lang="en-US" sz="1600" b="0" i="0" dirty="0">
                <a:solidFill>
                  <a:schemeClr val="tx1">
                    <a:lumMod val="50000"/>
                    <a:lumOff val="50000"/>
                  </a:schemeClr>
                </a:solidFill>
                <a:effectLst/>
                <a:latin typeface="標楷體" panose="03000509000000000000" pitchFamily="65" charset="-120"/>
                <a:ea typeface="標楷體" panose="03000509000000000000" pitchFamily="65" charset="-12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defPPr/>
            </a:lstStyle>
            <a:p>
              <a:r>
                <a:rPr lang="en-US" sz="1200" i="1" u="sng" dirty="0" err="1">
                  <a:solidFill>
                    <a:srgbClr val="0000FF"/>
                  </a:solidFill>
                </a:rPr>
                <a:t>閱讀</a:t>
              </a:r>
              <a:endParaRPr lang="en-US" sz="1200" i="1" u="sng" dirty="0">
                <a:solidFill>
                  <a:srgbClr val="0000FF"/>
                </a:solidFill>
              </a:endParaRP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defP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defP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defP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defP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政府：應用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461665"/>
          </a:xfrm>
          <a:prstGeom prst="rect">
            <a:avLst/>
          </a:prstGeom>
          <a:noFill/>
        </p:spPr>
        <p:txBody>
          <a:bodyPr wrap="square">
            <a:spAutoFit/>
          </a:bodyPr>
          <a:lstStyle>
            <a:defPPr/>
          </a:lstStyle>
          <a:p>
            <a:r>
              <a:rPr lang="zh-TW" altLang="en-US" sz="2400" b="1"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手機傳送錄影證據至</a:t>
            </a:r>
            <a:r>
              <a:rPr lang="en-US" altLang="zh-TW" sz="2400" b="1" i="0" u="none" strike="noStrike" dirty="0">
                <a:effectLst/>
                <a:latin typeface="Times New Roman" panose="02020603050405020304" pitchFamily="18" charset="0"/>
                <a:ea typeface="標楷體" panose="03000509000000000000" pitchFamily="65" charset="-120"/>
                <a:cs typeface="Times New Roman" panose="02020603050405020304" pitchFamily="18" charset="0"/>
              </a:rPr>
              <a:t>NVR</a:t>
            </a:r>
            <a:r>
              <a:rPr lang="zh-TW" altLang="en-US" sz="2400" b="0" i="0" dirty="0">
                <a:effectLst/>
                <a:latin typeface="Times New Roman" panose="02020603050405020304" pitchFamily="18" charset="0"/>
                <a:ea typeface="標楷體" panose="03000509000000000000" pitchFamily="65" charset="-120"/>
                <a:cs typeface="Times New Roman" panose="02020603050405020304" pitchFamily="18" charset="0"/>
              </a:rPr>
              <a:t>​</a:t>
            </a:r>
            <a:endParaRPr lang="en-US" sz="2400"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338554"/>
          </a:xfrm>
          <a:prstGeom prst="rect">
            <a:avLst/>
          </a:prstGeom>
          <a:noFill/>
        </p:spPr>
        <p:txBody>
          <a:bodyPr wrap="square" lIns="91440" tIns="45720" rIns="91440" bIns="45720" anchor="t">
            <a:spAutoFit/>
          </a:bodyPr>
          <a:lstStyle>
            <a:defPPr/>
          </a:lstStyle>
          <a:p>
            <a:r>
              <a:rPr lang="en-US" altLang="zh-TW" sz="1600" dirty="0" err="1">
                <a:latin typeface="標楷體" panose="03000509000000000000" pitchFamily="65" charset="-120"/>
                <a:ea typeface="標楷體" panose="03000509000000000000" pitchFamily="65" charset="-120"/>
                <a:cs typeface="Open Sans"/>
              </a:rPr>
              <a:t>使用手機的內建相機將事件的</a:t>
            </a:r>
            <a:r>
              <a:rPr lang="zh-TW" altLang="en-US" sz="1600" dirty="0">
                <a:latin typeface="標楷體" panose="03000509000000000000" pitchFamily="65" charset="-120"/>
                <a:ea typeface="標楷體" panose="03000509000000000000" pitchFamily="65" charset="-120"/>
                <a:cs typeface="Open Sans"/>
              </a:rPr>
              <a:t>影像</a:t>
            </a:r>
            <a:r>
              <a:rPr lang="en-US" altLang="zh-TW" sz="1600" dirty="0" err="1">
                <a:latin typeface="標楷體" panose="03000509000000000000" pitchFamily="65" charset="-120"/>
                <a:ea typeface="標楷體" panose="03000509000000000000" pitchFamily="65" charset="-120"/>
                <a:cs typeface="Open Sans"/>
              </a:rPr>
              <a:t>證據串流到NVR</a:t>
            </a:r>
            <a:r>
              <a:rPr lang="en-US" altLang="zh-TW" sz="1600" dirty="0">
                <a:latin typeface="標楷體" panose="03000509000000000000" pitchFamily="65" charset="-120"/>
                <a:ea typeface="標楷體" panose="03000509000000000000" pitchFamily="65" charset="-120"/>
                <a:cs typeface="Open Sans"/>
              </a:rPr>
              <a:t>。</a:t>
            </a:r>
            <a:endParaRPr lang="en-US" altLang="zh-TW" sz="1600" dirty="0">
              <a:latin typeface="標楷體" panose="03000509000000000000" pitchFamily="65" charset="-120"/>
              <a:ea typeface="標楷體" panose="03000509000000000000" pitchFamily="65" charset="-120"/>
              <a:cs typeface="Calibri"/>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defPPr/>
          </a:lstStyle>
          <a:p>
            <a:pPr algn="l"/>
            <a:r>
              <a:rPr lang="zh-TW" altLang="en-US"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巡邏的保安現在可以使用他的智能手機搭配</a:t>
            </a:r>
            <a:r>
              <a:rPr lang="en-US" altLang="zh-TW"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ACTi</a:t>
            </a:r>
            <a:r>
              <a:rPr lang="zh-TW" altLang="en-US"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行動客戶端，捕捉實時影像並通過無線網絡即時推送到</a:t>
            </a:r>
            <a:r>
              <a:rPr lang="en-US" altLang="zh-TW"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NVR 3</a:t>
            </a:r>
            <a:r>
              <a:rPr lang="zh-TW" altLang="en-US" sz="1600" b="0" i="0" u="none" strike="noStrike"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。此外，錄像可以在事件調查期間使用先進功能進行回顧，這些功能適用於監控攝影機，包括同步播放、書籤、時間線搜索等。</a:t>
            </a:r>
            <a:r>
              <a:rPr lang="zh-TW" altLang="en-US" sz="1600" b="0" i="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a:t>
            </a:r>
            <a:endParaRPr lang="en-US" sz="1600" dirty="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defP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ACTi行動客戶端，</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適用於Android和iOS。這是一個免費的應用程式</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defP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defPPr/>
            </a:lstStyle>
            <a:p>
              <a:r>
                <a:rPr lang="en-US" sz="1200" i="1" u="sng" dirty="0" err="1">
                  <a:solidFill>
                    <a:srgbClr val="0000FF"/>
                  </a:solidFill>
                </a:rPr>
                <a:t>閱讀</a:t>
              </a:r>
              <a:endParaRPr lang="en-US" sz="1200" i="1" u="sng" dirty="0">
                <a:solidFill>
                  <a:srgbClr val="0000FF"/>
                </a:solidFill>
              </a:endParaRP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defP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1166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783468064"/>
              </p:ext>
            </p:extLst>
          </p:nvPr>
        </p:nvGraphicFramePr>
        <p:xfrm>
          <a:off x="83507" y="1680575"/>
          <a:ext cx="8939880" cy="381627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72906">
                  <a:extLst>
                    <a:ext uri="{9D8B030D-6E8A-4147-A177-3AD203B41FA5}">
                      <a16:colId xmlns:a16="http://schemas.microsoft.com/office/drawing/2014/main" val="2565856468"/>
                    </a:ext>
                  </a:extLst>
                </a:gridCol>
                <a:gridCol w="872906">
                  <a:extLst>
                    <a:ext uri="{9D8B030D-6E8A-4147-A177-3AD203B41FA5}">
                      <a16:colId xmlns:a16="http://schemas.microsoft.com/office/drawing/2014/main" val="3900648050"/>
                    </a:ext>
                  </a:extLst>
                </a:gridCol>
                <a:gridCol w="872906">
                  <a:extLst>
                    <a:ext uri="{9D8B030D-6E8A-4147-A177-3AD203B41FA5}">
                      <a16:colId xmlns:a16="http://schemas.microsoft.com/office/drawing/2014/main" val="2122113404"/>
                    </a:ext>
                  </a:extLst>
                </a:gridCol>
                <a:gridCol w="872906">
                  <a:extLst>
                    <a:ext uri="{9D8B030D-6E8A-4147-A177-3AD203B41FA5}">
                      <a16:colId xmlns:a16="http://schemas.microsoft.com/office/drawing/2014/main" val="905671876"/>
                    </a:ext>
                  </a:extLst>
                </a:gridCol>
                <a:gridCol w="872906">
                  <a:extLst>
                    <a:ext uri="{9D8B030D-6E8A-4147-A177-3AD203B41FA5}">
                      <a16:colId xmlns:a16="http://schemas.microsoft.com/office/drawing/2014/main" val="3155535811"/>
                    </a:ext>
                  </a:extLst>
                </a:gridCol>
                <a:gridCol w="872906">
                  <a:extLst>
                    <a:ext uri="{9D8B030D-6E8A-4147-A177-3AD203B41FA5}">
                      <a16:colId xmlns:a16="http://schemas.microsoft.com/office/drawing/2014/main" val="2748578960"/>
                    </a:ext>
                  </a:extLst>
                </a:gridCol>
                <a:gridCol w="872906">
                  <a:extLst>
                    <a:ext uri="{9D8B030D-6E8A-4147-A177-3AD203B41FA5}">
                      <a16:colId xmlns:a16="http://schemas.microsoft.com/office/drawing/2014/main" val="2393102404"/>
                    </a:ext>
                  </a:extLst>
                </a:gridCol>
                <a:gridCol w="872906">
                  <a:extLst>
                    <a:ext uri="{9D8B030D-6E8A-4147-A177-3AD203B41FA5}">
                      <a16:colId xmlns:a16="http://schemas.microsoft.com/office/drawing/2014/main" val="3567203134"/>
                    </a:ext>
                  </a:extLst>
                </a:gridCol>
              </a:tblGrid>
              <a:tr h="450769">
                <a:tc>
                  <a:txBody>
                    <a:bodyPr/>
                    <a:lstStyle>
                      <a:defPPr/>
                    </a:lstStyle>
                    <a:p>
                      <a:endParaRPr lang="en-US" sz="1300">
                        <a:solidFill>
                          <a:schemeClr val="tx1">
                            <a:lumMod val="76000"/>
                            <a:lumOff val="24000"/>
                          </a:schemeClr>
                        </a:solidFill>
                      </a:endParaRPr>
                    </a:p>
                  </a:txBody>
                  <a:tcPr/>
                </a:tc>
                <a:tc>
                  <a:txBody>
                    <a:bodyPr/>
                    <a:lstStyle>
                      <a:defPPr/>
                    </a:lstStyle>
                    <a:p>
                      <a:pPr algn="ctr"/>
                      <a:r>
                        <a:rPr lang="en-US" sz="1300" dirty="0" err="1">
                          <a:solidFill>
                            <a:schemeClr val="bg1"/>
                          </a:solidFill>
                        </a:rPr>
                        <a:t>入口</a:t>
                      </a:r>
                      <a:endParaRPr lang="en-US" sz="1300" dirty="0">
                        <a:solidFill>
                          <a:schemeClr val="bg1"/>
                        </a:solidFill>
                      </a:endParaRPr>
                    </a:p>
                  </a:txBody>
                  <a:tcPr/>
                </a:tc>
                <a:tc>
                  <a:txBody>
                    <a:bodyPr/>
                    <a:lstStyle>
                      <a:defPPr/>
                    </a:lstStyle>
                    <a:p>
                      <a:pPr algn="ctr"/>
                      <a:r>
                        <a:rPr lang="en-US" sz="1300" dirty="0" err="1">
                          <a:solidFill>
                            <a:schemeClr val="bg1"/>
                          </a:solidFill>
                        </a:rPr>
                        <a:t>閘門</a:t>
                      </a:r>
                      <a:endParaRPr lang="en-US" sz="1300" dirty="0">
                        <a:solidFill>
                          <a:schemeClr val="bg1"/>
                        </a:solidFill>
                      </a:endParaRPr>
                    </a:p>
                  </a:txBody>
                  <a:tcPr/>
                </a:tc>
                <a:tc>
                  <a:txBody>
                    <a:bodyPr/>
                    <a:lstStyle>
                      <a:defPPr/>
                    </a:lstStyle>
                    <a:p>
                      <a:pPr algn="ctr"/>
                      <a:r>
                        <a:rPr lang="en-US" sz="1300" dirty="0" err="1">
                          <a:solidFill>
                            <a:schemeClr val="bg1"/>
                          </a:solidFill>
                        </a:rPr>
                        <a:t>控制室</a:t>
                      </a:r>
                      <a:endParaRPr lang="en-US" sz="1300" dirty="0">
                        <a:solidFill>
                          <a:schemeClr val="bg1"/>
                        </a:solidFill>
                      </a:endParaRPr>
                    </a:p>
                  </a:txBody>
                  <a:tcPr/>
                </a:tc>
                <a:tc>
                  <a:txBody>
                    <a:bodyPr/>
                    <a:lstStyle>
                      <a:defPPr/>
                    </a:lstStyle>
                    <a:p>
                      <a:pPr algn="ctr"/>
                      <a:r>
                        <a:rPr lang="en-US" sz="1300" dirty="0" err="1">
                          <a:solidFill>
                            <a:schemeClr val="bg1"/>
                          </a:solidFill>
                        </a:rPr>
                        <a:t>辦公室</a:t>
                      </a:r>
                      <a:endParaRPr lang="en-US" sz="1300" dirty="0">
                        <a:solidFill>
                          <a:schemeClr val="bg1"/>
                        </a:solidFill>
                      </a:endParaRPr>
                    </a:p>
                  </a:txBody>
                  <a:tcPr/>
                </a:tc>
                <a:tc>
                  <a:txBody>
                    <a:bodyPr/>
                    <a:lstStyle>
                      <a:defPPr/>
                    </a:lstStyle>
                    <a:p>
                      <a:pPr algn="ctr"/>
                      <a:r>
                        <a:rPr lang="en-US" sz="1300">
                          <a:solidFill>
                            <a:schemeClr val="bg1"/>
                          </a:solidFill>
                        </a:rPr>
                        <a:t>服務臺</a:t>
                      </a:r>
                    </a:p>
                  </a:txBody>
                  <a:tcPr/>
                </a:tc>
                <a:tc>
                  <a:txBody>
                    <a:bodyPr/>
                    <a:lstStyle>
                      <a:defPPr/>
                    </a:lstStyle>
                    <a:p>
                      <a:pPr algn="ctr"/>
                      <a:r>
                        <a:rPr lang="en-US" sz="1300">
                          <a:solidFill>
                            <a:schemeClr val="bg1"/>
                          </a:solidFill>
                        </a:rPr>
                        <a:t>走廊</a:t>
                      </a:r>
                    </a:p>
                  </a:txBody>
                  <a:tcPr/>
                </a:tc>
                <a:tc>
                  <a:txBody>
                    <a:bodyPr/>
                    <a:lstStyle>
                      <a:defPPr/>
                    </a:lstStyle>
                    <a:p>
                      <a:pPr algn="ctr"/>
                      <a:r>
                        <a:rPr lang="en-US" sz="1300">
                          <a:solidFill>
                            <a:schemeClr val="bg1"/>
                          </a:solidFill>
                        </a:rPr>
                        <a:t>停車</a:t>
                      </a:r>
                    </a:p>
                  </a:txBody>
                  <a:tcPr/>
                </a:tc>
                <a:tc>
                  <a:txBody>
                    <a:bodyPr/>
                    <a:lstStyle>
                      <a:defPPr/>
                    </a:lstStyle>
                    <a:p>
                      <a:pPr algn="ctr"/>
                      <a:r>
                        <a:rPr lang="en-US" sz="1300" dirty="0" err="1">
                          <a:solidFill>
                            <a:schemeClr val="bg1"/>
                          </a:solidFill>
                        </a:rPr>
                        <a:t>周邊</a:t>
                      </a:r>
                      <a:endParaRPr lang="en-US" sz="1300" dirty="0">
                        <a:solidFill>
                          <a:schemeClr val="bg1"/>
                        </a:solidFill>
                      </a:endParaRPr>
                    </a:p>
                  </a:txBody>
                  <a:tcPr/>
                </a:tc>
                <a:extLst>
                  <a:ext uri="{0D108BD9-81ED-4DB2-BD59-A6C34878D82A}">
                    <a16:rowId xmlns:a16="http://schemas.microsoft.com/office/drawing/2014/main" val="2090737549"/>
                  </a:ext>
                </a:extLst>
              </a:tr>
              <a:tr h="450769">
                <a:tc>
                  <a:txBody>
                    <a:bodyPr/>
                    <a:lstStyle>
                      <a:defP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dirty="0">
                        <a:solidFill>
                          <a:schemeClr val="tx1">
                            <a:lumMod val="76000"/>
                            <a:lumOff val="24000"/>
                          </a:schemeClr>
                        </a:solidFill>
                      </a:endParaRPr>
                    </a:p>
                  </a:txBody>
                  <a:tcPr anchor="ctr"/>
                </a:tc>
                <a:tc>
                  <a:txBody>
                    <a:bodyPr/>
                    <a:lstStyle>
                      <a:defPPr/>
                    </a:lstStyle>
                    <a:p>
                      <a:pPr algn="ctr"/>
                      <a:r>
                        <a:rPr lang="en-US" sz="1300" dirty="0">
                          <a:solidFill>
                            <a:schemeClr val="tx1">
                              <a:lumMod val="76000"/>
                              <a:lumOff val="24000"/>
                            </a:schemeClr>
                          </a:solidFill>
                        </a:rPr>
                        <a:t>Y</a:t>
                      </a:r>
                    </a:p>
                  </a:txBody>
                  <a:tcPr anchor="ctr"/>
                </a:tc>
                <a:tc>
                  <a:txBody>
                    <a:bodyPr/>
                    <a:lstStyle>
                      <a:defPPr/>
                    </a:lstStyle>
                    <a:p>
                      <a:pPr algn="ctr"/>
                      <a:endParaRPr lang="en-US" sz="1300" dirty="0">
                        <a:solidFill>
                          <a:schemeClr val="tx1">
                            <a:lumMod val="76000"/>
                            <a:lumOff val="24000"/>
                          </a:schemeClr>
                        </a:solidFill>
                      </a:endParaRPr>
                    </a:p>
                  </a:txBody>
                  <a:tcPr anchor="ctr"/>
                </a:tc>
                <a:tc>
                  <a:txBody>
                    <a:bodyPr/>
                    <a:lstStyle>
                      <a:defPPr/>
                    </a:lstStyle>
                    <a:p>
                      <a:pPr algn="ctr"/>
                      <a:endParaRPr lang="en-US" sz="1300" dirty="0">
                        <a:solidFill>
                          <a:schemeClr val="tx1">
                            <a:lumMod val="76000"/>
                            <a:lumOff val="24000"/>
                          </a:schemeClr>
                        </a:solidFill>
                      </a:endParaRPr>
                    </a:p>
                  </a:txBody>
                  <a:tcPr anchor="ctr"/>
                </a:tc>
                <a:tc>
                  <a:txBody>
                    <a:bodyPr/>
                    <a:lstStyle>
                      <a:defP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defP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自動車牌辨識子彈型攝影機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存取控制門站 (</a:t>
                      </a:r>
                      <a:r>
                        <a:rPr lang="en-US" sz="1300">
                          <a:solidFill>
                            <a:schemeClr val="tx1">
                              <a:lumMod val="76000"/>
                              <a:lumOff val="24000"/>
                            </a:schemeClr>
                          </a:solidFill>
                          <a:hlinkClick r:id="rId7"/>
                        </a:rPr>
                        <a:t>R1- R7- 系列讀取器/控制器</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defP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defPPr/>
                    </a:lstStyle>
                    <a:p>
                      <a:r>
                        <a:rPr lang="en-US" sz="1300">
                          <a:solidFill>
                            <a:schemeClr val="tx1">
                              <a:lumMod val="76000"/>
                              <a:lumOff val="24000"/>
                            </a:schemeClr>
                          </a:solidFill>
                        </a:rPr>
                        <a:t>一般監控子彈型攝影機 (</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defPPr/>
                    </a:lstStyle>
                    <a:p>
                      <a:r>
                        <a:rPr lang="en-US" sz="1300">
                          <a:solidFill>
                            <a:schemeClr val="tx1">
                              <a:lumMod val="76000"/>
                              <a:lumOff val="24000"/>
                            </a:schemeClr>
                          </a:solidFill>
                        </a:rPr>
                        <a:t>一般監控圓頂型攝影機 (</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325894208"/>
              </p:ext>
            </p:extLst>
          </p:nvPr>
        </p:nvGraphicFramePr>
        <p:xfrm>
          <a:off x="463752" y="2078928"/>
          <a:ext cx="8028399" cy="3572114"/>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90939">
                  <a:extLst>
                    <a:ext uri="{9D8B030D-6E8A-4147-A177-3AD203B41FA5}">
                      <a16:colId xmlns:a16="http://schemas.microsoft.com/office/drawing/2014/main" val="2565856468"/>
                    </a:ext>
                  </a:extLst>
                </a:gridCol>
                <a:gridCol w="2190939">
                  <a:extLst>
                    <a:ext uri="{9D8B030D-6E8A-4147-A177-3AD203B41FA5}">
                      <a16:colId xmlns:a16="http://schemas.microsoft.com/office/drawing/2014/main" val="3900648050"/>
                    </a:ext>
                  </a:extLst>
                </a:gridCol>
              </a:tblGrid>
              <a:tr h="450769">
                <a:tc>
                  <a:txBody>
                    <a:bodyPr/>
                    <a:lstStyle>
                      <a:defPPr/>
                    </a:lstStyle>
                    <a:p>
                      <a:endParaRPr lang="en-US" sz="1300" b="1" kern="1200">
                        <a:solidFill>
                          <a:schemeClr val="bg1"/>
                        </a:solidFill>
                        <a:latin typeface="+mn-lt"/>
                        <a:ea typeface="+mn-ea"/>
                        <a:cs typeface="+mn-cs"/>
                      </a:endParaRPr>
                    </a:p>
                  </a:txBody>
                  <a:tcPr/>
                </a:tc>
                <a:tc>
                  <a:txBody>
                    <a:bodyPr/>
                    <a:lstStyle>
                      <a:defPPr/>
                    </a:lstStyle>
                    <a:p>
                      <a:pPr algn="ctr"/>
                      <a:r>
                        <a:rPr lang="en-US" sz="1300" dirty="0">
                          <a:solidFill>
                            <a:schemeClr val="bg1"/>
                          </a:solidFill>
                        </a:rPr>
                        <a:t>Windows NVR (NVR 3)</a:t>
                      </a:r>
                    </a:p>
                  </a:txBody>
                  <a:tcPr/>
                </a:tc>
                <a:tc>
                  <a:txBody>
                    <a:bodyPr/>
                    <a:lstStyle>
                      <a:defPPr/>
                    </a:lstStyle>
                    <a:p>
                      <a:pPr algn="ctr"/>
                      <a:r>
                        <a:rPr lang="zh-TW" altLang="en-US" sz="1300" dirty="0">
                          <a:solidFill>
                            <a:schemeClr val="bg1"/>
                          </a:solidFill>
                          <a:latin typeface="+mn-lt"/>
                          <a:ea typeface="標楷體" panose="03000509000000000000" pitchFamily="65" charset="-120"/>
                          <a:cs typeface="Times New Roman" panose="02020603050405020304" pitchFamily="18" charset="0"/>
                        </a:rPr>
                        <a:t>訪問控制</a:t>
                      </a:r>
                      <a:r>
                        <a:rPr lang="en-US" sz="1300" dirty="0" err="1">
                          <a:solidFill>
                            <a:schemeClr val="bg1"/>
                          </a:solidFill>
                          <a:latin typeface="+mn-lt"/>
                          <a:ea typeface="標楷體" panose="03000509000000000000" pitchFamily="65" charset="-120"/>
                          <a:cs typeface="Times New Roman" panose="02020603050405020304" pitchFamily="18" charset="0"/>
                        </a:rPr>
                        <a:t>智慧伺服器</a:t>
                      </a:r>
                      <a:endParaRPr lang="en-US" sz="1300" dirty="0">
                        <a:solidFill>
                          <a:schemeClr val="bg1"/>
                        </a:solidFill>
                        <a:latin typeface="+mn-lt"/>
                        <a:ea typeface="標楷體" panose="03000509000000000000" pitchFamily="65" charset="-120"/>
                        <a:cs typeface="Times New Roman" panose="02020603050405020304" pitchFamily="18" charset="0"/>
                      </a:endParaRPr>
                    </a:p>
                  </a:txBody>
                  <a:tcPr/>
                </a:tc>
                <a:extLst>
                  <a:ext uri="{0D108BD9-81ED-4DB2-BD59-A6C34878D82A}">
                    <a16:rowId xmlns:a16="http://schemas.microsoft.com/office/drawing/2014/main" val="2090737549"/>
                  </a:ext>
                </a:extLst>
              </a:tr>
              <a:tr h="450769">
                <a:tc>
                  <a:txBody>
                    <a:bodyPr/>
                    <a:lstStyle>
                      <a:defPPr/>
                    </a:lstStyle>
                    <a:p>
                      <a:r>
                        <a:rPr lang="en-US" sz="1300">
                          <a:solidFill>
                            <a:schemeClr val="tx1">
                              <a:lumMod val="76000"/>
                              <a:lumOff val="24000"/>
                            </a:schemeClr>
                          </a:solidFill>
                        </a:rPr>
                        <a:t>熱成像攝影機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defPPr/>
                    </a:lstStyle>
                    <a:p>
                      <a:r>
                        <a:rPr lang="en-US" sz="1300">
                          <a:solidFill>
                            <a:schemeClr val="tx1">
                              <a:lumMod val="76000"/>
                              <a:lumOff val="24000"/>
                            </a:schemeClr>
                          </a:solidFill>
                        </a:rPr>
                        <a:t>對講機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自動車牌辨識子彈型攝影機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defPPr/>
                    </a:lstStyle>
                    <a:p>
                      <a:pPr marL="0" marR="0" lvl="0" indent="0" algn="l" rtl="0" eaLnBrk="1" fontAlgn="auto" latinLnBrk="0" hangingPunct="1">
                        <a:lnSpc>
                          <a:spcPct val="100000"/>
                        </a:lnSpc>
                        <a:spcBef>
                          <a:spcPct val="0"/>
                        </a:spcBef>
                        <a:spcAft>
                          <a:spcPct val="0"/>
                        </a:spcAft>
                        <a:buClrTx/>
                        <a:buSzTx/>
                        <a:buFontTx/>
                        <a:buNone/>
                      </a:pPr>
                      <a:r>
                        <a:rPr lang="en-US" sz="1300">
                          <a:solidFill>
                            <a:schemeClr val="tx1">
                              <a:lumMod val="76000"/>
                              <a:lumOff val="24000"/>
                            </a:schemeClr>
                          </a:solidFill>
                        </a:rPr>
                        <a:t>存取控制門站 (</a:t>
                      </a:r>
                      <a:r>
                        <a:rPr lang="en-US" sz="1300">
                          <a:solidFill>
                            <a:schemeClr val="tx1">
                              <a:lumMod val="76000"/>
                              <a:lumOff val="24000"/>
                            </a:schemeClr>
                          </a:solidFill>
                          <a:hlinkClick r:id="rId7"/>
                        </a:rPr>
                        <a:t>R1- R7- 系列讀取器/控制器</a:t>
                      </a:r>
                      <a:r>
                        <a:rPr lang="en-US" sz="1300">
                          <a:solidFill>
                            <a:schemeClr val="tx1">
                              <a:lumMod val="76000"/>
                              <a:lumOff val="24000"/>
                            </a:schemeClr>
                          </a:solidFill>
                        </a:rPr>
                        <a:t>)</a:t>
                      </a:r>
                    </a:p>
                  </a:txBody>
                  <a:tcPr anchor="ctr"/>
                </a:tc>
                <a:tc>
                  <a:txBody>
                    <a:bodyPr/>
                    <a:lstStyle>
                      <a:defPPr/>
                    </a:lstStyle>
                    <a:p>
                      <a:pPr algn="ctr"/>
                      <a:endParaRPr lang="en-US" sz="1300">
                        <a:solidFill>
                          <a:schemeClr val="tx1">
                            <a:lumMod val="76000"/>
                            <a:lumOff val="24000"/>
                          </a:schemeClr>
                        </a:solidFill>
                      </a:endParaRP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defPPr/>
                    </a:lstStyle>
                    <a:p>
                      <a:r>
                        <a:rPr lang="en-US" sz="1300">
                          <a:solidFill>
                            <a:schemeClr val="tx1">
                              <a:lumMod val="76000"/>
                              <a:lumOff val="24000"/>
                            </a:schemeClr>
                          </a:solidFill>
                        </a:rPr>
                        <a:t>防尾隨人數計數器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defPPr/>
                    </a:lstStyle>
                    <a:p>
                      <a:r>
                        <a:rPr lang="en-US" sz="1300">
                          <a:solidFill>
                            <a:schemeClr val="tx1">
                              <a:lumMod val="76000"/>
                              <a:lumOff val="24000"/>
                            </a:schemeClr>
                          </a:solidFill>
                        </a:rPr>
                        <a:t>一般監控子彈型攝影機 (</a:t>
                      </a:r>
                      <a:r>
                        <a:rPr lang="en-US" sz="1300">
                          <a:solidFill>
                            <a:schemeClr val="tx1">
                              <a:lumMod val="76000"/>
                              <a:lumOff val="24000"/>
                            </a:schemeClr>
                          </a:solidFill>
                          <a:hlinkClick r:id="rId9"/>
                        </a:rPr>
                        <a:t>3xx, 4xx系列</a:t>
                      </a:r>
                      <a:r>
                        <a:rPr lang="en-US" sz="1300">
                          <a:solidFill>
                            <a:schemeClr val="tx1">
                              <a:lumMod val="76000"/>
                              <a:lumOff val="24000"/>
                            </a:schemeClr>
                          </a:solidFill>
                        </a:rPr>
                        <a:t>)</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defPPr/>
                    </a:lstStyle>
                    <a:p>
                      <a:r>
                        <a:rPr lang="en-US" sz="1300">
                          <a:solidFill>
                            <a:schemeClr val="tx1">
                              <a:lumMod val="76000"/>
                              <a:lumOff val="24000"/>
                            </a:schemeClr>
                          </a:solidFill>
                        </a:rPr>
                        <a:t>一般監控圓頂型攝影機 (</a:t>
                      </a:r>
                      <a:r>
                        <a:rPr lang="en-US" sz="1300">
                          <a:solidFill>
                            <a:schemeClr val="tx1">
                              <a:lumMod val="76000"/>
                              <a:lumOff val="24000"/>
                            </a:schemeClr>
                          </a:solidFill>
                          <a:hlinkClick r:id="rId10"/>
                        </a:rPr>
                        <a:t>91x, 7xx, 8xx系列</a:t>
                      </a:r>
                      <a:r>
                        <a:rPr lang="en-US" sz="1300">
                          <a:solidFill>
                            <a:schemeClr val="tx1">
                              <a:lumMod val="76000"/>
                              <a:lumOff val="24000"/>
                            </a:schemeClr>
                          </a:solidFill>
                        </a:rPr>
                        <a:t>) </a:t>
                      </a:r>
                    </a:p>
                  </a:txBody>
                  <a:tcPr anchor="ctr"/>
                </a:tc>
                <a:tc>
                  <a:txBody>
                    <a:bodyPr/>
                    <a:lstStyle>
                      <a:defPPr/>
                    </a:lstStyle>
                    <a:p>
                      <a:pPr algn="ctr"/>
                      <a:r>
                        <a:rPr lang="en-US" sz="1300">
                          <a:solidFill>
                            <a:schemeClr val="tx1">
                              <a:lumMod val="76000"/>
                              <a:lumOff val="24000"/>
                            </a:schemeClr>
                          </a:solidFill>
                        </a:rPr>
                        <a:t>Y</a:t>
                      </a:r>
                    </a:p>
                  </a:txBody>
                  <a:tcPr anchor="ctr"/>
                </a:tc>
                <a:tc>
                  <a:txBody>
                    <a:bodyPr/>
                    <a:lstStyle>
                      <a:defP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4102753427"/>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defPPr/>
                    </a:lstStyle>
                    <a:p>
                      <a:r>
                        <a:rPr lang="en-US" sz="1400" b="1"/>
                        <a:t>功能</a:t>
                      </a:r>
                    </a:p>
                  </a:txBody>
                  <a:tcPr>
                    <a:solidFill>
                      <a:schemeClr val="bg1">
                        <a:lumMod val="95000"/>
                      </a:schemeClr>
                    </a:solidFill>
                  </a:tcPr>
                </a:tc>
                <a:tc>
                  <a:txBody>
                    <a:bodyPr/>
                    <a:lstStyle>
                      <a:defPPr/>
                    </a:lstStyle>
                    <a:p>
                      <a:r>
                        <a:rPr lang="en-US" sz="1400" b="1"/>
                        <a:t>NVR 3商業版</a:t>
                      </a:r>
                    </a:p>
                  </a:txBody>
                  <a:tcPr>
                    <a:solidFill>
                      <a:schemeClr val="bg1">
                        <a:lumMod val="95000"/>
                      </a:schemeClr>
                    </a:solidFill>
                  </a:tcPr>
                </a:tc>
                <a:tc>
                  <a:txBody>
                    <a:bodyPr/>
                    <a:lstStyle>
                      <a:defPPr/>
                    </a:lstStyle>
                    <a:p>
                      <a:r>
                        <a:rPr lang="en-US" sz="1400" b="1"/>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defPPr/>
                    </a:lstStyle>
                    <a:p>
                      <a:r>
                        <a:rPr lang="en-US" sz="1400"/>
                        <a:t>最大通道數</a:t>
                      </a:r>
                    </a:p>
                  </a:txBody>
                  <a:tcPr anchor="ctr"/>
                </a:tc>
                <a:tc>
                  <a:txBody>
                    <a:bodyPr/>
                    <a:lstStyle>
                      <a:defPPr/>
                    </a:lstStyle>
                    <a:p>
                      <a:r>
                        <a:rPr lang="en-US" sz="1400"/>
                        <a:t>100</a:t>
                      </a:r>
                    </a:p>
                  </a:txBody>
                  <a:tcPr anchor="ctr"/>
                </a:tc>
                <a:tc>
                  <a:txBody>
                    <a:bodyPr/>
                    <a:lstStyle>
                      <a:defP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defPPr/>
                    </a:lstStyle>
                    <a:p>
                      <a:r>
                        <a:rPr lang="en-US" sz="1400" dirty="0" err="1"/>
                        <a:t>免費ACTi攝影機通道包含</a:t>
                      </a:r>
                      <a:endParaRPr lang="en-US" sz="1400" dirty="0"/>
                    </a:p>
                  </a:txBody>
                  <a:tcPr anchor="ctr"/>
                </a:tc>
                <a:tc>
                  <a:txBody>
                    <a:bodyPr/>
                    <a:lstStyle>
                      <a:defPPr/>
                    </a:lstStyle>
                    <a:p>
                      <a:r>
                        <a:rPr lang="en-US" sz="1400"/>
                        <a:t>32</a:t>
                      </a:r>
                    </a:p>
                  </a:txBody>
                  <a:tcPr anchor="ctr"/>
                </a:tc>
                <a:tc>
                  <a:txBody>
                    <a:bodyPr/>
                    <a:lstStyle>
                      <a:defPPr/>
                    </a:lstStyle>
                    <a:p>
                      <a:r>
                        <a:rPr lang="en-US" sz="1400"/>
                        <a:t>1</a:t>
                      </a:r>
                    </a:p>
                  </a:txBody>
                  <a:tcPr anchor="ctr"/>
                </a:tc>
                <a:extLst>
                  <a:ext uri="{0D108BD9-81ED-4DB2-BD59-A6C34878D82A}">
                    <a16:rowId xmlns:a16="http://schemas.microsoft.com/office/drawing/2014/main" val="10002"/>
                  </a:ext>
                </a:extLst>
              </a:tr>
              <a:tr h="273647">
                <a:tc>
                  <a:txBody>
                    <a:bodyPr/>
                    <a:lstStyle>
                      <a:defPPr/>
                    </a:lstStyle>
                    <a:p>
                      <a:r>
                        <a:rPr lang="en-US" sz="1400"/>
                        <a:t>免費的3</a:t>
                      </a:r>
                      <a:r>
                        <a:rPr lang="en-US" sz="1400" baseline="30000"/>
                        <a:t>rd</a:t>
                      </a:r>
                      <a:r>
                        <a:rPr lang="en-US" sz="1400"/>
                        <a:t>方攝影機通道包含</a:t>
                      </a:r>
                    </a:p>
                  </a:txBody>
                  <a:tcPr anchor="ctr"/>
                </a:tc>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zh-TW" sz="1400"/>
                        <a:t>1</a:t>
                      </a:r>
                    </a:p>
                  </a:txBody>
                  <a:tcPr anchor="ctr"/>
                </a:tc>
                <a:tc>
                  <a:txBody>
                    <a:bodyPr/>
                    <a:lstStyle>
                      <a:defPPr/>
                    </a:lstStyle>
                    <a:p>
                      <a:r>
                        <a:rPr lang="en-US" altLang="zh-TW" sz="1400"/>
                        <a:t>1</a:t>
                      </a:r>
                    </a:p>
                  </a:txBody>
                  <a:tcPr anchor="ctr"/>
                </a:tc>
                <a:extLst>
                  <a:ext uri="{0D108BD9-81ED-4DB2-BD59-A6C34878D82A}">
                    <a16:rowId xmlns:a16="http://schemas.microsoft.com/office/drawing/2014/main" val="3732438586"/>
                  </a:ext>
                </a:extLst>
              </a:tr>
              <a:tr h="273647">
                <a:tc>
                  <a:txBody>
                    <a:bodyPr/>
                    <a:lstStyle>
                      <a:defPPr/>
                    </a:lstStyle>
                    <a:p>
                      <a:r>
                        <a:rPr lang="en-US" sz="1400"/>
                        <a:t>內容管理系統支援</a:t>
                      </a:r>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1080548930"/>
                  </a:ext>
                </a:extLst>
              </a:tr>
              <a:tr h="273647">
                <a:tc>
                  <a:txBody>
                    <a:bodyPr/>
                    <a:lstStyle>
                      <a:defPPr/>
                    </a:lstStyle>
                    <a:p>
                      <a:r>
                        <a:rPr lang="en-US" sz="1400"/>
                        <a:t>POS、存取控制、網路IO支援</a:t>
                      </a:r>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10003"/>
                  </a:ext>
                </a:extLst>
              </a:tr>
              <a:tr h="273647">
                <a:tc>
                  <a:txBody>
                    <a:bodyPr/>
                    <a:lstStyle>
                      <a:defPPr/>
                    </a:lstStyle>
                    <a:p>
                      <a:r>
                        <a:rPr lang="en-US" sz="1400" err="1"/>
                        <a:t>電子地圖</a:t>
                      </a:r>
                      <a:endParaRPr lang="en-US" sz="1400"/>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10004"/>
                  </a:ext>
                </a:extLst>
              </a:tr>
              <a:tr h="273647">
                <a:tc>
                  <a:txBody>
                    <a:bodyPr/>
                    <a:lstStyle>
                      <a:defPPr/>
                    </a:lstStyle>
                    <a:p>
                      <a:r>
                        <a:rPr lang="en-US" sz="1400"/>
                        <a:t>谷歌地圖</a:t>
                      </a:r>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420238445"/>
                  </a:ext>
                </a:extLst>
              </a:tr>
              <a:tr h="273647">
                <a:tc>
                  <a:txBody>
                    <a:bodyPr/>
                    <a:lstStyle>
                      <a:defPPr/>
                    </a:lstStyle>
                    <a:p>
                      <a:r>
                        <a:rPr lang="en-US" sz="1400"/>
                        <a:t>顯示中的嵌入式網站</a:t>
                      </a:r>
                    </a:p>
                  </a:txBody>
                  <a:tcPr anchor="ctr"/>
                </a:tc>
                <a:tc>
                  <a:txBody>
                    <a:bodyPr/>
                    <a:lstStyle>
                      <a:defPPr/>
                    </a:lstStyle>
                    <a:p>
                      <a:r>
                        <a:rPr lang="en-US" sz="1400"/>
                        <a:t>否</a:t>
                      </a:r>
                    </a:p>
                  </a:txBody>
                  <a:tcPr anchor="ctr"/>
                </a:tc>
                <a:tc>
                  <a:txBody>
                    <a:bodyPr/>
                    <a:lstStyle>
                      <a:defPPr/>
                    </a:lstStyle>
                    <a:p>
                      <a:r>
                        <a:rPr lang="en-US" sz="1400"/>
                        <a:t>是</a:t>
                      </a:r>
                    </a:p>
                  </a:txBody>
                  <a:tcPr anchor="ctr"/>
                </a:tc>
                <a:extLst>
                  <a:ext uri="{0D108BD9-81ED-4DB2-BD59-A6C34878D82A}">
                    <a16:rowId xmlns:a16="http://schemas.microsoft.com/office/drawing/2014/main" val="3112262903"/>
                  </a:ext>
                </a:extLst>
              </a:tr>
              <a:tr h="273647">
                <a:tc>
                  <a:txBody>
                    <a:bodyPr/>
                    <a:lstStyle>
                      <a:defPPr/>
                    </a:lstStyle>
                    <a:p>
                      <a:r>
                        <a:rPr lang="en-US" sz="1400"/>
                        <a:t>PTZ控制</a:t>
                      </a:r>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284105931"/>
                  </a:ext>
                </a:extLst>
              </a:tr>
              <a:tr h="273647">
                <a:tc>
                  <a:txBody>
                    <a:bodyPr/>
                    <a:lstStyle>
                      <a:defPPr/>
                    </a:lstStyle>
                    <a:p>
                      <a:r>
                        <a:rPr lang="en-US" sz="1400"/>
                        <a:t>冗餘支援 (N+1, N-to-N)</a:t>
                      </a:r>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510118436"/>
                  </a:ext>
                </a:extLst>
              </a:tr>
              <a:tr h="273647">
                <a:tc>
                  <a:txBody>
                    <a:bodyPr/>
                    <a:lstStyle>
                      <a:defPPr/>
                    </a:lstStyle>
                    <a:p>
                      <a:r>
                        <a:rPr lang="en-US" sz="1400"/>
                        <a:t>工作站、網頁客戶端、行動客戶端</a:t>
                      </a:r>
                    </a:p>
                  </a:txBody>
                  <a:tcPr anchor="ctr"/>
                </a:tc>
                <a:tc>
                  <a:txBody>
                    <a:bodyPr/>
                    <a:lstStyle>
                      <a:defPPr/>
                    </a:lstStyle>
                    <a:p>
                      <a:r>
                        <a:rPr lang="en-US" sz="1400"/>
                        <a:t>是</a:t>
                      </a:r>
                    </a:p>
                  </a:txBody>
                  <a:tcPr anchor="ctr"/>
                </a:tc>
                <a:tc>
                  <a:txBody>
                    <a:bodyPr/>
                    <a:lstStyle>
                      <a:defPPr/>
                    </a:lstStyle>
                    <a:p>
                      <a:r>
                        <a:rPr lang="en-US" sz="1400"/>
                        <a:t>是</a:t>
                      </a:r>
                    </a:p>
                  </a:txBody>
                  <a:tcPr anchor="ctr"/>
                </a:tc>
                <a:extLst>
                  <a:ext uri="{0D108BD9-81ED-4DB2-BD59-A6C34878D82A}">
                    <a16:rowId xmlns:a16="http://schemas.microsoft.com/office/drawing/2014/main" val="1761452278"/>
                  </a:ext>
                </a:extLst>
              </a:tr>
              <a:tr h="169369">
                <a:tc>
                  <a:txBody>
                    <a:bodyPr/>
                    <a:lstStyle>
                      <a:defPPr/>
                    </a:lstStyle>
                    <a:p>
                      <a:r>
                        <a:rPr lang="en-US" sz="1400" dirty="0" err="1"/>
                        <a:t>顯示佈局</a:t>
                      </a:r>
                      <a:r>
                        <a:rPr lang="en-US" sz="1400" dirty="0"/>
                        <a:t> (</a:t>
                      </a:r>
                      <a:r>
                        <a:rPr lang="en-US" sz="1400" dirty="0" err="1"/>
                        <a:t>最大網格大小</a:t>
                      </a:r>
                      <a:r>
                        <a:rPr lang="en-US" sz="1400" dirty="0"/>
                        <a:t>)</a:t>
                      </a:r>
                    </a:p>
                  </a:txBody>
                  <a:tcPr anchor="ctr"/>
                </a:tc>
                <a:tc>
                  <a:txBody>
                    <a:bodyPr/>
                    <a:lstStyle>
                      <a:defPPr/>
                    </a:lstStyle>
                    <a:p>
                      <a:r>
                        <a:rPr lang="en-US" sz="1400" dirty="0">
                          <a:solidFill>
                            <a:schemeClr val="tx1"/>
                          </a:solidFill>
                        </a:rPr>
                        <a:t>225</a:t>
                      </a:r>
                    </a:p>
                  </a:txBody>
                  <a:tcPr anchor="ctr"/>
                </a:tc>
                <a:tc>
                  <a:txBody>
                    <a:bodyPr/>
                    <a:lstStyle>
                      <a:defP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defPPr/>
          </a:lstStyle>
          <a:p>
            <a:r>
              <a:rPr lang="en-US" sz="1600" b="1" dirty="0">
                <a:latin typeface="標楷體" panose="03000509000000000000" pitchFamily="65" charset="-120"/>
                <a:ea typeface="標楷體" panose="03000509000000000000" pitchFamily="65" charset="-120"/>
              </a:rPr>
              <a:t>NVR 3 </a:t>
            </a:r>
            <a:r>
              <a:rPr lang="en-US" sz="1600" dirty="0" err="1">
                <a:latin typeface="標楷體" panose="03000509000000000000" pitchFamily="65" charset="-120"/>
                <a:ea typeface="標楷體" panose="03000509000000000000" pitchFamily="65" charset="-120"/>
              </a:rPr>
              <a:t>是最著名的ACTi產品之一</a:t>
            </a:r>
            <a:r>
              <a:rPr lang="en-US" sz="1600" dirty="0">
                <a:latin typeface="標楷體" panose="03000509000000000000" pitchFamily="65" charset="-120"/>
                <a:ea typeface="標楷體" panose="03000509000000000000" pitchFamily="65" charset="-120"/>
              </a:rPr>
              <a:t> – </a:t>
            </a:r>
            <a:r>
              <a:rPr lang="en-US" sz="1600" dirty="0" err="1">
                <a:latin typeface="標楷體" panose="03000509000000000000" pitchFamily="65" charset="-120"/>
                <a:ea typeface="標楷體" panose="03000509000000000000" pitchFamily="65" charset="-120"/>
              </a:rPr>
              <a:t>它是一個專業且優雅的網路錄影機平臺，擁有廣泛的功能和極其可靠的性能，提供兩個版本（</a:t>
            </a:r>
            <a:r>
              <a:rPr lang="en-US" sz="1600" dirty="0" err="1">
                <a:latin typeface="標楷體" panose="03000509000000000000" pitchFamily="65" charset="-120"/>
                <a:ea typeface="標楷體" panose="03000509000000000000" pitchFamily="65" charset="-120"/>
                <a:hlinkClick r:id="rId3"/>
              </a:rPr>
              <a:t>閱讀更多</a:t>
            </a:r>
            <a:r>
              <a:rPr lang="en-US" sz="1600" dirty="0">
                <a:latin typeface="標楷體" panose="03000509000000000000" pitchFamily="65" charset="-120"/>
                <a:ea typeface="標楷體" panose="03000509000000000000" pitchFamily="65" charset="-120"/>
              </a:rPr>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22512" b="24778"/>
          <a:stretch>
            <a:fillRect/>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存取控制智慧伺服器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defPPr/>
          </a:lstStyle>
          <a:p>
            <a:r>
              <a:rPr lang="en-US" sz="1400" dirty="0" err="1">
                <a:latin typeface="標楷體" panose="03000509000000000000" pitchFamily="65" charset="-120"/>
                <a:ea typeface="標楷體" panose="03000509000000000000" pitchFamily="65" charset="-120"/>
                <a:cs typeface="Times New Roman" panose="02020603050405020304" pitchFamily="18" charset="0"/>
              </a:rPr>
              <a:t>存取控制智慧伺服器</a:t>
            </a:r>
            <a:r>
              <a:rPr lang="en-US" sz="1400" dirty="0">
                <a:latin typeface="標楷體" panose="03000509000000000000" pitchFamily="65" charset="-120"/>
                <a:ea typeface="標楷體" panose="03000509000000000000" pitchFamily="65" charset="-120"/>
                <a:cs typeface="Times New Roman" panose="02020603050405020304" pitchFamily="18" charset="0"/>
              </a:rPr>
              <a:t> (ACSS) </a:t>
            </a:r>
            <a:r>
              <a:rPr lang="en-US" sz="1400" dirty="0" err="1">
                <a:latin typeface="標楷體" panose="03000509000000000000" pitchFamily="65" charset="-120"/>
                <a:ea typeface="標楷體" panose="03000509000000000000" pitchFamily="65" charset="-120"/>
                <a:cs typeface="Times New Roman" panose="02020603050405020304" pitchFamily="18" charset="0"/>
              </a:rPr>
              <a:t>是一款易於使用的存取控制軟體，用於管理</a:t>
            </a:r>
            <a:r>
              <a:rPr lang="en-US" sz="1400" b="1" dirty="0" err="1">
                <a:latin typeface="標楷體" panose="03000509000000000000" pitchFamily="65" charset="-120"/>
                <a:ea typeface="標楷體" panose="03000509000000000000" pitchFamily="65" charset="-120"/>
                <a:cs typeface="Times New Roman" panose="02020603050405020304" pitchFamily="18" charset="0"/>
              </a:rPr>
              <a:t>員工和訪客的進出</a:t>
            </a:r>
            <a:r>
              <a:rPr lang="en-US" sz="1400" dirty="0" err="1">
                <a:latin typeface="標楷體" panose="03000509000000000000" pitchFamily="65" charset="-120"/>
                <a:ea typeface="標楷體" panose="03000509000000000000" pitchFamily="65" charset="-120"/>
                <a:cs typeface="Times New Roman" panose="02020603050405020304" pitchFamily="18" charset="0"/>
              </a:rPr>
              <a:t>通過門和閘，以及管理</a:t>
            </a:r>
            <a:r>
              <a:rPr lang="en-US" sz="1400" b="1" dirty="0" err="1">
                <a:latin typeface="標楷體" panose="03000509000000000000" pitchFamily="65" charset="-120"/>
                <a:ea typeface="標楷體" panose="03000509000000000000" pitchFamily="65" charset="-120"/>
                <a:cs typeface="Times New Roman" panose="02020603050405020304" pitchFamily="18" charset="0"/>
              </a:rPr>
              <a:t>員工考勤</a:t>
            </a:r>
            <a:r>
              <a:rPr lang="en-US" sz="1400" dirty="0">
                <a:latin typeface="標楷體" panose="03000509000000000000" pitchFamily="65" charset="-120"/>
                <a:ea typeface="標楷體" panose="03000509000000000000" pitchFamily="65" charset="-120"/>
                <a:cs typeface="Times New Roman" panose="02020603050405020304" pitchFamily="18" charset="0"/>
              </a:rPr>
              <a:t>。（</a:t>
            </a:r>
            <a:r>
              <a:rPr lang="en-US" sz="1400" dirty="0" err="1">
                <a:latin typeface="標楷體" panose="03000509000000000000" pitchFamily="65" charset="-120"/>
                <a:ea typeface="標楷體" panose="03000509000000000000" pitchFamily="65" charset="-120"/>
                <a:cs typeface="Times New Roman" panose="02020603050405020304" pitchFamily="18" charset="0"/>
                <a:hlinkClick r:id="rId4"/>
              </a:rPr>
              <a:t>閱讀更多</a:t>
            </a:r>
            <a:r>
              <a:rPr lang="en-US" sz="1400" dirty="0">
                <a:latin typeface="標楷體" panose="03000509000000000000" pitchFamily="65" charset="-120"/>
                <a:ea typeface="標楷體" panose="03000509000000000000" pitchFamily="65" charset="-120"/>
                <a:cs typeface="Times New Roman" panose="02020603050405020304" pitchFamily="18" charset="0"/>
              </a:rPr>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defPPr/>
                    </a:lstStyle>
                    <a:p>
                      <a:r>
                        <a:rPr lang="en-US" sz="1600"/>
                        <a:t>核心功能</a:t>
                      </a:r>
                    </a:p>
                  </a:txBody>
                  <a:tcPr anchor="ctr"/>
                </a:tc>
                <a:extLst>
                  <a:ext uri="{0D108BD9-81ED-4DB2-BD59-A6C34878D82A}">
                    <a16:rowId xmlns:a16="http://schemas.microsoft.com/office/drawing/2014/main" val="4120460234"/>
                  </a:ext>
                </a:extLst>
              </a:tr>
              <a:tr h="600747">
                <a:tc>
                  <a:txBody>
                    <a:bodyPr/>
                    <a:lstStyle>
                      <a:defPPr/>
                    </a:lstStyle>
                    <a:p>
                      <a:r>
                        <a:rPr lang="en-US" sz="1600" b="1"/>
                        <a:t>存取控制管理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門、閘、鎖、面部識別*、卡片、自動車牌辨識*、尾隨*檢測</a:t>
                      </a:r>
                      <a:endParaRPr lang="en-US" sz="1100"/>
                    </a:p>
                  </a:txBody>
                  <a:tcPr anchor="ctr"/>
                </a:tc>
                <a:extLst>
                  <a:ext uri="{0D108BD9-81ED-4DB2-BD59-A6C34878D82A}">
                    <a16:rowId xmlns:a16="http://schemas.microsoft.com/office/drawing/2014/main" val="505928441"/>
                  </a:ext>
                </a:extLst>
              </a:tr>
              <a:tr h="474744">
                <a:tc>
                  <a:txBody>
                    <a:bodyPr/>
                    <a:lstStyle>
                      <a:defP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defPPr/>
                    </a:lstStyle>
                    <a:p>
                      <a:pPr marL="0" marR="0" lvl="0" indent="0" algn="l" defTabSz="914400" rtl="0" eaLnBrk="0" fontAlgn="base" latinLnBrk="0" hangingPunct="0">
                        <a:lnSpc>
                          <a:spcPct val="100000"/>
                        </a:lnSpc>
                        <a:spcBef>
                          <a:spcPct val="0"/>
                        </a:spcBef>
                        <a:spcAft>
                          <a:spcPct val="0"/>
                        </a:spcAft>
                        <a:buClrTx/>
                        <a:buSzTx/>
                        <a:buFontTx/>
                        <a:buNone/>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mn-ea"/>
                          <a:cs typeface="+mn-cs"/>
                        </a:rPr>
                        <a:t>訪客臨時進入登記</a:t>
                      </a:r>
                    </a:p>
                  </a:txBody>
                  <a:tcPr anchor="ctr"/>
                </a:tc>
                <a:extLst>
                  <a:ext uri="{0D108BD9-81ED-4DB2-BD59-A6C34878D82A}">
                    <a16:rowId xmlns:a16="http://schemas.microsoft.com/office/drawing/2014/main" val="3814978310"/>
                  </a:ext>
                </a:extLst>
              </a:tr>
              <a:tr h="474744">
                <a:tc>
                  <a:txBody>
                    <a:bodyPr/>
                    <a:lstStyle>
                      <a:defPPr/>
                    </a:lstStyle>
                    <a:p>
                      <a:pPr marL="0" marR="0" lvl="0" indent="0" algn="l" defTabSz="914400" rtl="0" eaLnBrk="0" fontAlgn="base" latinLnBrk="0" hangingPunct="0">
                        <a:lnSpc>
                          <a:spcPct val="100000"/>
                        </a:lnSpc>
                        <a:spcBef>
                          <a:spcPct val="0"/>
                        </a:spcBef>
                        <a:spcAft>
                          <a:spcPct val="0"/>
                        </a:spcAft>
                        <a:buClrTx/>
                        <a:buSzTx/>
                        <a:buFontTx/>
                        <a:buNone/>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mn-ea"/>
                          <a:cs typeface="+mn-cs"/>
                        </a:rPr>
                        <a:t>臨時工地管理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en-US" sz="1600" b="1" kern="1200">
                          <a:solidFill>
                            <a:schemeClr val="dk1"/>
                          </a:solidFill>
                          <a:latin typeface="+mn-lt"/>
                          <a:ea typeface="+mn-ea"/>
                          <a:cs typeface="+mn-cs"/>
                        </a:rPr>
                        <a:t>餐飲訂購管理</a:t>
                      </a:r>
                    </a:p>
                    <a:p>
                      <a:r>
                        <a:rPr kumimoji="0" lang="en-US" sz="1100" b="0" i="0" u="none" strike="noStrike" kern="1200" cap="none" normalizeH="0" baseline="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defPPr/>
                    </a:lstStyle>
                    <a:p>
                      <a:pPr marL="0" marR="0" lvl="0" indent="0" algn="l" defTabSz="914400" rtl="0" eaLnBrk="0" fontAlgn="base" latinLnBrk="0" hangingPunct="0">
                        <a:lnSpc>
                          <a:spcPct val="100000"/>
                        </a:lnSpc>
                        <a:spcBef>
                          <a:spcPct val="0"/>
                        </a:spcBef>
                        <a:spcAft>
                          <a:spcPct val="0"/>
                        </a:spcAft>
                        <a:buClrTx/>
                        <a:buSzTx/>
                        <a:buFontTx/>
                        <a:buNone/>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defPPr/>
                    </a:lstStyle>
                    <a:p>
                      <a:pPr marL="0" marR="0" lvl="0" indent="0" algn="l" defTabSz="914400" rtl="0" eaLnBrk="1" fontAlgn="auto" latinLnBrk="0" hangingPunct="1">
                        <a:lnSpc>
                          <a:spcPct val="100000"/>
                        </a:lnSpc>
                        <a:spcBef>
                          <a:spcPct val="0"/>
                        </a:spcBef>
                        <a:spcAft>
                          <a:spcPct val="0"/>
                        </a:spcAft>
                        <a:buClrTx/>
                        <a:buSzTx/>
                        <a:buFontTx/>
                        <a:buNone/>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ACTi深度學習AI攝影機產品線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defPPr/>
                    </a:lstStyle>
                    <a:p>
                      <a:pPr algn="ctr"/>
                      <a:r>
                        <a:rPr lang="en-US" sz="1400"/>
                        <a:t>型號</a:t>
                      </a:r>
                    </a:p>
                  </a:txBody>
                  <a:tcPr anchor="ctr"/>
                </a:tc>
                <a:tc>
                  <a:txBody>
                    <a:bodyPr/>
                    <a:lstStyle>
                      <a:defP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defP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defPPr/>
                    </a:lstStyle>
                    <a:p>
                      <a:pPr algn="ctr"/>
                      <a:r>
                        <a:rPr lang="en-US" sz="1400"/>
                        <a:t>照片</a:t>
                      </a:r>
                    </a:p>
                  </a:txBody>
                  <a:tcPr anchor="ctr"/>
                </a:tc>
                <a:tc>
                  <a:txBody>
                    <a:bodyPr/>
                    <a:lstStyle>
                      <a:defPPr/>
                    </a:lstStyle>
                    <a:p>
                      <a:pPr algn="ctr"/>
                      <a:endParaRPr lang="en-US" sz="1400"/>
                    </a:p>
                  </a:txBody>
                  <a:tcPr anchor="ctr"/>
                </a:tc>
                <a:tc>
                  <a:txBody>
                    <a:bodyPr/>
                    <a:lstStyle>
                      <a:defPPr/>
                    </a:lstStyle>
                    <a:p>
                      <a:pPr algn="ctr"/>
                      <a:endParaRPr lang="en-US" sz="1400"/>
                    </a:p>
                  </a:txBody>
                  <a:tcPr anchor="ctr"/>
                </a:tc>
                <a:tc>
                  <a:txBody>
                    <a:bodyPr/>
                    <a:lstStyle>
                      <a:defPPr/>
                    </a:lstStyle>
                    <a:p>
                      <a:pPr algn="ctr"/>
                      <a:endParaRPr lang="en-US" sz="1400"/>
                    </a:p>
                  </a:txBody>
                  <a:tcPr anchor="ctr"/>
                </a:tc>
                <a:tc>
                  <a:txBody>
                    <a:bodyPr/>
                    <a:lstStyle>
                      <a:defPPr/>
                    </a:lstStyle>
                    <a:p>
                      <a:pPr algn="ctr"/>
                      <a:endParaRPr lang="en-US" sz="1400"/>
                    </a:p>
                  </a:txBody>
                  <a:tcPr anchor="ctr"/>
                </a:tc>
                <a:tc>
                  <a:txBody>
                    <a:bodyPr/>
                    <a:lstStyle>
                      <a:defPPr/>
                    </a:lstStyle>
                    <a:p>
                      <a:pPr algn="ctr"/>
                      <a:endParaRPr lang="en-US" sz="1400"/>
                    </a:p>
                  </a:txBody>
                  <a:tcPr anchor="ctr"/>
                </a:tc>
                <a:extLst>
                  <a:ext uri="{0D108BD9-81ED-4DB2-BD59-A6C34878D82A}">
                    <a16:rowId xmlns:a16="http://schemas.microsoft.com/office/drawing/2014/main" val="2775280382"/>
                  </a:ext>
                </a:extLst>
              </a:tr>
              <a:tr h="344545">
                <a:tc>
                  <a:txBody>
                    <a:bodyPr/>
                    <a:lstStyle>
                      <a:defPPr/>
                    </a:lstStyle>
                    <a:p>
                      <a:pPr algn="ctr"/>
                      <a:r>
                        <a:rPr lang="en-US" sz="1400"/>
                        <a:t>類型</a:t>
                      </a:r>
                    </a:p>
                  </a:txBody>
                  <a:tcPr anchor="ctr"/>
                </a:tc>
                <a:tc>
                  <a:txBody>
                    <a:bodyPr/>
                    <a:lstStyle>
                      <a:defPPr/>
                    </a:lstStyle>
                    <a:p>
                      <a:pPr algn="ctr"/>
                      <a:r>
                        <a:rPr lang="en-US" sz="1400"/>
                        <a:t>變焦子彈</a:t>
                      </a:r>
                    </a:p>
                  </a:txBody>
                  <a:tcPr anchor="ctr"/>
                </a:tc>
                <a:tc>
                  <a:txBody>
                    <a:bodyPr/>
                    <a:lstStyle>
                      <a:defPPr/>
                    </a:lstStyle>
                    <a:p>
                      <a:pPr algn="ctr"/>
                      <a:r>
                        <a:rPr lang="en-US" sz="1400"/>
                        <a:t>變焦圓頂</a:t>
                      </a:r>
                    </a:p>
                  </a:txBody>
                  <a:tcPr anchor="ctr"/>
                </a:tc>
                <a:tc>
                  <a:txBody>
                    <a:bodyPr/>
                    <a:lstStyle>
                      <a:defPPr/>
                    </a:lstStyle>
                    <a:p>
                      <a:pPr algn="ctr"/>
                      <a:r>
                        <a:rPr lang="en-US" sz="1400"/>
                        <a:t>速度圓頂</a:t>
                      </a:r>
                    </a:p>
                  </a:txBody>
                  <a:tcPr anchor="ctr"/>
                </a:tc>
                <a:tc>
                  <a:txBody>
                    <a:bodyPr/>
                    <a:lstStyle>
                      <a:defPPr/>
                    </a:lstStyle>
                    <a:p>
                      <a:pPr algn="ctr"/>
                      <a:r>
                        <a:rPr lang="en-US" sz="1400"/>
                        <a:t>速度圓頂</a:t>
                      </a:r>
                    </a:p>
                  </a:txBody>
                  <a:tcPr anchor="ctr"/>
                </a:tc>
                <a:tc>
                  <a:txBody>
                    <a:bodyPr/>
                    <a:lstStyle>
                      <a:defP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defPPr/>
                    </a:lstStyle>
                    <a:p>
                      <a:pPr algn="ctr"/>
                      <a:r>
                        <a:rPr lang="en-US" sz="1400"/>
                        <a:t>解析度</a:t>
                      </a:r>
                    </a:p>
                  </a:txBody>
                  <a:tcPr anchor="ctr"/>
                </a:tc>
                <a:tc>
                  <a:txBody>
                    <a:bodyPr/>
                    <a:lstStyle>
                      <a:defPPr/>
                    </a:lstStyle>
                    <a:p>
                      <a:pPr algn="ctr"/>
                      <a:r>
                        <a:rPr lang="en-US" sz="1400"/>
                        <a:t>5MP</a:t>
                      </a:r>
                    </a:p>
                  </a:txBody>
                  <a:tcPr anchor="ctr"/>
                </a:tc>
                <a:tc>
                  <a:txBody>
                    <a:bodyPr/>
                    <a:lstStyle>
                      <a:defPPr/>
                    </a:lstStyle>
                    <a:p>
                      <a:pPr algn="ctr"/>
                      <a:r>
                        <a:rPr lang="en-US" sz="1400"/>
                        <a:t>5MP</a:t>
                      </a:r>
                    </a:p>
                  </a:txBody>
                  <a:tcPr anchor="ctr"/>
                </a:tc>
                <a:tc>
                  <a:txBody>
                    <a:bodyPr/>
                    <a:lstStyle>
                      <a:defPPr/>
                    </a:lstStyle>
                    <a:p>
                      <a:pPr algn="ctr"/>
                      <a:r>
                        <a:rPr lang="en-US" sz="1400"/>
                        <a:t>8MP</a:t>
                      </a:r>
                    </a:p>
                  </a:txBody>
                  <a:tcPr anchor="ctr"/>
                </a:tc>
                <a:tc>
                  <a:txBody>
                    <a:bodyPr/>
                    <a:lstStyle>
                      <a:defPPr/>
                    </a:lstStyle>
                    <a:p>
                      <a:pPr algn="ctr"/>
                      <a:r>
                        <a:rPr lang="en-US" sz="1400"/>
                        <a:t>2MP</a:t>
                      </a:r>
                    </a:p>
                  </a:txBody>
                  <a:tcPr anchor="ctr"/>
                </a:tc>
                <a:tc>
                  <a:txBody>
                    <a:bodyPr/>
                    <a:lstStyle>
                      <a:defP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defPPr/>
                    </a:lstStyle>
                    <a:p>
                      <a:pPr algn="ctr"/>
                      <a:r>
                        <a:rPr lang="en-US" sz="1400"/>
                        <a:t>鏡頭</a:t>
                      </a:r>
                    </a:p>
                  </a:txBody>
                  <a:tcPr anchor="ctr"/>
                </a:tc>
                <a:tc>
                  <a:txBody>
                    <a:bodyPr/>
                    <a:lstStyle>
                      <a:defPPr/>
                    </a:lstStyle>
                    <a:p>
                      <a:pPr algn="ctr"/>
                      <a:r>
                        <a:rPr lang="en-US" sz="1400"/>
                        <a:t>4.4倍變焦</a:t>
                      </a:r>
                    </a:p>
                  </a:txBody>
                  <a:tcPr anchor="ctr"/>
                </a:tc>
                <a:tc>
                  <a:txBody>
                    <a:bodyPr/>
                    <a:lstStyle>
                      <a:defPPr/>
                    </a:lstStyle>
                    <a:p>
                      <a:pPr algn="ctr"/>
                      <a:r>
                        <a:rPr lang="en-US" sz="1400"/>
                        <a:t>4.4倍變焦</a:t>
                      </a:r>
                    </a:p>
                  </a:txBody>
                  <a:tcPr anchor="ctr"/>
                </a:tc>
                <a:tc>
                  <a:txBody>
                    <a:bodyPr/>
                    <a:lstStyle>
                      <a:defPPr/>
                    </a:lstStyle>
                    <a:p>
                      <a:pPr algn="ctr"/>
                      <a:r>
                        <a:rPr lang="en-US" sz="1400"/>
                        <a:t>22倍變焦</a:t>
                      </a:r>
                    </a:p>
                  </a:txBody>
                  <a:tcPr anchor="ctr"/>
                </a:tc>
                <a:tc>
                  <a:txBody>
                    <a:bodyPr/>
                    <a:lstStyle>
                      <a:defPPr/>
                    </a:lstStyle>
                    <a:p>
                      <a:pPr algn="ctr"/>
                      <a:r>
                        <a:rPr lang="en-US" sz="1400"/>
                        <a:t>40倍變焦</a:t>
                      </a:r>
                    </a:p>
                  </a:txBody>
                  <a:tcPr anchor="ctr"/>
                </a:tc>
                <a:tc>
                  <a:txBody>
                    <a:bodyPr/>
                    <a:lstStyle>
                      <a:defP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defPPr/>
                    </a:lstStyle>
                    <a:p>
                      <a:pPr algn="ctr"/>
                      <a:r>
                        <a:rPr lang="en-US" sz="1400"/>
                        <a:t>內建車輛相關分析</a:t>
                      </a:r>
                    </a:p>
                  </a:txBody>
                  <a:tcPr anchor="ctr"/>
                </a:tc>
                <a:tc gridSpan="5">
                  <a:txBody>
                    <a:bodyPr/>
                    <a:lstStyle>
                      <a:defPPr/>
                    </a:lstStyle>
                    <a:p>
                      <a:pPr algn="ctr"/>
                      <a:r>
                        <a:rPr lang="en-US" sz="1400"/>
                        <a:t>車輛計數、車輛越線檢測、車輛進入區域檢測、車輛錯誤方向檢測、車輛徘徊檢測、車輛追蹤、停車輛檢測、車牌檢測、自動車牌識別</a:t>
                      </a:r>
                      <a:endParaRPr lang="en-US" sz="1400" b="1"/>
                    </a:p>
                  </a:txBody>
                  <a:tcPr anchor="ctr"/>
                </a:tc>
                <a:tc hMerge="1">
                  <a:txBody>
                    <a:bodyPr/>
                    <a:lstStyle>
                      <a:defPPr/>
                    </a:lstStyle>
                    <a:p>
                      <a:pPr algn="ctr"/>
                      <a:endParaRPr lang="en-US" sz="1400"/>
                    </a:p>
                  </a:txBody>
                  <a:tcPr anchor="ctr"/>
                </a:tc>
                <a:tc hMerge="1">
                  <a:txBody>
                    <a:bodyPr/>
                    <a:lstStyle>
                      <a:defPPr/>
                    </a:lstStyle>
                    <a:p>
                      <a:pPr algn="ctr"/>
                      <a:endParaRPr lang="en-US" sz="1400"/>
                    </a:p>
                  </a:txBody>
                  <a:tcPr anchor="ctr"/>
                </a:tc>
                <a:tc hMerge="1">
                  <a:txBody>
                    <a:bodyPr/>
                    <a:lstStyle>
                      <a:defPPr/>
                    </a:lstStyle>
                    <a:p>
                      <a:pPr algn="ctr"/>
                      <a:endParaRPr lang="en-US" sz="1400"/>
                    </a:p>
                  </a:txBody>
                  <a:tcPr anchor="ctr"/>
                </a:tc>
                <a:tc hMerge="1">
                  <a:txBody>
                    <a:bodyPr/>
                    <a:lstStyle>
                      <a:defP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923330"/>
          </a:xfrm>
          <a:prstGeom prst="rect">
            <a:avLst/>
          </a:prstGeom>
          <a:solidFill>
            <a:schemeClr val="bg1">
              <a:lumMod val="95000"/>
            </a:schemeClr>
          </a:solidFill>
        </p:spPr>
        <p:txBody>
          <a:bodyPr wrap="square">
            <a:spAutoFit/>
          </a:bodyPr>
          <a:lstStyle>
            <a:defPPr/>
          </a:lstStyle>
          <a:p>
            <a:r>
              <a:rPr lang="en-US" b="0" i="0" dirty="0">
                <a:solidFill>
                  <a:srgbClr val="202124"/>
                </a:solidFill>
                <a:effectLst/>
                <a:latin typeface="標楷體" panose="03000509000000000000" pitchFamily="65" charset="-120"/>
                <a:ea typeface="標楷體" panose="03000509000000000000" pitchFamily="65" charset="-120"/>
              </a:rPr>
              <a:t>深度學習是一種人工智慧（AI）的方法，教導電腦以受人類大腦啟發的方式處理數據。深度學習模型能夠識別圖片、文本、聲音及其他數據中的複雜模式，以產生準確的見解和預測。</a:t>
            </a:r>
            <a:endParaRPr 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政府安裝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043608" y="4404772"/>
            <a:ext cx="2952328" cy="1200329"/>
          </a:xfrm>
          <a:prstGeom prst="rect">
            <a:avLst/>
          </a:prstGeom>
          <a:noFill/>
        </p:spPr>
        <p:txBody>
          <a:bodyPr wrap="square" rtlCol="0">
            <a:spAutoFit/>
          </a:bodyPr>
          <a:lstStyle>
            <a:defPPr/>
          </a:lstStyle>
          <a:p>
            <a:pPr algn="ctr"/>
            <a:r>
              <a:rPr lang="en-US" sz="2400" b="1" dirty="0">
                <a:latin typeface="Times New Roman" panose="02020603050405020304" pitchFamily="18" charset="0"/>
                <a:ea typeface="標楷體" panose="03000509000000000000" pitchFamily="65" charset="-120"/>
                <a:cs typeface="Times New Roman" panose="02020603050405020304" pitchFamily="18" charset="0"/>
              </a:rPr>
              <a:t>PMAX-0534</a:t>
            </a:r>
          </a:p>
          <a:p>
            <a:pPr algn="ct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pPr algn="ctr"/>
            <a:r>
              <a:rPr lang="en-US" sz="1600" dirty="0" err="1">
                <a:latin typeface="Times New Roman" panose="02020603050405020304" pitchFamily="18" charset="0"/>
                <a:ea typeface="標楷體" panose="03000509000000000000" pitchFamily="65" charset="-120"/>
                <a:cs typeface="Times New Roman" panose="02020603050405020304" pitchFamily="18" charset="0"/>
              </a:rPr>
              <a:t>帶接線盒的立杆安裝，支援</a:t>
            </a:r>
            <a:r>
              <a:rPr lang="en-US" sz="1600" dirty="0">
                <a:latin typeface="Times New Roman" panose="02020603050405020304" pitchFamily="18" charset="0"/>
                <a:ea typeface="標楷體" panose="03000509000000000000" pitchFamily="65" charset="-120"/>
                <a:cs typeface="Times New Roman" panose="02020603050405020304" pitchFamily="18" charset="0"/>
              </a:rPr>
              <a:t> 3.25" 到 7.0"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的立杆</a:t>
            </a: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4739502" y="4454822"/>
            <a:ext cx="2952328" cy="1692771"/>
          </a:xfrm>
          <a:prstGeom prst="rect">
            <a:avLst/>
          </a:prstGeom>
          <a:noFill/>
        </p:spPr>
        <p:txBody>
          <a:bodyPr wrap="square" rtlCol="0">
            <a:spAutoFit/>
          </a:bodyPr>
          <a:lstStyle>
            <a:defPPr/>
          </a:lstStyle>
          <a:p>
            <a:pPr algn="ctr"/>
            <a:r>
              <a:rPr lang="en-US" sz="2400" b="1" dirty="0">
                <a:latin typeface="Times New Roman" panose="02020603050405020304" pitchFamily="18" charset="0"/>
                <a:ea typeface="標楷體" panose="03000509000000000000" pitchFamily="65" charset="-120"/>
                <a:cs typeface="Times New Roman" panose="02020603050405020304" pitchFamily="18" charset="0"/>
              </a:rPr>
              <a:t>A426</a:t>
            </a:r>
          </a:p>
          <a:p>
            <a:pPr algn="ct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pPr algn="ctr"/>
            <a:r>
              <a:rPr lang="en-US" sz="1600" dirty="0">
                <a:latin typeface="Times New Roman" panose="02020603050405020304" pitchFamily="18" charset="0"/>
                <a:ea typeface="標楷體" panose="03000509000000000000" pitchFamily="65" charset="-120"/>
                <a:cs typeface="Times New Roman" panose="02020603050405020304" pitchFamily="18" charset="0"/>
              </a:rPr>
              <a:t>5MP變焦子彈型攝影機，具備日夜功能、自適應紅外線、極端寬動態範圍、SLLS、4.4倍變焦鏡頭、</a:t>
            </a:r>
            <a:r>
              <a:rPr lang="en-US" sz="1600" b="1" dirty="0">
                <a:latin typeface="Times New Roman" panose="02020603050405020304" pitchFamily="18" charset="0"/>
                <a:ea typeface="標楷體" panose="03000509000000000000" pitchFamily="65" charset="-120"/>
                <a:cs typeface="Times New Roman" panose="02020603050405020304" pitchFamily="18" charset="0"/>
              </a:rPr>
              <a:t>深度學習AI</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defPPr/>
            </a:lstStyle>
            <a:p>
              <a:r>
                <a:rPr lang="en-US" sz="1700" b="1"/>
                <a:t>自動車牌識別攝影機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AI攝影機能夠同時識別多條車道上的多個車牌</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defP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defPPr/>
            </a:lstStyle>
            <a:p>
              <a:r>
                <a:rPr lang="en-US" sz="1700" b="1"/>
                <a:t>自動車牌識別攝影機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lstStyle>
            <a:p>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ACTi NVR 3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支援深度學習AI事件和元數據。當檢測到黑名單上的車輛時，NVR將顯示即時警報</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defP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a:blip r:embed="rId5"/>
          <a:srcRect r="14815"/>
          <a:stretch>
            <a:fillRect/>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defP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052466" y="4590018"/>
            <a:ext cx="1261287" cy="307777"/>
          </a:xfrm>
          <a:prstGeom prst="rect">
            <a:avLst/>
          </a:prstGeom>
          <a:noFill/>
        </p:spPr>
        <p:txBody>
          <a:bodyPr wrap="square" rtlCol="0">
            <a:spAutoFit/>
          </a:bodyPr>
          <a:lstStyle>
            <a:defPPr/>
          </a:lstStyle>
          <a:p>
            <a:r>
              <a:rPr lang="zh-TW" altLang="en-US" sz="1400" dirty="0"/>
              <a:t>即時</a:t>
            </a:r>
            <a:r>
              <a:rPr lang="en-US" sz="1400" dirty="0" err="1"/>
              <a:t>分析數據</a:t>
            </a:r>
            <a:endParaRPr lang="en-US" sz="1400" dirty="0"/>
          </a:p>
        </p:txBody>
      </p:sp>
      <p:sp>
        <p:nvSpPr>
          <p:cNvPr id="50" name="TextBox 49">
            <a:extLst>
              <a:ext uri="{FF2B5EF4-FFF2-40B4-BE49-F238E27FC236}">
                <a16:creationId xmlns:a16="http://schemas.microsoft.com/office/drawing/2014/main" id="{EE6D84BD-FEFA-8F35-221B-BB8401F2FEDA}"/>
              </a:ext>
            </a:extLst>
          </p:cNvPr>
          <p:cNvSpPr txBox="1"/>
          <p:nvPr/>
        </p:nvSpPr>
        <p:spPr>
          <a:xfrm>
            <a:off x="4465073" y="4634113"/>
            <a:ext cx="2868154" cy="307777"/>
          </a:xfrm>
          <a:prstGeom prst="rect">
            <a:avLst/>
          </a:prstGeom>
          <a:noFill/>
        </p:spPr>
        <p:txBody>
          <a:bodyPr wrap="square" rtlCol="0">
            <a:spAutoFit/>
          </a:bodyPr>
          <a:lstStyle>
            <a:defPPr/>
          </a:lstStyle>
          <a:p>
            <a:r>
              <a:rPr lang="zh-TW" altLang="en-US" sz="1400" dirty="0"/>
              <a:t>即</a:t>
            </a:r>
            <a:r>
              <a:rPr lang="en-US" sz="1400" dirty="0" err="1"/>
              <a:t>時分析數據，警報</a:t>
            </a:r>
            <a:endParaRPr lang="en-US" sz="1400" dirty="0"/>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defP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987247" y="5350100"/>
            <a:ext cx="1247079" cy="261610"/>
          </a:xfrm>
          <a:prstGeom prst="rect">
            <a:avLst/>
          </a:prstGeom>
          <a:noFill/>
        </p:spPr>
        <p:txBody>
          <a:bodyPr wrap="square" rtlCol="0">
            <a:spAutoFit/>
          </a:bodyPr>
          <a:lstStyle>
            <a:defPPr/>
          </a:lstStyle>
          <a:p>
            <a:r>
              <a:rPr lang="en-US" sz="1100" b="1" dirty="0" err="1"/>
              <a:t>人工智慧攝影機</a:t>
            </a:r>
            <a:endParaRPr lang="en-US" sz="1100" b="1" dirty="0"/>
          </a:p>
        </p:txBody>
      </p:sp>
      <p:sp>
        <p:nvSpPr>
          <p:cNvPr id="55" name="TextBox 54">
            <a:extLst>
              <a:ext uri="{FF2B5EF4-FFF2-40B4-BE49-F238E27FC236}">
                <a16:creationId xmlns:a16="http://schemas.microsoft.com/office/drawing/2014/main" id="{FC1E104A-477E-C7D2-2909-AB111945DBA4}"/>
              </a:ext>
            </a:extLst>
          </p:cNvPr>
          <p:cNvSpPr txBox="1"/>
          <p:nvPr/>
        </p:nvSpPr>
        <p:spPr>
          <a:xfrm>
            <a:off x="3288810" y="5350100"/>
            <a:ext cx="1790076" cy="738664"/>
          </a:xfrm>
          <a:prstGeom prst="rect">
            <a:avLst/>
          </a:prstGeom>
          <a:noFill/>
        </p:spPr>
        <p:txBody>
          <a:bodyPr wrap="square" rtlCol="0">
            <a:spAutoFit/>
          </a:bodyPr>
          <a:lstStyle>
            <a:defPPr/>
          </a:lstStyle>
          <a:p>
            <a:pPr algn="ctr"/>
            <a:r>
              <a:rPr lang="en-US" sz="1400" b="1" dirty="0" err="1"/>
              <a:t>NVR伺服器</a:t>
            </a:r>
            <a:endParaRPr lang="en-US" sz="1400" b="1" dirty="0"/>
          </a:p>
          <a:p>
            <a:pPr algn="ctr"/>
            <a:endParaRPr lang="en-US" sz="1400" b="1" dirty="0"/>
          </a:p>
          <a:p>
            <a:pPr algn="ctr"/>
            <a:r>
              <a:rPr lang="en-US" sz="1400" b="1" dirty="0"/>
              <a:t>(ACTi NVR 3企業版)</a:t>
            </a:r>
          </a:p>
        </p:txBody>
      </p:sp>
      <p:cxnSp>
        <p:nvCxnSpPr>
          <p:cNvPr id="58" name="Straight Arrow Connector 57">
            <a:extLst>
              <a:ext uri="{FF2B5EF4-FFF2-40B4-BE49-F238E27FC236}">
                <a16:creationId xmlns:a16="http://schemas.microsoft.com/office/drawing/2014/main" id="{C3D14B8F-1262-1C45-AF70-44278E817103}"/>
              </a:ext>
            </a:extLst>
          </p:cNvPr>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defP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defPPr/>
          </a:lstStyle>
          <a:p>
            <a:r>
              <a:rPr lang="en-US" sz="1400" b="1"/>
              <a:t>NVR客戶端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0" y="2847021"/>
            <a:ext cx="1061641" cy="276999"/>
          </a:xfrm>
          <a:prstGeom prst="rect">
            <a:avLst/>
          </a:prstGeom>
          <a:noFill/>
        </p:spPr>
        <p:txBody>
          <a:bodyPr wrap="square" rtlCol="0">
            <a:spAutoFit/>
          </a:bodyPr>
          <a:lstStyle>
            <a:defPPr/>
          </a:lstStyle>
          <a:p>
            <a:r>
              <a:rPr lang="en-US" sz="1200" dirty="0" err="1"/>
              <a:t>電子郵件</a:t>
            </a:r>
            <a:endParaRPr lang="en-US" sz="1200" dirty="0"/>
          </a:p>
        </p:txBody>
      </p:sp>
      <p:cxnSp>
        <p:nvCxnSpPr>
          <p:cNvPr id="1025" name="Straight Arrow Connector 1024">
            <a:extLst>
              <a:ext uri="{FF2B5EF4-FFF2-40B4-BE49-F238E27FC236}">
                <a16:creationId xmlns:a16="http://schemas.microsoft.com/office/drawing/2014/main" id="{21667425-B5C0-A643-D87E-2DD52E4E1ADB}"/>
              </a:ext>
            </a:extLst>
          </p:cNvPr>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53318" y="2332677"/>
            <a:ext cx="1273458" cy="307777"/>
          </a:xfrm>
          <a:prstGeom prst="rect">
            <a:avLst/>
          </a:prstGeom>
          <a:noFill/>
        </p:spPr>
        <p:txBody>
          <a:bodyPr wrap="square" rtlCol="0">
            <a:spAutoFit/>
          </a:bodyPr>
          <a:lstStyle>
            <a:defPPr/>
          </a:lstStyle>
          <a:p>
            <a:r>
              <a:rPr lang="en-US" sz="1400" b="1" dirty="0" err="1"/>
              <a:t>行動客戶端</a:t>
            </a:r>
            <a:endParaRPr lang="en-US" sz="1400" b="1" dirty="0"/>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defP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ACTi與伺服器端AI供應商的優勢比較</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defPPr/>
          </a:lstStyle>
          <a:p>
            <a:pPr marL="285750" indent="-285750">
              <a:buFont typeface="Arial" panose="020B0604020202020204" pitchFamily="34" charset="0"/>
              <a:buChar char="•"/>
            </a:pPr>
            <a:r>
              <a:rPr lang="en-US" dirty="0">
                <a:latin typeface="Times New Roman" panose="02020603050405020304" pitchFamily="18" charset="0"/>
                <a:ea typeface="標楷體" panose="03000509000000000000" pitchFamily="65" charset="-120"/>
                <a:cs typeface="Times New Roman" panose="02020603050405020304" pitchFamily="18" charset="0"/>
              </a:rPr>
              <a:t>數百個通道的深度學習分析可以由單一的VMS伺服器管理，僅需使用一般的伺服器硬體配置。伺服器端的AI解決方案通道數量有限，且需要非常昂貴的硬體。</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當VMS不需要承擔運行可能消耗伺服器資源至極限的分析時</a:t>
            </a:r>
            <a:r>
              <a:rPr lang="en-US"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錄製功能的安全性會更好</a:t>
            </a:r>
            <a:r>
              <a:rPr lang="en-US" dirty="0">
                <a:latin typeface="Times New Roman" panose="02020603050405020304" pitchFamily="18" charset="0"/>
                <a:ea typeface="標楷體" panose="03000509000000000000" pitchFamily="65" charset="-120"/>
                <a:cs typeface="Times New Roman" panose="02020603050405020304" pitchFamily="18" charset="0"/>
              </a:rPr>
              <a:t>。 </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對事件的反應更快</a:t>
            </a:r>
            <a:r>
              <a:rPr lang="en-US" dirty="0">
                <a:latin typeface="Times New Roman" panose="02020603050405020304" pitchFamily="18" charset="0"/>
                <a:ea typeface="標楷體" panose="03000509000000000000" pitchFamily="65" charset="-120"/>
                <a:cs typeface="Times New Roman" panose="02020603050405020304" pitchFamily="18" charset="0"/>
              </a:rPr>
              <a:t>——</a:t>
            </a:r>
            <a:r>
              <a:rPr lang="en-US" dirty="0" err="1">
                <a:latin typeface="Times New Roman" panose="02020603050405020304" pitchFamily="18" charset="0"/>
                <a:ea typeface="標楷體" panose="03000509000000000000" pitchFamily="65" charset="-120"/>
                <a:cs typeface="Times New Roman" panose="02020603050405020304" pitchFamily="18" charset="0"/>
              </a:rPr>
              <a:t>AI攝影機可以控制附近的PTZ攝影機以實現即時反應，獲得更好的場景</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覆蓋。在VMS端處理的分析對於適當的反應來說會太慢</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ea typeface="標楷體" panose="03000509000000000000" pitchFamily="65" charset="-120"/>
                <a:cs typeface="Times New Roman" panose="02020603050405020304" pitchFamily="18" charset="0"/>
              </a:rPr>
              <a:t>由於AI功能內建於攝影機中，因此伺服器端不需要任何與分析相關的許可證。因此，在某些情況下，VMS的成本比伺服器端AI解決方案低達10倍。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NVR和CMS功能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921586"/>
          </a:xfrm>
          <a:prstGeom prst="rect">
            <a:avLst/>
          </a:prstGeom>
          <a:noFill/>
        </p:spPr>
        <p:txBody>
          <a:bodyPr wrap="square" rtlCol="0">
            <a:spAutoFit/>
          </a:bodyPr>
          <a:lstStyle>
            <a:defPPr/>
          </a:lstStyle>
          <a:p>
            <a:r>
              <a:rPr lang="en-US" dirty="0">
                <a:latin typeface="標楷體" panose="03000509000000000000" pitchFamily="65" charset="-120"/>
                <a:ea typeface="標楷體" panose="03000509000000000000" pitchFamily="65" charset="-120"/>
              </a:rPr>
              <a:t>ACTi NVR 3企業版（及CMS 2）管理來自攝影機的分析事件如下：</a:t>
            </a:r>
          </a:p>
          <a:p>
            <a:endParaRPr lang="en-US" dirty="0">
              <a:latin typeface="標楷體" panose="03000509000000000000" pitchFamily="65" charset="-120"/>
              <a:ea typeface="標楷體" panose="03000509000000000000" pitchFamily="65" charset="-120"/>
            </a:endParaRPr>
          </a:p>
          <a:p>
            <a:pPr marL="342900" indent="-342900">
              <a:lnSpc>
                <a:spcPct val="150000"/>
              </a:lnSpc>
              <a:buAutoNum type="arabicPeriod"/>
            </a:pPr>
            <a:r>
              <a:rPr lang="en-US" dirty="0" err="1">
                <a:latin typeface="標楷體" panose="03000509000000000000" pitchFamily="65" charset="-120"/>
                <a:ea typeface="標楷體" panose="03000509000000000000" pitchFamily="65" charset="-120"/>
              </a:rPr>
              <a:t>設置分析規則和閾值</a:t>
            </a:r>
            <a:r>
              <a:rPr lang="en-US" dirty="0">
                <a:latin typeface="標楷體" panose="03000509000000000000" pitchFamily="65" charset="-120"/>
                <a:ea typeface="標楷體" panose="03000509000000000000" pitchFamily="65" charset="-120"/>
              </a:rPr>
              <a:t>—</a:t>
            </a:r>
            <a:r>
              <a:rPr lang="en-US" dirty="0" err="1">
                <a:latin typeface="標楷體" panose="03000509000000000000" pitchFamily="65" charset="-120"/>
                <a:ea typeface="標楷體" panose="03000509000000000000" pitchFamily="65" charset="-120"/>
              </a:rPr>
              <a:t>例如，群眾有多大，多久被視為徘徊</a:t>
            </a:r>
            <a:r>
              <a:rPr lang="en-US" dirty="0">
                <a:latin typeface="標楷體" panose="03000509000000000000" pitchFamily="65" charset="-120"/>
                <a:ea typeface="標楷體" panose="03000509000000000000" pitchFamily="65" charset="-120"/>
              </a:rPr>
              <a:t>。</a:t>
            </a:r>
          </a:p>
          <a:p>
            <a:pPr marL="342900" indent="-342900">
              <a:lnSpc>
                <a:spcPct val="150000"/>
              </a:lnSpc>
              <a:buAutoNum type="arabicPeriod"/>
            </a:pPr>
            <a:endParaRPr lang="en-US" dirty="0">
              <a:latin typeface="標楷體" panose="03000509000000000000" pitchFamily="65" charset="-120"/>
              <a:ea typeface="標楷體" panose="03000509000000000000" pitchFamily="65" charset="-120"/>
            </a:endParaRPr>
          </a:p>
          <a:p>
            <a:pPr marL="342900" indent="-342900">
              <a:lnSpc>
                <a:spcPct val="150000"/>
              </a:lnSpc>
              <a:buAutoNum type="arabicPeriod"/>
            </a:pPr>
            <a:r>
              <a:rPr lang="en-US" dirty="0" err="1">
                <a:latin typeface="標楷體" panose="03000509000000000000" pitchFamily="65" charset="-120"/>
                <a:ea typeface="標楷體" panose="03000509000000000000" pitchFamily="65" charset="-120"/>
              </a:rPr>
              <a:t>從所有攝影機接收即時分析事件，並根據預定義的行動做出回應，例如發送電子郵件、在VMS螢幕上即時彈出</a:t>
            </a:r>
            <a:r>
              <a:rPr lang="zh-TW" altLang="en-US" dirty="0">
                <a:latin typeface="標楷體" panose="03000509000000000000" pitchFamily="65" charset="-120"/>
                <a:ea typeface="標楷體" panose="03000509000000000000" pitchFamily="65" charset="-120"/>
              </a:rPr>
              <a:t>影像</a:t>
            </a:r>
            <a:r>
              <a:rPr lang="en-US" dirty="0" err="1">
                <a:latin typeface="標楷體" panose="03000509000000000000" pitchFamily="65" charset="-120"/>
                <a:ea typeface="標楷體" panose="03000509000000000000" pitchFamily="65" charset="-120"/>
              </a:rPr>
              <a:t>頻道等</a:t>
            </a:r>
            <a:r>
              <a:rPr lang="en-US" dirty="0">
                <a:latin typeface="標楷體" panose="03000509000000000000" pitchFamily="65" charset="-120"/>
                <a:ea typeface="標楷體" panose="03000509000000000000" pitchFamily="65" charset="-120"/>
              </a:rPr>
              <a:t>。</a:t>
            </a:r>
          </a:p>
          <a:p>
            <a:pPr marL="342900" indent="-342900">
              <a:lnSpc>
                <a:spcPct val="150000"/>
              </a:lnSpc>
              <a:buAutoNum type="arabicPeriod"/>
            </a:pPr>
            <a:endParaRPr lang="en-US" dirty="0">
              <a:latin typeface="標楷體" panose="03000509000000000000" pitchFamily="65" charset="-120"/>
              <a:ea typeface="標楷體" panose="03000509000000000000" pitchFamily="65" charset="-120"/>
            </a:endParaRPr>
          </a:p>
          <a:p>
            <a:pPr marL="342900" indent="-342900">
              <a:lnSpc>
                <a:spcPct val="150000"/>
              </a:lnSpc>
              <a:buAutoNum type="arabicPeriod"/>
            </a:pPr>
            <a:r>
              <a:rPr lang="en-US" dirty="0" err="1">
                <a:latin typeface="標楷體" panose="03000509000000000000" pitchFamily="65" charset="-120"/>
                <a:ea typeface="標楷體" panose="03000509000000000000" pitchFamily="65" charset="-120"/>
              </a:rPr>
              <a:t>自動將</a:t>
            </a:r>
            <a:r>
              <a:rPr lang="zh-TW" altLang="en-US" dirty="0">
                <a:latin typeface="標楷體" panose="03000509000000000000" pitchFamily="65" charset="-120"/>
                <a:ea typeface="標楷體" panose="03000509000000000000" pitchFamily="65" charset="-120"/>
              </a:rPr>
              <a:t>影像</a:t>
            </a:r>
            <a:r>
              <a:rPr lang="en-US" dirty="0" err="1">
                <a:latin typeface="標楷體" panose="03000509000000000000" pitchFamily="65" charset="-120"/>
                <a:ea typeface="標楷體" panose="03000509000000000000" pitchFamily="65" charset="-120"/>
              </a:rPr>
              <a:t>推送到巡邏保安的行動應用程式</a:t>
            </a:r>
            <a:r>
              <a:rPr lang="en-US" dirty="0">
                <a:latin typeface="標楷體" panose="03000509000000000000" pitchFamily="65" charset="-120"/>
                <a:ea typeface="標楷體" panose="03000509000000000000" pitchFamily="65" charset="-120"/>
              </a:rPr>
              <a:t>。</a:t>
            </a:r>
          </a:p>
          <a:p>
            <a:pPr marL="342900" indent="-342900">
              <a:lnSpc>
                <a:spcPct val="150000"/>
              </a:lnSpc>
              <a:buAutoNum type="arabicPeriod"/>
            </a:pPr>
            <a:endParaRPr lang="en-US" dirty="0">
              <a:latin typeface="標楷體" panose="03000509000000000000" pitchFamily="65" charset="-120"/>
              <a:ea typeface="標楷體" panose="03000509000000000000" pitchFamily="65" charset="-120"/>
            </a:endParaRPr>
          </a:p>
          <a:p>
            <a:pPr marL="342900" indent="-342900">
              <a:lnSpc>
                <a:spcPct val="150000"/>
              </a:lnSpc>
              <a:buAutoNum type="arabicPeriod"/>
            </a:pPr>
            <a:r>
              <a:rPr lang="en-US" dirty="0" err="1">
                <a:latin typeface="標楷體" panose="03000509000000000000" pitchFamily="65" charset="-120"/>
                <a:ea typeface="標楷體" panose="03000509000000000000" pitchFamily="65" charset="-120"/>
              </a:rPr>
              <a:t>按特定篩選規則、書籤、縮圖進行搜索</a:t>
            </a:r>
            <a:r>
              <a:rPr lang="en-US" dirty="0">
                <a:latin typeface="標楷體" panose="03000509000000000000" pitchFamily="65" charset="-120"/>
                <a:ea typeface="標楷體" panose="03000509000000000000" pitchFamily="65" charset="-120"/>
              </a:rPr>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defPPr/>
          </a:lstStyle>
          <a:p>
            <a:pPr>
              <a:lnSpc>
                <a:spcPct val="150000"/>
              </a:lnSpc>
            </a:pPr>
            <a:r>
              <a:rPr lang="en-US" b="1"/>
              <a:t>透過授權經銷商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788858"/>
          </a:xfrm>
          <a:prstGeom prst="rect">
            <a:avLst/>
          </a:prstGeom>
          <a:solidFill>
            <a:schemeClr val="bg2"/>
          </a:solidFill>
        </p:spPr>
        <p:txBody>
          <a:bodyPr wrap="square">
            <a:spAutoFit/>
          </a:bodyPr>
          <a:lstStyle>
            <a:defPPr/>
          </a:lstStyle>
          <a:p>
            <a:pPr>
              <a:lnSpc>
                <a:spcPct val="150000"/>
              </a:lnSpc>
            </a:pPr>
            <a:r>
              <a:rPr lang="en-US" b="1" dirty="0" err="1"/>
              <a:t>直接從ACTi公司購買</a:t>
            </a:r>
            <a:endParaRPr lang="en-US" b="1" dirty="0"/>
          </a:p>
          <a:p>
            <a:pPr>
              <a:lnSpc>
                <a:spcPct val="150000"/>
              </a:lnSpc>
            </a:pPr>
            <a:r>
              <a:rPr lang="en-US" dirty="0"/>
              <a:t>電子郵件：</a:t>
            </a:r>
            <a:r>
              <a:rPr lang="en-US" dirty="0">
                <a:hlinkClick r:id="rId5"/>
              </a:rPr>
              <a:t>sales@acti.com</a:t>
            </a:r>
            <a:endParaRPr lang="en-US" dirty="0"/>
          </a:p>
          <a:p>
            <a:pPr>
              <a:lnSpc>
                <a:spcPct val="150000"/>
              </a:lnSpc>
            </a:pPr>
            <a:r>
              <a:rPr lang="zh-TW" altLang="en-US" dirty="0">
                <a:latin typeface="標楷體" panose="03000509000000000000" pitchFamily="65" charset="-120"/>
                <a:ea typeface="標楷體" panose="03000509000000000000" pitchFamily="65" charset="-120"/>
              </a:rPr>
              <a:t>美國</a:t>
            </a:r>
            <a:r>
              <a:rPr lang="en-US" dirty="0" err="1">
                <a:latin typeface="標楷體" panose="03000509000000000000" pitchFamily="65" charset="-120"/>
                <a:ea typeface="標楷體" panose="03000509000000000000" pitchFamily="65" charset="-120"/>
              </a:rPr>
              <a:t>電話</a:t>
            </a:r>
            <a:r>
              <a:rPr lang="en-US" dirty="0"/>
              <a:t>： +1-866-410-2284（免費）</a:t>
            </a:r>
          </a:p>
          <a:p>
            <a:pPr>
              <a:lnSpc>
                <a:spcPct val="150000"/>
              </a:lnSpc>
            </a:pPr>
            <a:r>
              <a:rPr lang="en-US" altLang="zh-TW" dirty="0" err="1">
                <a:latin typeface="標楷體" panose="03000509000000000000" pitchFamily="65" charset="-120"/>
                <a:ea typeface="標楷體" panose="03000509000000000000" pitchFamily="65" charset="-120"/>
              </a:rPr>
              <a:t>非美國</a:t>
            </a:r>
            <a:r>
              <a:rPr lang="en-US" dirty="0" err="1">
                <a:latin typeface="標楷體" panose="03000509000000000000" pitchFamily="65" charset="-120"/>
                <a:ea typeface="標楷體" panose="03000509000000000000" pitchFamily="65" charset="-120"/>
              </a:rPr>
              <a:t>電話</a:t>
            </a:r>
            <a:r>
              <a:rPr lang="en-US" dirty="0"/>
              <a:t>：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defPPr/>
          </a:lstStyle>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技術支援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在線客戶服務中心</a:t>
            </a:r>
            <a:r>
              <a:rPr lang="en-US" dirty="0">
                <a:latin typeface="Times New Roman" panose="02020603050405020304" pitchFamily="18" charset="0"/>
                <a:ea typeface="標楷體" panose="03000509000000000000" pitchFamily="65" charset="-120"/>
                <a:cs typeface="Times New Roman" panose="02020603050405020304" pitchFamily="18" charset="0"/>
              </a:rPr>
              <a:t> - https://www.acti.com/chd</a:t>
            </a: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電話支援</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美國</a:t>
            </a:r>
            <a:r>
              <a:rPr lang="en-US" dirty="0">
                <a:latin typeface="Times New Roman" panose="02020603050405020304" pitchFamily="18" charset="0"/>
                <a:ea typeface="標楷體" panose="03000509000000000000" pitchFamily="65" charset="-120"/>
                <a:cs typeface="Times New Roman" panose="02020603050405020304" pitchFamily="18" charset="0"/>
              </a:rPr>
              <a:t>: +1-866-410-2284 (</a:t>
            </a:r>
            <a:r>
              <a:rPr lang="en-US" dirty="0" err="1">
                <a:latin typeface="Times New Roman" panose="02020603050405020304" pitchFamily="18" charset="0"/>
                <a:ea typeface="標楷體" panose="03000509000000000000" pitchFamily="65" charset="-120"/>
                <a:cs typeface="Times New Roman" panose="02020603050405020304" pitchFamily="18" charset="0"/>
              </a:rPr>
              <a:t>免付費</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其他地區</a:t>
            </a:r>
            <a:r>
              <a:rPr lang="en-US" dirty="0">
                <a:latin typeface="Times New Roman" panose="02020603050405020304" pitchFamily="18" charset="0"/>
                <a:ea typeface="標楷體" panose="03000509000000000000" pitchFamily="65" charset="-120"/>
                <a:cs typeface="Times New Roman" panose="02020603050405020304" pitchFamily="18" charset="0"/>
              </a:rPr>
              <a:t>: +886-2-2656-5200</a:t>
            </a: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RMA服務</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3"/>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3"/>
              </a:rPr>
              <a:t>保固</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4"/>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4"/>
              </a:rPr>
              <a:t>維修服務</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訓練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5"/>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5"/>
              </a:rPr>
              <a:t>自習</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830114-0219-420B-B36C-F85BBFED20DB}">
  <ds:schemaRefs>
    <ds:schemaRef ds:uri="http://www.w3.org/XML/1998/namespace"/>
    <ds:schemaRef ds:uri="http://purl.org/dc/terms/"/>
    <ds:schemaRef ds:uri="http://purl.org/dc/dcmitype/"/>
    <ds:schemaRef ds:uri="4d3a89d7-38cc-4995-998c-0b0b8fa3c8d8"/>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ac087e28-3f76-4647-895f-aa0c543fee8a"/>
    <ds:schemaRef ds:uri="http://purl.org/dc/elements/1.1/"/>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883</TotalTime>
  <Words>1711</Words>
  <Application>Microsoft Office PowerPoint</Application>
  <PresentationFormat>如螢幕大小 (4:3)</PresentationFormat>
  <Paragraphs>481</Paragraphs>
  <Slides>28</Slides>
  <Notes>24</Notes>
  <HiddenSlides>0</HiddenSlides>
  <MMClips>0</MMClips>
  <ScaleCrop>false</ScaleCrop>
  <HeadingPairs>
    <vt:vector size="6" baseType="variant">
      <vt:variant>
        <vt:lpstr>使用字型</vt:lpstr>
      </vt:variant>
      <vt:variant>
        <vt:i4>7</vt:i4>
      </vt:variant>
      <vt:variant>
        <vt:lpstr>佈景主題</vt:lpstr>
      </vt:variant>
      <vt:variant>
        <vt:i4>2</vt:i4>
      </vt:variant>
      <vt:variant>
        <vt:lpstr>投影片標題</vt:lpstr>
      </vt:variant>
      <vt:variant>
        <vt:i4>28</vt:i4>
      </vt:variant>
    </vt:vector>
  </HeadingPairs>
  <TitlesOfParts>
    <vt:vector size="37" baseType="lpstr">
      <vt:lpstr>Arial Unicode MS</vt:lpstr>
      <vt:lpstr>新細明體</vt:lpstr>
      <vt:lpstr>標楷體</vt:lpstr>
      <vt:lpstr>Arial</vt:lpstr>
      <vt:lpstr>Calibri</vt:lpstr>
      <vt:lpstr>Open Sans</vt:lpstr>
      <vt:lpstr>Times New Roman</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Alan.Hong(洪維辰)</cp:lastModifiedBy>
  <cp:revision>14</cp:revision>
  <dcterms:created xsi:type="dcterms:W3CDTF">2015-08-31T10:30:03Z</dcterms:created>
  <dcterms:modified xsi:type="dcterms:W3CDTF">2024-11-22T01:44:12Z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