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5"/>
  </p:notesMasterIdLst>
  <p:sldIdLst>
    <p:sldId id="510" r:id="rId6"/>
    <p:sldId id="511" r:id="rId7"/>
    <p:sldId id="512" r:id="rId8"/>
    <p:sldId id="513" r:id="rId9"/>
    <p:sldId id="514" r:id="rId10"/>
    <p:sldId id="515" r:id="rId11"/>
    <p:sldId id="516" r:id="rId12"/>
    <p:sldId id="517" r:id="rId13"/>
    <p:sldId id="518" r:id="rId14"/>
    <p:sldId id="519" r:id="rId15"/>
    <p:sldId id="520" r:id="rId16"/>
    <p:sldId id="521" r:id="rId17"/>
    <p:sldId id="522" r:id="rId18"/>
    <p:sldId id="523" r:id="rId19"/>
    <p:sldId id="524" r:id="rId20"/>
    <p:sldId id="525" r:id="rId21"/>
    <p:sldId id="526" r:id="rId22"/>
    <p:sldId id="527" r:id="rId23"/>
    <p:sldId id="528" r:id="rId24"/>
    <p:sldId id="402" r:id="rId25"/>
    <p:sldId id="413" r:id="rId26"/>
    <p:sldId id="529" r:id="rId27"/>
    <p:sldId id="530" r:id="rId28"/>
    <p:sldId id="531" r:id="rId29"/>
    <p:sldId id="532" r:id="rId30"/>
    <p:sldId id="533" r:id="rId31"/>
    <p:sldId id="534" r:id="rId32"/>
    <p:sldId id="535" r:id="rId33"/>
    <p:sldId id="536" r:id="rId34"/>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53B272-97C9-08B6-0B45-D3ABCDF41837}" v="11" dt="2024-11-21T06:55:30.225"/>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176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an.Hong(洪維辰)" userId="09c29d4d-4950-44d3-8785-e0408efdaa52" providerId="ADAL" clId="{63651FA3-7D0E-44F7-BA62-8A26DEA95258}"/>
    <pc:docChg chg="undo redo custSel modSld">
      <pc:chgData name="Alan.Hong(洪維辰)" userId="09c29d4d-4950-44d3-8785-e0408efdaa52" providerId="ADAL" clId="{63651FA3-7D0E-44F7-BA62-8A26DEA95258}" dt="2024-11-11T07:14:13.736" v="946"/>
      <pc:docMkLst>
        <pc:docMk/>
      </pc:docMkLst>
      <pc:sldChg chg="modSp mod">
        <pc:chgData name="Alan.Hong(洪維辰)" userId="09c29d4d-4950-44d3-8785-e0408efdaa52" providerId="ADAL" clId="{63651FA3-7D0E-44F7-BA62-8A26DEA95258}" dt="2024-11-08T03:02:48.355" v="798" actId="255"/>
        <pc:sldMkLst>
          <pc:docMk/>
          <pc:sldMk cId="17256029" sldId="402"/>
        </pc:sldMkLst>
        <pc:spChg chg="mod">
          <ac:chgData name="Alan.Hong(洪維辰)" userId="09c29d4d-4950-44d3-8785-e0408efdaa52" providerId="ADAL" clId="{63651FA3-7D0E-44F7-BA62-8A26DEA95258}" dt="2024-11-08T02:58:00.848" v="757" actId="14100"/>
          <ac:spMkLst>
            <pc:docMk/>
            <pc:sldMk cId="17256029" sldId="402"/>
            <ac:spMk id="4" creationId="{9B64A10C-7A36-30D5-5102-299E1FA141FB}"/>
          </ac:spMkLst>
        </pc:spChg>
        <pc:graphicFrameChg chg="mod modGraphic">
          <ac:chgData name="Alan.Hong(洪維辰)" userId="09c29d4d-4950-44d3-8785-e0408efdaa52" providerId="ADAL" clId="{63651FA3-7D0E-44F7-BA62-8A26DEA95258}" dt="2024-11-08T03:02:48.355" v="798" actId="255"/>
          <ac:graphicFrameMkLst>
            <pc:docMk/>
            <pc:sldMk cId="17256029" sldId="402"/>
            <ac:graphicFrameMk id="2" creationId="{AAE5D16D-00F8-0576-61EF-850747E8ECC4}"/>
          </ac:graphicFrameMkLst>
        </pc:graphicFrameChg>
      </pc:sldChg>
      <pc:sldChg chg="modSp mod">
        <pc:chgData name="Alan.Hong(洪維辰)" userId="09c29d4d-4950-44d3-8785-e0408efdaa52" providerId="ADAL" clId="{63651FA3-7D0E-44F7-BA62-8A26DEA95258}" dt="2024-11-08T03:03:30.033" v="801" actId="255"/>
        <pc:sldMkLst>
          <pc:docMk/>
          <pc:sldMk cId="4189251983" sldId="413"/>
        </pc:sldMkLst>
        <pc:spChg chg="mod">
          <ac:chgData name="Alan.Hong(洪維辰)" userId="09c29d4d-4950-44d3-8785-e0408efdaa52" providerId="ADAL" clId="{63651FA3-7D0E-44F7-BA62-8A26DEA95258}" dt="2024-11-08T03:03:30.033" v="801" actId="255"/>
          <ac:spMkLst>
            <pc:docMk/>
            <pc:sldMk cId="4189251983" sldId="413"/>
            <ac:spMk id="11" creationId="{1E8AC56A-747C-9F28-6B52-AD1AD91B1783}"/>
          </ac:spMkLst>
        </pc:spChg>
      </pc:sldChg>
      <pc:sldChg chg="modSp mod">
        <pc:chgData name="Alan.Hong(洪維辰)" userId="09c29d4d-4950-44d3-8785-e0408efdaa52" providerId="ADAL" clId="{63651FA3-7D0E-44F7-BA62-8A26DEA95258}" dt="2024-11-08T01:48:45.069" v="260"/>
        <pc:sldMkLst>
          <pc:docMk/>
          <pc:sldMk cId="2636227766" sldId="511"/>
        </pc:sldMkLst>
        <pc:spChg chg="mod">
          <ac:chgData name="Alan.Hong(洪維辰)" userId="09c29d4d-4950-44d3-8785-e0408efdaa52" providerId="ADAL" clId="{63651FA3-7D0E-44F7-BA62-8A26DEA95258}" dt="2024-11-08T01:15:58.664" v="15" actId="255"/>
          <ac:spMkLst>
            <pc:docMk/>
            <pc:sldMk cId="2636227766" sldId="511"/>
            <ac:spMk id="8" creationId="{DCBA5DF7-3777-89D3-2756-105E4C2E4B4B}"/>
          </ac:spMkLst>
        </pc:spChg>
        <pc:spChg chg="mod">
          <ac:chgData name="Alan.Hong(洪維辰)" userId="09c29d4d-4950-44d3-8785-e0408efdaa52" providerId="ADAL" clId="{63651FA3-7D0E-44F7-BA62-8A26DEA95258}" dt="2024-11-08T01:48:45.069" v="260"/>
          <ac:spMkLst>
            <pc:docMk/>
            <pc:sldMk cId="2636227766" sldId="511"/>
            <ac:spMk id="10" creationId="{60B4391B-8304-3719-A07B-BEE7D43097DE}"/>
          </ac:spMkLst>
        </pc:spChg>
      </pc:sldChg>
      <pc:sldChg chg="modSp mod">
        <pc:chgData name="Alan.Hong(洪維辰)" userId="09c29d4d-4950-44d3-8785-e0408efdaa52" providerId="ADAL" clId="{63651FA3-7D0E-44F7-BA62-8A26DEA95258}" dt="2024-11-08T01:23:31.823" v="60" actId="1076"/>
        <pc:sldMkLst>
          <pc:docMk/>
          <pc:sldMk cId="3655994180" sldId="512"/>
        </pc:sldMkLst>
        <pc:spChg chg="mod">
          <ac:chgData name="Alan.Hong(洪維辰)" userId="09c29d4d-4950-44d3-8785-e0408efdaa52" providerId="ADAL" clId="{63651FA3-7D0E-44F7-BA62-8A26DEA95258}" dt="2024-11-08T01:20:59.728" v="40" actId="122"/>
          <ac:spMkLst>
            <pc:docMk/>
            <pc:sldMk cId="3655994180" sldId="512"/>
            <ac:spMk id="4" creationId="{39302DFA-5F16-0954-9401-53AA266FE95E}"/>
          </ac:spMkLst>
        </pc:spChg>
        <pc:spChg chg="mod">
          <ac:chgData name="Alan.Hong(洪維辰)" userId="09c29d4d-4950-44d3-8785-e0408efdaa52" providerId="ADAL" clId="{63651FA3-7D0E-44F7-BA62-8A26DEA95258}" dt="2024-11-08T01:23:01.375" v="56" actId="122"/>
          <ac:spMkLst>
            <pc:docMk/>
            <pc:sldMk cId="3655994180" sldId="512"/>
            <ac:spMk id="5" creationId="{246020F7-5790-ED10-F25D-8143AD7EB1CC}"/>
          </ac:spMkLst>
        </pc:spChg>
        <pc:spChg chg="mod">
          <ac:chgData name="Alan.Hong(洪維辰)" userId="09c29d4d-4950-44d3-8785-e0408efdaa52" providerId="ADAL" clId="{63651FA3-7D0E-44F7-BA62-8A26DEA95258}" dt="2024-11-08T01:21:18.063" v="42" actId="122"/>
          <ac:spMkLst>
            <pc:docMk/>
            <pc:sldMk cId="3655994180" sldId="512"/>
            <ac:spMk id="7" creationId="{6024A30D-933D-874D-3350-1C279B6AA7E7}"/>
          </ac:spMkLst>
        </pc:spChg>
        <pc:spChg chg="mod">
          <ac:chgData name="Alan.Hong(洪維辰)" userId="09c29d4d-4950-44d3-8785-e0408efdaa52" providerId="ADAL" clId="{63651FA3-7D0E-44F7-BA62-8A26DEA95258}" dt="2024-11-08T01:22:07.167" v="49" actId="122"/>
          <ac:spMkLst>
            <pc:docMk/>
            <pc:sldMk cId="3655994180" sldId="512"/>
            <ac:spMk id="14" creationId="{5FFEC75D-72C6-0DE9-503E-82C713268AB5}"/>
          </ac:spMkLst>
        </pc:spChg>
        <pc:spChg chg="mod">
          <ac:chgData name="Alan.Hong(洪維辰)" userId="09c29d4d-4950-44d3-8785-e0408efdaa52" providerId="ADAL" clId="{63651FA3-7D0E-44F7-BA62-8A26DEA95258}" dt="2024-11-08T01:20:50.341" v="38" actId="1076"/>
          <ac:spMkLst>
            <pc:docMk/>
            <pc:sldMk cId="3655994180" sldId="512"/>
            <ac:spMk id="16" creationId="{458E1A64-B217-E2B6-09D4-DE910F0DB6DE}"/>
          </ac:spMkLst>
        </pc:spChg>
        <pc:spChg chg="mod">
          <ac:chgData name="Alan.Hong(洪維辰)" userId="09c29d4d-4950-44d3-8785-e0408efdaa52" providerId="ADAL" clId="{63651FA3-7D0E-44F7-BA62-8A26DEA95258}" dt="2024-11-08T01:21:32.750" v="46" actId="122"/>
          <ac:spMkLst>
            <pc:docMk/>
            <pc:sldMk cId="3655994180" sldId="512"/>
            <ac:spMk id="17" creationId="{C4C7C13B-B360-52A6-7E51-4B41408DD60C}"/>
          </ac:spMkLst>
        </pc:spChg>
        <pc:spChg chg="mod">
          <ac:chgData name="Alan.Hong(洪維辰)" userId="09c29d4d-4950-44d3-8785-e0408efdaa52" providerId="ADAL" clId="{63651FA3-7D0E-44F7-BA62-8A26DEA95258}" dt="2024-11-08T01:22:23.496" v="53" actId="1076"/>
          <ac:spMkLst>
            <pc:docMk/>
            <pc:sldMk cId="3655994180" sldId="512"/>
            <ac:spMk id="19" creationId="{98F2A1F6-0B97-C35A-B47A-DC4ADF34348F}"/>
          </ac:spMkLst>
        </pc:spChg>
        <pc:spChg chg="mod">
          <ac:chgData name="Alan.Hong(洪維辰)" userId="09c29d4d-4950-44d3-8785-e0408efdaa52" providerId="ADAL" clId="{63651FA3-7D0E-44F7-BA62-8A26DEA95258}" dt="2024-11-08T01:23:31.823" v="60" actId="1076"/>
          <ac:spMkLst>
            <pc:docMk/>
            <pc:sldMk cId="3655994180" sldId="512"/>
            <ac:spMk id="20" creationId="{E62FCADF-EC16-404F-311C-30B85DDA44BD}"/>
          </ac:spMkLst>
        </pc:spChg>
        <pc:spChg chg="mod">
          <ac:chgData name="Alan.Hong(洪維辰)" userId="09c29d4d-4950-44d3-8785-e0408efdaa52" providerId="ADAL" clId="{63651FA3-7D0E-44F7-BA62-8A26DEA95258}" dt="2024-11-08T01:20:00.975" v="32" actId="14100"/>
          <ac:spMkLst>
            <pc:docMk/>
            <pc:sldMk cId="3655994180" sldId="512"/>
            <ac:spMk id="21" creationId="{7A8DB00F-FA4D-EA66-8D42-3097ADA890D4}"/>
          </ac:spMkLst>
        </pc:spChg>
        <pc:spChg chg="mod">
          <ac:chgData name="Alan.Hong(洪維辰)" userId="09c29d4d-4950-44d3-8785-e0408efdaa52" providerId="ADAL" clId="{63651FA3-7D0E-44F7-BA62-8A26DEA95258}" dt="2024-11-08T01:22:09.882" v="50" actId="122"/>
          <ac:spMkLst>
            <pc:docMk/>
            <pc:sldMk cId="3655994180" sldId="512"/>
            <ac:spMk id="22" creationId="{4E01FA23-7489-21D5-ECCB-6458583EFFB9}"/>
          </ac:spMkLst>
        </pc:spChg>
        <pc:picChg chg="mod">
          <ac:chgData name="Alan.Hong(洪維辰)" userId="09c29d4d-4950-44d3-8785-e0408efdaa52" providerId="ADAL" clId="{63651FA3-7D0E-44F7-BA62-8A26DEA95258}" dt="2024-11-08T01:20:24.601" v="36" actId="1076"/>
          <ac:picMkLst>
            <pc:docMk/>
            <pc:sldMk cId="3655994180" sldId="512"/>
            <ac:picMk id="6" creationId="{DF2D8B33-530C-35D0-9978-016279077BAC}"/>
          </ac:picMkLst>
        </pc:picChg>
      </pc:sldChg>
      <pc:sldChg chg="modSp mod">
        <pc:chgData name="Alan.Hong(洪維辰)" userId="09c29d4d-4950-44d3-8785-e0408efdaa52" providerId="ADAL" clId="{63651FA3-7D0E-44F7-BA62-8A26DEA95258}" dt="2024-11-08T03:32:09.373" v="928" actId="14734"/>
        <pc:sldMkLst>
          <pc:docMk/>
          <pc:sldMk cId="3868344403" sldId="513"/>
        </pc:sldMkLst>
        <pc:graphicFrameChg chg="mod modGraphic">
          <ac:chgData name="Alan.Hong(洪維辰)" userId="09c29d4d-4950-44d3-8785-e0408efdaa52" providerId="ADAL" clId="{63651FA3-7D0E-44F7-BA62-8A26DEA95258}" dt="2024-11-08T03:32:09.373" v="928" actId="14734"/>
          <ac:graphicFrameMkLst>
            <pc:docMk/>
            <pc:sldMk cId="3868344403" sldId="513"/>
            <ac:graphicFrameMk id="2" creationId="{867C4B84-0410-ECF6-9114-7001C0D14196}"/>
          </ac:graphicFrameMkLst>
        </pc:graphicFrameChg>
      </pc:sldChg>
      <pc:sldChg chg="addSp modSp mod">
        <pc:chgData name="Alan.Hong(洪維辰)" userId="09c29d4d-4950-44d3-8785-e0408efdaa52" providerId="ADAL" clId="{63651FA3-7D0E-44F7-BA62-8A26DEA95258}" dt="2024-11-08T02:11:49.618" v="477"/>
        <pc:sldMkLst>
          <pc:docMk/>
          <pc:sldMk cId="1936221707" sldId="514"/>
        </pc:sldMkLst>
        <pc:spChg chg="add mod">
          <ac:chgData name="Alan.Hong(洪維辰)" userId="09c29d4d-4950-44d3-8785-e0408efdaa52" providerId="ADAL" clId="{63651FA3-7D0E-44F7-BA62-8A26DEA95258}" dt="2024-11-08T01:55:06.254" v="362" actId="20577"/>
          <ac:spMkLst>
            <pc:docMk/>
            <pc:sldMk cId="1936221707" sldId="514"/>
            <ac:spMk id="4" creationId="{C9F65D05-55DB-9503-A0A3-CE72C8A0AB5C}"/>
          </ac:spMkLst>
        </pc:spChg>
        <pc:spChg chg="add mod">
          <ac:chgData name="Alan.Hong(洪維辰)" userId="09c29d4d-4950-44d3-8785-e0408efdaa52" providerId="ADAL" clId="{63651FA3-7D0E-44F7-BA62-8A26DEA95258}" dt="2024-11-08T01:42:52.912" v="198" actId="1076"/>
          <ac:spMkLst>
            <pc:docMk/>
            <pc:sldMk cId="1936221707" sldId="514"/>
            <ac:spMk id="8" creationId="{D8236B8D-9850-45E7-AB53-D9405B9801D6}"/>
          </ac:spMkLst>
        </pc:spChg>
        <pc:spChg chg="add mod">
          <ac:chgData name="Alan.Hong(洪維辰)" userId="09c29d4d-4950-44d3-8785-e0408efdaa52" providerId="ADAL" clId="{63651FA3-7D0E-44F7-BA62-8A26DEA95258}" dt="2024-11-08T02:03:39.619" v="444" actId="1076"/>
          <ac:spMkLst>
            <pc:docMk/>
            <pc:sldMk cId="1936221707" sldId="514"/>
            <ac:spMk id="11" creationId="{07AB33BC-9AAA-CE25-5416-D5A1B57FE37C}"/>
          </ac:spMkLst>
        </pc:spChg>
        <pc:spChg chg="add mod ord">
          <ac:chgData name="Alan.Hong(洪維辰)" userId="09c29d4d-4950-44d3-8785-e0408efdaa52" providerId="ADAL" clId="{63651FA3-7D0E-44F7-BA62-8A26DEA95258}" dt="2024-11-08T02:03:27.807" v="443" actId="167"/>
          <ac:spMkLst>
            <pc:docMk/>
            <pc:sldMk cId="1936221707" sldId="514"/>
            <ac:spMk id="12" creationId="{1B89494C-A2D5-C621-D6F8-9EBEA7B8FC95}"/>
          </ac:spMkLst>
        </pc:spChg>
        <pc:spChg chg="add mod">
          <ac:chgData name="Alan.Hong(洪維辰)" userId="09c29d4d-4950-44d3-8785-e0408efdaa52" providerId="ADAL" clId="{63651FA3-7D0E-44F7-BA62-8A26DEA95258}" dt="2024-11-08T02:11:49.618" v="477"/>
          <ac:spMkLst>
            <pc:docMk/>
            <pc:sldMk cId="1936221707" sldId="514"/>
            <ac:spMk id="13" creationId="{55A71EF3-25CA-6F29-5115-386B8FD11983}"/>
          </ac:spMkLst>
        </pc:spChg>
        <pc:spChg chg="add mod">
          <ac:chgData name="Alan.Hong(洪維辰)" userId="09c29d4d-4950-44d3-8785-e0408efdaa52" providerId="ADAL" clId="{63651FA3-7D0E-44F7-BA62-8A26DEA95258}" dt="2024-11-08T01:56:53.232" v="378" actId="207"/>
          <ac:spMkLst>
            <pc:docMk/>
            <pc:sldMk cId="1936221707" sldId="514"/>
            <ac:spMk id="14" creationId="{C0DF9417-C7C8-C949-C0FA-BA8103EB48B9}"/>
          </ac:spMkLst>
        </pc:spChg>
        <pc:spChg chg="add mod">
          <ac:chgData name="Alan.Hong(洪維辰)" userId="09c29d4d-4950-44d3-8785-e0408efdaa52" providerId="ADAL" clId="{63651FA3-7D0E-44F7-BA62-8A26DEA95258}" dt="2024-11-08T01:57:09.908" v="380" actId="207"/>
          <ac:spMkLst>
            <pc:docMk/>
            <pc:sldMk cId="1936221707" sldId="514"/>
            <ac:spMk id="15" creationId="{91590A36-055D-9813-91D9-5E0AFD80D519}"/>
          </ac:spMkLst>
        </pc:spChg>
        <pc:spChg chg="add mod">
          <ac:chgData name="Alan.Hong(洪維辰)" userId="09c29d4d-4950-44d3-8785-e0408efdaa52" providerId="ADAL" clId="{63651FA3-7D0E-44F7-BA62-8A26DEA95258}" dt="2024-11-08T01:58:36.881" v="398" actId="1076"/>
          <ac:spMkLst>
            <pc:docMk/>
            <pc:sldMk cId="1936221707" sldId="514"/>
            <ac:spMk id="16" creationId="{41609DE9-B268-5FE4-7955-B65B8266B874}"/>
          </ac:spMkLst>
        </pc:spChg>
        <pc:spChg chg="add mod">
          <ac:chgData name="Alan.Hong(洪維辰)" userId="09c29d4d-4950-44d3-8785-e0408efdaa52" providerId="ADAL" clId="{63651FA3-7D0E-44F7-BA62-8A26DEA95258}" dt="2024-11-08T01:58:43.680" v="399" actId="14100"/>
          <ac:spMkLst>
            <pc:docMk/>
            <pc:sldMk cId="1936221707" sldId="514"/>
            <ac:spMk id="17" creationId="{C70BD067-AFF0-6CDC-BB28-815933BC3B58}"/>
          </ac:spMkLst>
        </pc:spChg>
        <pc:spChg chg="add mod">
          <ac:chgData name="Alan.Hong(洪維辰)" userId="09c29d4d-4950-44d3-8785-e0408efdaa52" providerId="ADAL" clId="{63651FA3-7D0E-44F7-BA62-8A26DEA95258}" dt="2024-11-08T01:58:20.782" v="396" actId="207"/>
          <ac:spMkLst>
            <pc:docMk/>
            <pc:sldMk cId="1936221707" sldId="514"/>
            <ac:spMk id="19" creationId="{DC3743BB-4AC0-FE4F-3692-AE6035067A37}"/>
          </ac:spMkLst>
        </pc:spChg>
      </pc:sldChg>
      <pc:sldChg chg="addSp modSp mod">
        <pc:chgData name="Alan.Hong(洪維辰)" userId="09c29d4d-4950-44d3-8785-e0408efdaa52" providerId="ADAL" clId="{63651FA3-7D0E-44F7-BA62-8A26DEA95258}" dt="2024-11-08T02:01:06.208" v="424" actId="207"/>
        <pc:sldMkLst>
          <pc:docMk/>
          <pc:sldMk cId="3526113933" sldId="515"/>
        </pc:sldMkLst>
        <pc:spChg chg="add mod">
          <ac:chgData name="Alan.Hong(洪維辰)" userId="09c29d4d-4950-44d3-8785-e0408efdaa52" providerId="ADAL" clId="{63651FA3-7D0E-44F7-BA62-8A26DEA95258}" dt="2024-11-08T01:43:53.120" v="204" actId="1076"/>
          <ac:spMkLst>
            <pc:docMk/>
            <pc:sldMk cId="3526113933" sldId="515"/>
            <ac:spMk id="4" creationId="{B77ABD76-6587-7FF6-4600-B01779498C21}"/>
          </ac:spMkLst>
        </pc:spChg>
        <pc:spChg chg="add mod">
          <ac:chgData name="Alan.Hong(洪維辰)" userId="09c29d4d-4950-44d3-8785-e0408efdaa52" providerId="ADAL" clId="{63651FA3-7D0E-44F7-BA62-8A26DEA95258}" dt="2024-11-08T01:46:13.102" v="223" actId="1076"/>
          <ac:spMkLst>
            <pc:docMk/>
            <pc:sldMk cId="3526113933" sldId="515"/>
            <ac:spMk id="11" creationId="{265B612C-E434-CA12-4753-BE61FB22FD57}"/>
          </ac:spMkLst>
        </pc:spChg>
        <pc:spChg chg="add mod">
          <ac:chgData name="Alan.Hong(洪維辰)" userId="09c29d4d-4950-44d3-8785-e0408efdaa52" providerId="ADAL" clId="{63651FA3-7D0E-44F7-BA62-8A26DEA95258}" dt="2024-11-08T01:45:11.793" v="213" actId="207"/>
          <ac:spMkLst>
            <pc:docMk/>
            <pc:sldMk cId="3526113933" sldId="515"/>
            <ac:spMk id="12" creationId="{D7FE73DB-E95C-25BB-163E-1384EA193D02}"/>
          </ac:spMkLst>
        </pc:spChg>
        <pc:spChg chg="add mod">
          <ac:chgData name="Alan.Hong(洪維辰)" userId="09c29d4d-4950-44d3-8785-e0408efdaa52" providerId="ADAL" clId="{63651FA3-7D0E-44F7-BA62-8A26DEA95258}" dt="2024-11-08T01:46:03.378" v="222" actId="1076"/>
          <ac:spMkLst>
            <pc:docMk/>
            <pc:sldMk cId="3526113933" sldId="515"/>
            <ac:spMk id="14" creationId="{512840AF-363E-D1C8-551D-71B4A1B70D92}"/>
          </ac:spMkLst>
        </pc:spChg>
        <pc:spChg chg="add mod">
          <ac:chgData name="Alan.Hong(洪維辰)" userId="09c29d4d-4950-44d3-8785-e0408efdaa52" providerId="ADAL" clId="{63651FA3-7D0E-44F7-BA62-8A26DEA95258}" dt="2024-11-08T01:47:13.229" v="229" actId="1076"/>
          <ac:spMkLst>
            <pc:docMk/>
            <pc:sldMk cId="3526113933" sldId="515"/>
            <ac:spMk id="17" creationId="{F5655086-F7BF-50AC-7C88-56D3BD1FB6A4}"/>
          </ac:spMkLst>
        </pc:spChg>
        <pc:spChg chg="add mod">
          <ac:chgData name="Alan.Hong(洪維辰)" userId="09c29d4d-4950-44d3-8785-e0408efdaa52" providerId="ADAL" clId="{63651FA3-7D0E-44F7-BA62-8A26DEA95258}" dt="2024-11-08T01:47:30.489" v="231" actId="207"/>
          <ac:spMkLst>
            <pc:docMk/>
            <pc:sldMk cId="3526113933" sldId="515"/>
            <ac:spMk id="19" creationId="{051E61BC-063B-217A-2C0E-03EA9640146B}"/>
          </ac:spMkLst>
        </pc:spChg>
        <pc:spChg chg="add mod">
          <ac:chgData name="Alan.Hong(洪維辰)" userId="09c29d4d-4950-44d3-8785-e0408efdaa52" providerId="ADAL" clId="{63651FA3-7D0E-44F7-BA62-8A26DEA95258}" dt="2024-11-08T02:00:34.649" v="418" actId="1076"/>
          <ac:spMkLst>
            <pc:docMk/>
            <pc:sldMk cId="3526113933" sldId="515"/>
            <ac:spMk id="20" creationId="{F3CBD1ED-AC3E-7372-6BCE-4F1942D8D159}"/>
          </ac:spMkLst>
        </pc:spChg>
        <pc:spChg chg="add mod">
          <ac:chgData name="Alan.Hong(洪維辰)" userId="09c29d4d-4950-44d3-8785-e0408efdaa52" providerId="ADAL" clId="{63651FA3-7D0E-44F7-BA62-8A26DEA95258}" dt="2024-11-08T02:00:45.476" v="420" actId="207"/>
          <ac:spMkLst>
            <pc:docMk/>
            <pc:sldMk cId="3526113933" sldId="515"/>
            <ac:spMk id="21" creationId="{418B9B81-06BE-CAFB-C776-1BD46E7C62A8}"/>
          </ac:spMkLst>
        </pc:spChg>
        <pc:spChg chg="add mod">
          <ac:chgData name="Alan.Hong(洪維辰)" userId="09c29d4d-4950-44d3-8785-e0408efdaa52" providerId="ADAL" clId="{63651FA3-7D0E-44F7-BA62-8A26DEA95258}" dt="2024-11-08T02:00:57.370" v="422" actId="207"/>
          <ac:spMkLst>
            <pc:docMk/>
            <pc:sldMk cId="3526113933" sldId="515"/>
            <ac:spMk id="22" creationId="{93C0B6A7-AD88-A522-2189-F737EA6B9941}"/>
          </ac:spMkLst>
        </pc:spChg>
        <pc:spChg chg="add mod">
          <ac:chgData name="Alan.Hong(洪維辰)" userId="09c29d4d-4950-44d3-8785-e0408efdaa52" providerId="ADAL" clId="{63651FA3-7D0E-44F7-BA62-8A26DEA95258}" dt="2024-11-08T02:01:06.208" v="424" actId="207"/>
          <ac:spMkLst>
            <pc:docMk/>
            <pc:sldMk cId="3526113933" sldId="515"/>
            <ac:spMk id="23" creationId="{CC800CCD-A0D1-378E-D572-A1B14E3B2C2B}"/>
          </ac:spMkLst>
        </pc:spChg>
        <pc:picChg chg="mod">
          <ac:chgData name="Alan.Hong(洪維辰)" userId="09c29d4d-4950-44d3-8785-e0408efdaa52" providerId="ADAL" clId="{63651FA3-7D0E-44F7-BA62-8A26DEA95258}" dt="2024-11-08T01:45:35.612" v="216" actId="1076"/>
          <ac:picMkLst>
            <pc:docMk/>
            <pc:sldMk cId="3526113933" sldId="515"/>
            <ac:picMk id="9" creationId="{7B4AEDA4-F673-3615-3E2B-ECE4D143B73C}"/>
          </ac:picMkLst>
        </pc:picChg>
      </pc:sldChg>
      <pc:sldChg chg="modSp mod">
        <pc:chgData name="Alan.Hong(洪維辰)" userId="09c29d4d-4950-44d3-8785-e0408efdaa52" providerId="ADAL" clId="{63651FA3-7D0E-44F7-BA62-8A26DEA95258}" dt="2024-11-08T03:56:32.122" v="933" actId="113"/>
        <pc:sldMkLst>
          <pc:docMk/>
          <pc:sldMk cId="2400722865" sldId="516"/>
        </pc:sldMkLst>
        <pc:spChg chg="mod">
          <ac:chgData name="Alan.Hong(洪維辰)" userId="09c29d4d-4950-44d3-8785-e0408efdaa52" providerId="ADAL" clId="{63651FA3-7D0E-44F7-BA62-8A26DEA95258}" dt="2024-11-08T03:56:32.122" v="933" actId="113"/>
          <ac:spMkLst>
            <pc:docMk/>
            <pc:sldMk cId="2400722865" sldId="516"/>
            <ac:spMk id="8" creationId="{FBBAB776-4F65-079E-6335-1B359F1C2EF2}"/>
          </ac:spMkLst>
        </pc:spChg>
        <pc:spChg chg="mod">
          <ac:chgData name="Alan.Hong(洪維辰)" userId="09c29d4d-4950-44d3-8785-e0408efdaa52" providerId="ADAL" clId="{63651FA3-7D0E-44F7-BA62-8A26DEA95258}" dt="2024-11-08T02:04:28.005" v="452"/>
          <ac:spMkLst>
            <pc:docMk/>
            <pc:sldMk cId="2400722865" sldId="516"/>
            <ac:spMk id="12" creationId="{F53F4863-0DA7-2D22-AB2C-86A6EB62A94E}"/>
          </ac:spMkLst>
        </pc:spChg>
        <pc:spChg chg="mod">
          <ac:chgData name="Alan.Hong(洪維辰)" userId="09c29d4d-4950-44d3-8785-e0408efdaa52" providerId="ADAL" clId="{63651FA3-7D0E-44F7-BA62-8A26DEA95258}" dt="2024-11-08T02:09:02.168" v="459" actId="20577"/>
          <ac:spMkLst>
            <pc:docMk/>
            <pc:sldMk cId="2400722865" sldId="516"/>
            <ac:spMk id="13" creationId="{20ED597C-FC3B-5D45-BC71-559832266FEC}"/>
          </ac:spMkLst>
        </pc:spChg>
      </pc:sldChg>
      <pc:sldChg chg="modSp mod">
        <pc:chgData name="Alan.Hong(洪維辰)" userId="09c29d4d-4950-44d3-8785-e0408efdaa52" providerId="ADAL" clId="{63651FA3-7D0E-44F7-BA62-8A26DEA95258}" dt="2024-11-08T03:56:35.840" v="934" actId="113"/>
        <pc:sldMkLst>
          <pc:docMk/>
          <pc:sldMk cId="4186459235" sldId="517"/>
        </pc:sldMkLst>
        <pc:spChg chg="mod">
          <ac:chgData name="Alan.Hong(洪維辰)" userId="09c29d4d-4950-44d3-8785-e0408efdaa52" providerId="ADAL" clId="{63651FA3-7D0E-44F7-BA62-8A26DEA95258}" dt="2024-11-08T03:56:35.840" v="934" actId="113"/>
          <ac:spMkLst>
            <pc:docMk/>
            <pc:sldMk cId="4186459235" sldId="517"/>
            <ac:spMk id="8" creationId="{FBBAB776-4F65-079E-6335-1B359F1C2EF2}"/>
          </ac:spMkLst>
        </pc:spChg>
        <pc:spChg chg="mod">
          <ac:chgData name="Alan.Hong(洪維辰)" userId="09c29d4d-4950-44d3-8785-e0408efdaa52" providerId="ADAL" clId="{63651FA3-7D0E-44F7-BA62-8A26DEA95258}" dt="2024-11-08T02:12:45.566" v="480" actId="20577"/>
          <ac:spMkLst>
            <pc:docMk/>
            <pc:sldMk cId="4186459235" sldId="517"/>
            <ac:spMk id="12" creationId="{F53F4863-0DA7-2D22-AB2C-86A6EB62A94E}"/>
          </ac:spMkLst>
        </pc:spChg>
        <pc:spChg chg="mod">
          <ac:chgData name="Alan.Hong(洪維辰)" userId="09c29d4d-4950-44d3-8785-e0408efdaa52" providerId="ADAL" clId="{63651FA3-7D0E-44F7-BA62-8A26DEA95258}" dt="2024-11-08T03:14:22.350" v="865"/>
          <ac:spMkLst>
            <pc:docMk/>
            <pc:sldMk cId="4186459235" sldId="517"/>
            <ac:spMk id="13" creationId="{20ED597C-FC3B-5D45-BC71-559832266FEC}"/>
          </ac:spMkLst>
        </pc:spChg>
      </pc:sldChg>
      <pc:sldChg chg="modSp mod">
        <pc:chgData name="Alan.Hong(洪維辰)" userId="09c29d4d-4950-44d3-8785-e0408efdaa52" providerId="ADAL" clId="{63651FA3-7D0E-44F7-BA62-8A26DEA95258}" dt="2024-11-08T03:56:38.960" v="935" actId="113"/>
        <pc:sldMkLst>
          <pc:docMk/>
          <pc:sldMk cId="2882909973" sldId="518"/>
        </pc:sldMkLst>
        <pc:spChg chg="mod">
          <ac:chgData name="Alan.Hong(洪維辰)" userId="09c29d4d-4950-44d3-8785-e0408efdaa52" providerId="ADAL" clId="{63651FA3-7D0E-44F7-BA62-8A26DEA95258}" dt="2024-11-08T02:16:03.700" v="541"/>
          <ac:spMkLst>
            <pc:docMk/>
            <pc:sldMk cId="2882909973" sldId="518"/>
            <ac:spMk id="2" creationId="{7FDBAC82-1375-FEDA-303C-F3357C49D712}"/>
          </ac:spMkLst>
        </pc:spChg>
        <pc:spChg chg="mod">
          <ac:chgData name="Alan.Hong(洪維辰)" userId="09c29d4d-4950-44d3-8785-e0408efdaa52" providerId="ADAL" clId="{63651FA3-7D0E-44F7-BA62-8A26DEA95258}" dt="2024-11-08T03:56:38.960" v="935" actId="113"/>
          <ac:spMkLst>
            <pc:docMk/>
            <pc:sldMk cId="2882909973" sldId="518"/>
            <ac:spMk id="8" creationId="{FBBAB776-4F65-079E-6335-1B359F1C2EF2}"/>
          </ac:spMkLst>
        </pc:spChg>
        <pc:spChg chg="mod">
          <ac:chgData name="Alan.Hong(洪維辰)" userId="09c29d4d-4950-44d3-8785-e0408efdaa52" providerId="ADAL" clId="{63651FA3-7D0E-44F7-BA62-8A26DEA95258}" dt="2024-11-08T02:15:04.924" v="539" actId="120"/>
          <ac:spMkLst>
            <pc:docMk/>
            <pc:sldMk cId="2882909973" sldId="518"/>
            <ac:spMk id="12" creationId="{F53F4863-0DA7-2D22-AB2C-86A6EB62A94E}"/>
          </ac:spMkLst>
        </pc:spChg>
        <pc:spChg chg="mod">
          <ac:chgData name="Alan.Hong(洪維辰)" userId="09c29d4d-4950-44d3-8785-e0408efdaa52" providerId="ADAL" clId="{63651FA3-7D0E-44F7-BA62-8A26DEA95258}" dt="2024-11-08T02:15:44.848" v="540"/>
          <ac:spMkLst>
            <pc:docMk/>
            <pc:sldMk cId="2882909973" sldId="518"/>
            <ac:spMk id="13" creationId="{20ED597C-FC3B-5D45-BC71-559832266FEC}"/>
          </ac:spMkLst>
        </pc:spChg>
      </pc:sldChg>
      <pc:sldChg chg="delSp modSp mod">
        <pc:chgData name="Alan.Hong(洪維辰)" userId="09c29d4d-4950-44d3-8785-e0408efdaa52" providerId="ADAL" clId="{63651FA3-7D0E-44F7-BA62-8A26DEA95258}" dt="2024-11-08T03:56:43.330" v="936" actId="113"/>
        <pc:sldMkLst>
          <pc:docMk/>
          <pc:sldMk cId="759621027" sldId="519"/>
        </pc:sldMkLst>
        <pc:spChg chg="mod">
          <ac:chgData name="Alan.Hong(洪維辰)" userId="09c29d4d-4950-44d3-8785-e0408efdaa52" providerId="ADAL" clId="{63651FA3-7D0E-44F7-BA62-8A26DEA95258}" dt="2024-11-08T03:56:43.330" v="936" actId="113"/>
          <ac:spMkLst>
            <pc:docMk/>
            <pc:sldMk cId="759621027" sldId="519"/>
            <ac:spMk id="8" creationId="{FBBAB776-4F65-079E-6335-1B359F1C2EF2}"/>
          </ac:spMkLst>
        </pc:spChg>
        <pc:spChg chg="del mod">
          <ac:chgData name="Alan.Hong(洪維辰)" userId="09c29d4d-4950-44d3-8785-e0408efdaa52" providerId="ADAL" clId="{63651FA3-7D0E-44F7-BA62-8A26DEA95258}" dt="2024-11-08T02:26:52.766" v="558" actId="478"/>
          <ac:spMkLst>
            <pc:docMk/>
            <pc:sldMk cId="759621027" sldId="519"/>
            <ac:spMk id="12" creationId="{F53F4863-0DA7-2D22-AB2C-86A6EB62A94E}"/>
          </ac:spMkLst>
        </pc:spChg>
        <pc:spChg chg="mod">
          <ac:chgData name="Alan.Hong(洪維辰)" userId="09c29d4d-4950-44d3-8785-e0408efdaa52" providerId="ADAL" clId="{63651FA3-7D0E-44F7-BA62-8A26DEA95258}" dt="2024-11-08T02:35:22.046" v="599" actId="2711"/>
          <ac:spMkLst>
            <pc:docMk/>
            <pc:sldMk cId="759621027" sldId="519"/>
            <ac:spMk id="13" creationId="{20ED597C-FC3B-5D45-BC71-559832266FEC}"/>
          </ac:spMkLst>
        </pc:spChg>
      </pc:sldChg>
      <pc:sldChg chg="modSp mod">
        <pc:chgData name="Alan.Hong(洪維辰)" userId="09c29d4d-4950-44d3-8785-e0408efdaa52" providerId="ADAL" clId="{63651FA3-7D0E-44F7-BA62-8A26DEA95258}" dt="2024-11-08T03:56:46.867" v="937" actId="113"/>
        <pc:sldMkLst>
          <pc:docMk/>
          <pc:sldMk cId="959730264" sldId="520"/>
        </pc:sldMkLst>
        <pc:spChg chg="mod">
          <ac:chgData name="Alan.Hong(洪維辰)" userId="09c29d4d-4950-44d3-8785-e0408efdaa52" providerId="ADAL" clId="{63651FA3-7D0E-44F7-BA62-8A26DEA95258}" dt="2024-11-08T02:35:05.147" v="598" actId="2711"/>
          <ac:spMkLst>
            <pc:docMk/>
            <pc:sldMk cId="959730264" sldId="520"/>
            <ac:spMk id="2" creationId="{7FDBAC82-1375-FEDA-303C-F3357C49D712}"/>
          </ac:spMkLst>
        </pc:spChg>
        <pc:spChg chg="mod">
          <ac:chgData name="Alan.Hong(洪維辰)" userId="09c29d4d-4950-44d3-8785-e0408efdaa52" providerId="ADAL" clId="{63651FA3-7D0E-44F7-BA62-8A26DEA95258}" dt="2024-11-08T03:56:46.867" v="937" actId="113"/>
          <ac:spMkLst>
            <pc:docMk/>
            <pc:sldMk cId="959730264" sldId="520"/>
            <ac:spMk id="8" creationId="{FBBAB776-4F65-079E-6335-1B359F1C2EF2}"/>
          </ac:spMkLst>
        </pc:spChg>
        <pc:spChg chg="mod">
          <ac:chgData name="Alan.Hong(洪維辰)" userId="09c29d4d-4950-44d3-8785-e0408efdaa52" providerId="ADAL" clId="{63651FA3-7D0E-44F7-BA62-8A26DEA95258}" dt="2024-11-08T02:33:34.248" v="588" actId="207"/>
          <ac:spMkLst>
            <pc:docMk/>
            <pc:sldMk cId="959730264" sldId="520"/>
            <ac:spMk id="12" creationId="{F53F4863-0DA7-2D22-AB2C-86A6EB62A94E}"/>
          </ac:spMkLst>
        </pc:spChg>
        <pc:spChg chg="mod">
          <ac:chgData name="Alan.Hong(洪維辰)" userId="09c29d4d-4950-44d3-8785-e0408efdaa52" providerId="ADAL" clId="{63651FA3-7D0E-44F7-BA62-8A26DEA95258}" dt="2024-11-08T02:33:51.576" v="590" actId="2711"/>
          <ac:spMkLst>
            <pc:docMk/>
            <pc:sldMk cId="959730264" sldId="520"/>
            <ac:spMk id="13" creationId="{20ED597C-FC3B-5D45-BC71-559832266FEC}"/>
          </ac:spMkLst>
        </pc:spChg>
      </pc:sldChg>
      <pc:sldChg chg="delSp modSp mod">
        <pc:chgData name="Alan.Hong(洪維辰)" userId="09c29d4d-4950-44d3-8785-e0408efdaa52" providerId="ADAL" clId="{63651FA3-7D0E-44F7-BA62-8A26DEA95258}" dt="2024-11-08T03:56:51.270" v="938" actId="113"/>
        <pc:sldMkLst>
          <pc:docMk/>
          <pc:sldMk cId="3796776769" sldId="521"/>
        </pc:sldMkLst>
        <pc:spChg chg="mod">
          <ac:chgData name="Alan.Hong(洪維辰)" userId="09c29d4d-4950-44d3-8785-e0408efdaa52" providerId="ADAL" clId="{63651FA3-7D0E-44F7-BA62-8A26DEA95258}" dt="2024-11-08T02:41:59.180" v="655" actId="113"/>
          <ac:spMkLst>
            <pc:docMk/>
            <pc:sldMk cId="3796776769" sldId="521"/>
            <ac:spMk id="2" creationId="{7FDBAC82-1375-FEDA-303C-F3357C49D712}"/>
          </ac:spMkLst>
        </pc:spChg>
        <pc:spChg chg="mod">
          <ac:chgData name="Alan.Hong(洪維辰)" userId="09c29d4d-4950-44d3-8785-e0408efdaa52" providerId="ADAL" clId="{63651FA3-7D0E-44F7-BA62-8A26DEA95258}" dt="2024-11-08T03:56:51.270" v="938" actId="113"/>
          <ac:spMkLst>
            <pc:docMk/>
            <pc:sldMk cId="3796776769" sldId="521"/>
            <ac:spMk id="8" creationId="{FBBAB776-4F65-079E-6335-1B359F1C2EF2}"/>
          </ac:spMkLst>
        </pc:spChg>
        <pc:spChg chg="del">
          <ac:chgData name="Alan.Hong(洪維辰)" userId="09c29d4d-4950-44d3-8785-e0408efdaa52" providerId="ADAL" clId="{63651FA3-7D0E-44F7-BA62-8A26DEA95258}" dt="2024-11-08T02:36:15.604" v="614" actId="478"/>
          <ac:spMkLst>
            <pc:docMk/>
            <pc:sldMk cId="3796776769" sldId="521"/>
            <ac:spMk id="12" creationId="{F53F4863-0DA7-2D22-AB2C-86A6EB62A94E}"/>
          </ac:spMkLst>
        </pc:spChg>
        <pc:spChg chg="mod">
          <ac:chgData name="Alan.Hong(洪維辰)" userId="09c29d4d-4950-44d3-8785-e0408efdaa52" providerId="ADAL" clId="{63651FA3-7D0E-44F7-BA62-8A26DEA95258}" dt="2024-11-08T02:40:08.905" v="646" actId="2711"/>
          <ac:spMkLst>
            <pc:docMk/>
            <pc:sldMk cId="3796776769" sldId="521"/>
            <ac:spMk id="13" creationId="{20ED597C-FC3B-5D45-BC71-559832266FEC}"/>
          </ac:spMkLst>
        </pc:spChg>
      </pc:sldChg>
      <pc:sldChg chg="delSp modSp mod">
        <pc:chgData name="Alan.Hong(洪維辰)" userId="09c29d4d-4950-44d3-8785-e0408efdaa52" providerId="ADAL" clId="{63651FA3-7D0E-44F7-BA62-8A26DEA95258}" dt="2024-11-11T07:14:13.736" v="946"/>
        <pc:sldMkLst>
          <pc:docMk/>
          <pc:sldMk cId="1122317937" sldId="522"/>
        </pc:sldMkLst>
        <pc:spChg chg="mod">
          <ac:chgData name="Alan.Hong(洪維辰)" userId="09c29d4d-4950-44d3-8785-e0408efdaa52" providerId="ADAL" clId="{63651FA3-7D0E-44F7-BA62-8A26DEA95258}" dt="2024-11-11T07:14:13.736" v="946"/>
          <ac:spMkLst>
            <pc:docMk/>
            <pc:sldMk cId="1122317937" sldId="522"/>
            <ac:spMk id="8" creationId="{FBBAB776-4F65-079E-6335-1B359F1C2EF2}"/>
          </ac:spMkLst>
        </pc:spChg>
        <pc:spChg chg="del mod">
          <ac:chgData name="Alan.Hong(洪維辰)" userId="09c29d4d-4950-44d3-8785-e0408efdaa52" providerId="ADAL" clId="{63651FA3-7D0E-44F7-BA62-8A26DEA95258}" dt="2024-11-08T02:42:35.862" v="658" actId="478"/>
          <ac:spMkLst>
            <pc:docMk/>
            <pc:sldMk cId="1122317937" sldId="522"/>
            <ac:spMk id="12" creationId="{F53F4863-0DA7-2D22-AB2C-86A6EB62A94E}"/>
          </ac:spMkLst>
        </pc:spChg>
        <pc:spChg chg="mod">
          <ac:chgData name="Alan.Hong(洪維辰)" userId="09c29d4d-4950-44d3-8785-e0408efdaa52" providerId="ADAL" clId="{63651FA3-7D0E-44F7-BA62-8A26DEA95258}" dt="2024-11-08T02:43:19.257" v="664" actId="1076"/>
          <ac:spMkLst>
            <pc:docMk/>
            <pc:sldMk cId="1122317937" sldId="522"/>
            <ac:spMk id="13" creationId="{20ED597C-FC3B-5D45-BC71-559832266FEC}"/>
          </ac:spMkLst>
        </pc:spChg>
        <pc:spChg chg="mod">
          <ac:chgData name="Alan.Hong(洪維辰)" userId="09c29d4d-4950-44d3-8785-e0408efdaa52" providerId="ADAL" clId="{63651FA3-7D0E-44F7-BA62-8A26DEA95258}" dt="2024-11-08T02:45:34.773" v="670" actId="2711"/>
          <ac:spMkLst>
            <pc:docMk/>
            <pc:sldMk cId="1122317937" sldId="522"/>
            <ac:spMk id="16" creationId="{4020DE54-FE0E-9463-1DE5-FDAFF466DE35}"/>
          </ac:spMkLst>
        </pc:spChg>
      </pc:sldChg>
      <pc:sldChg chg="delSp modSp mod">
        <pc:chgData name="Alan.Hong(洪維辰)" userId="09c29d4d-4950-44d3-8785-e0408efdaa52" providerId="ADAL" clId="{63651FA3-7D0E-44F7-BA62-8A26DEA95258}" dt="2024-11-08T03:56:58.984" v="940" actId="113"/>
        <pc:sldMkLst>
          <pc:docMk/>
          <pc:sldMk cId="2057464729" sldId="523"/>
        </pc:sldMkLst>
        <pc:spChg chg="mod">
          <ac:chgData name="Alan.Hong(洪維辰)" userId="09c29d4d-4950-44d3-8785-e0408efdaa52" providerId="ADAL" clId="{63651FA3-7D0E-44F7-BA62-8A26DEA95258}" dt="2024-11-08T02:49:19.062" v="697" actId="2711"/>
          <ac:spMkLst>
            <pc:docMk/>
            <pc:sldMk cId="2057464729" sldId="523"/>
            <ac:spMk id="2" creationId="{7FDBAC82-1375-FEDA-303C-F3357C49D712}"/>
          </ac:spMkLst>
        </pc:spChg>
        <pc:spChg chg="mod">
          <ac:chgData name="Alan.Hong(洪維辰)" userId="09c29d4d-4950-44d3-8785-e0408efdaa52" providerId="ADAL" clId="{63651FA3-7D0E-44F7-BA62-8A26DEA95258}" dt="2024-11-08T03:56:58.984" v="940" actId="113"/>
          <ac:spMkLst>
            <pc:docMk/>
            <pc:sldMk cId="2057464729" sldId="523"/>
            <ac:spMk id="8" creationId="{FBBAB776-4F65-079E-6335-1B359F1C2EF2}"/>
          </ac:spMkLst>
        </pc:spChg>
        <pc:spChg chg="del mod">
          <ac:chgData name="Alan.Hong(洪維辰)" userId="09c29d4d-4950-44d3-8785-e0408efdaa52" providerId="ADAL" clId="{63651FA3-7D0E-44F7-BA62-8A26DEA95258}" dt="2024-11-08T02:46:37.376" v="685" actId="478"/>
          <ac:spMkLst>
            <pc:docMk/>
            <pc:sldMk cId="2057464729" sldId="523"/>
            <ac:spMk id="12" creationId="{F53F4863-0DA7-2D22-AB2C-86A6EB62A94E}"/>
          </ac:spMkLst>
        </pc:spChg>
        <pc:spChg chg="mod">
          <ac:chgData name="Alan.Hong(洪維辰)" userId="09c29d4d-4950-44d3-8785-e0408efdaa52" providerId="ADAL" clId="{63651FA3-7D0E-44F7-BA62-8A26DEA95258}" dt="2024-11-08T02:48:21.272" v="694" actId="1076"/>
          <ac:spMkLst>
            <pc:docMk/>
            <pc:sldMk cId="2057464729" sldId="523"/>
            <ac:spMk id="13" creationId="{20ED597C-FC3B-5D45-BC71-559832266FEC}"/>
          </ac:spMkLst>
        </pc:spChg>
      </pc:sldChg>
      <pc:sldChg chg="modSp mod">
        <pc:chgData name="Alan.Hong(洪維辰)" userId="09c29d4d-4950-44d3-8785-e0408efdaa52" providerId="ADAL" clId="{63651FA3-7D0E-44F7-BA62-8A26DEA95258}" dt="2024-11-08T02:50:42.225" v="709" actId="255"/>
        <pc:sldMkLst>
          <pc:docMk/>
          <pc:sldMk cId="1272796078" sldId="524"/>
        </pc:sldMkLst>
        <pc:spChg chg="mod">
          <ac:chgData name="Alan.Hong(洪維辰)" userId="09c29d4d-4950-44d3-8785-e0408efdaa52" providerId="ADAL" clId="{63651FA3-7D0E-44F7-BA62-8A26DEA95258}" dt="2024-11-08T02:49:37.558" v="700" actId="207"/>
          <ac:spMkLst>
            <pc:docMk/>
            <pc:sldMk cId="1272796078" sldId="524"/>
            <ac:spMk id="8" creationId="{FBBAB776-4F65-079E-6335-1B359F1C2EF2}"/>
          </ac:spMkLst>
        </pc:spChg>
        <pc:spChg chg="mod">
          <ac:chgData name="Alan.Hong(洪維辰)" userId="09c29d4d-4950-44d3-8785-e0408efdaa52" providerId="ADAL" clId="{63651FA3-7D0E-44F7-BA62-8A26DEA95258}" dt="2024-11-08T02:49:43.565" v="702" actId="207"/>
          <ac:spMkLst>
            <pc:docMk/>
            <pc:sldMk cId="1272796078" sldId="524"/>
            <ac:spMk id="12" creationId="{F53F4863-0DA7-2D22-AB2C-86A6EB62A94E}"/>
          </ac:spMkLst>
        </pc:spChg>
        <pc:spChg chg="mod">
          <ac:chgData name="Alan.Hong(洪維辰)" userId="09c29d4d-4950-44d3-8785-e0408efdaa52" providerId="ADAL" clId="{63651FA3-7D0E-44F7-BA62-8A26DEA95258}" dt="2024-11-08T02:50:42.225" v="709" actId="255"/>
          <ac:spMkLst>
            <pc:docMk/>
            <pc:sldMk cId="1272796078" sldId="524"/>
            <ac:spMk id="13" creationId="{20ED597C-FC3B-5D45-BC71-559832266FEC}"/>
          </ac:spMkLst>
        </pc:spChg>
      </pc:sldChg>
      <pc:sldChg chg="modSp mod">
        <pc:chgData name="Alan.Hong(洪維辰)" userId="09c29d4d-4950-44d3-8785-e0408efdaa52" providerId="ADAL" clId="{63651FA3-7D0E-44F7-BA62-8A26DEA95258}" dt="2024-11-08T03:57:07.470" v="941" actId="113"/>
        <pc:sldMkLst>
          <pc:docMk/>
          <pc:sldMk cId="1350855955" sldId="525"/>
        </pc:sldMkLst>
        <pc:spChg chg="mod">
          <ac:chgData name="Alan.Hong(洪維辰)" userId="09c29d4d-4950-44d3-8785-e0408efdaa52" providerId="ADAL" clId="{63651FA3-7D0E-44F7-BA62-8A26DEA95258}" dt="2024-11-08T02:53:01.436" v="721" actId="207"/>
          <ac:spMkLst>
            <pc:docMk/>
            <pc:sldMk cId="1350855955" sldId="525"/>
            <ac:spMk id="2" creationId="{7FDBAC82-1375-FEDA-303C-F3357C49D712}"/>
          </ac:spMkLst>
        </pc:spChg>
        <pc:spChg chg="mod">
          <ac:chgData name="Alan.Hong(洪維辰)" userId="09c29d4d-4950-44d3-8785-e0408efdaa52" providerId="ADAL" clId="{63651FA3-7D0E-44F7-BA62-8A26DEA95258}" dt="2024-11-08T03:57:07.470" v="941" actId="113"/>
          <ac:spMkLst>
            <pc:docMk/>
            <pc:sldMk cId="1350855955" sldId="525"/>
            <ac:spMk id="8" creationId="{FBBAB776-4F65-079E-6335-1B359F1C2EF2}"/>
          </ac:spMkLst>
        </pc:spChg>
        <pc:spChg chg="mod">
          <ac:chgData name="Alan.Hong(洪維辰)" userId="09c29d4d-4950-44d3-8785-e0408efdaa52" providerId="ADAL" clId="{63651FA3-7D0E-44F7-BA62-8A26DEA95258}" dt="2024-11-08T02:51:30.145" v="715" actId="207"/>
          <ac:spMkLst>
            <pc:docMk/>
            <pc:sldMk cId="1350855955" sldId="525"/>
            <ac:spMk id="12" creationId="{F53F4863-0DA7-2D22-AB2C-86A6EB62A94E}"/>
          </ac:spMkLst>
        </pc:spChg>
        <pc:spChg chg="mod">
          <ac:chgData name="Alan.Hong(洪維辰)" userId="09c29d4d-4950-44d3-8785-e0408efdaa52" providerId="ADAL" clId="{63651FA3-7D0E-44F7-BA62-8A26DEA95258}" dt="2024-11-08T02:52:42.885" v="718" actId="207"/>
          <ac:spMkLst>
            <pc:docMk/>
            <pc:sldMk cId="1350855955" sldId="525"/>
            <ac:spMk id="13" creationId="{20ED597C-FC3B-5D45-BC71-559832266FEC}"/>
          </ac:spMkLst>
        </pc:spChg>
      </pc:sldChg>
      <pc:sldChg chg="modSp mod">
        <pc:chgData name="Alan.Hong(洪維辰)" userId="09c29d4d-4950-44d3-8785-e0408efdaa52" providerId="ADAL" clId="{63651FA3-7D0E-44F7-BA62-8A26DEA95258}" dt="2024-11-08T02:54:16.407" v="733" actId="2711"/>
        <pc:sldMkLst>
          <pc:docMk/>
          <pc:sldMk cId="74070532" sldId="526"/>
        </pc:sldMkLst>
        <pc:spChg chg="mod">
          <ac:chgData name="Alan.Hong(洪維辰)" userId="09c29d4d-4950-44d3-8785-e0408efdaa52" providerId="ADAL" clId="{63651FA3-7D0E-44F7-BA62-8A26DEA95258}" dt="2024-11-08T02:54:16.407" v="733" actId="2711"/>
          <ac:spMkLst>
            <pc:docMk/>
            <pc:sldMk cId="74070532" sldId="526"/>
            <ac:spMk id="2" creationId="{61542433-E598-5628-F48A-6D5EDCC19DCE}"/>
          </ac:spMkLst>
        </pc:spChg>
        <pc:spChg chg="mod">
          <ac:chgData name="Alan.Hong(洪維辰)" userId="09c29d4d-4950-44d3-8785-e0408efdaa52" providerId="ADAL" clId="{63651FA3-7D0E-44F7-BA62-8A26DEA95258}" dt="2024-11-08T02:54:03.128" v="731" actId="1076"/>
          <ac:spMkLst>
            <pc:docMk/>
            <pc:sldMk cId="74070532" sldId="526"/>
            <ac:spMk id="3" creationId="{3BC8BC76-993F-7728-0C2F-8E13808A5536}"/>
          </ac:spMkLst>
        </pc:spChg>
        <pc:spChg chg="mod">
          <ac:chgData name="Alan.Hong(洪維辰)" userId="09c29d4d-4950-44d3-8785-e0408efdaa52" providerId="ADAL" clId="{63651FA3-7D0E-44F7-BA62-8A26DEA95258}" dt="2024-11-08T02:53:33.121" v="726" actId="1076"/>
          <ac:spMkLst>
            <pc:docMk/>
            <pc:sldMk cId="74070532" sldId="526"/>
            <ac:spMk id="4" creationId="{0FF15349-FB34-3C9E-CB6B-A4BF55DB7FED}"/>
          </ac:spMkLst>
        </pc:spChg>
        <pc:spChg chg="mod">
          <ac:chgData name="Alan.Hong(洪維辰)" userId="09c29d4d-4950-44d3-8785-e0408efdaa52" providerId="ADAL" clId="{63651FA3-7D0E-44F7-BA62-8A26DEA95258}" dt="2024-11-08T02:53:57.960" v="729" actId="1076"/>
          <ac:spMkLst>
            <pc:docMk/>
            <pc:sldMk cId="74070532" sldId="526"/>
            <ac:spMk id="7" creationId="{BE4BB5FC-314E-CE8A-448A-D13F36EC2414}"/>
          </ac:spMkLst>
        </pc:spChg>
      </pc:sldChg>
      <pc:sldChg chg="modSp mod">
        <pc:chgData name="Alan.Hong(洪維辰)" userId="09c29d4d-4950-44d3-8785-e0408efdaa52" providerId="ADAL" clId="{63651FA3-7D0E-44F7-BA62-8A26DEA95258}" dt="2024-11-08T02:55:52.095" v="740" actId="255"/>
        <pc:sldMkLst>
          <pc:docMk/>
          <pc:sldMk cId="1525654514" sldId="527"/>
        </pc:sldMkLst>
        <pc:graphicFrameChg chg="mod modGraphic">
          <ac:chgData name="Alan.Hong(洪維辰)" userId="09c29d4d-4950-44d3-8785-e0408efdaa52" providerId="ADAL" clId="{63651FA3-7D0E-44F7-BA62-8A26DEA95258}" dt="2024-11-08T02:55:52.095" v="740" actId="255"/>
          <ac:graphicFrameMkLst>
            <pc:docMk/>
            <pc:sldMk cId="1525654514" sldId="527"/>
            <ac:graphicFrameMk id="2" creationId="{867C4B84-0410-ECF6-9114-7001C0D14196}"/>
          </ac:graphicFrameMkLst>
        </pc:graphicFrameChg>
      </pc:sldChg>
      <pc:sldChg chg="modSp mod">
        <pc:chgData name="Alan.Hong(洪維辰)" userId="09c29d4d-4950-44d3-8785-e0408efdaa52" providerId="ADAL" clId="{63651FA3-7D0E-44F7-BA62-8A26DEA95258}" dt="2024-11-08T02:56:55.114" v="748" actId="255"/>
        <pc:sldMkLst>
          <pc:docMk/>
          <pc:sldMk cId="2787313935" sldId="528"/>
        </pc:sldMkLst>
        <pc:graphicFrameChg chg="modGraphic">
          <ac:chgData name="Alan.Hong(洪維辰)" userId="09c29d4d-4950-44d3-8785-e0408efdaa52" providerId="ADAL" clId="{63651FA3-7D0E-44F7-BA62-8A26DEA95258}" dt="2024-11-08T02:56:55.114" v="748" actId="255"/>
          <ac:graphicFrameMkLst>
            <pc:docMk/>
            <pc:sldMk cId="2787313935" sldId="528"/>
            <ac:graphicFrameMk id="2" creationId="{5E5C7C0C-2BE7-FBC9-FCB0-5EB06CF8FBAE}"/>
          </ac:graphicFrameMkLst>
        </pc:graphicFrameChg>
      </pc:sldChg>
      <pc:sldChg chg="modSp mod">
        <pc:chgData name="Alan.Hong(洪維辰)" userId="09c29d4d-4950-44d3-8785-e0408efdaa52" providerId="ADAL" clId="{63651FA3-7D0E-44F7-BA62-8A26DEA95258}" dt="2024-11-08T03:04:50.465" v="806" actId="2711"/>
        <pc:sldMkLst>
          <pc:docMk/>
          <pc:sldMk cId="2573924815" sldId="529"/>
        </pc:sldMkLst>
        <pc:spChg chg="mod">
          <ac:chgData name="Alan.Hong(洪維辰)" userId="09c29d4d-4950-44d3-8785-e0408efdaa52" providerId="ADAL" clId="{63651FA3-7D0E-44F7-BA62-8A26DEA95258}" dt="2024-11-08T03:04:20.100" v="804" actId="2711"/>
          <ac:spMkLst>
            <pc:docMk/>
            <pc:sldMk cId="2573924815" sldId="529"/>
            <ac:spMk id="5" creationId="{406FB368-D4C7-EB88-80F1-7BF17BC1A6B3}"/>
          </ac:spMkLst>
        </pc:spChg>
        <pc:graphicFrameChg chg="modGraphic">
          <ac:chgData name="Alan.Hong(洪維辰)" userId="09c29d4d-4950-44d3-8785-e0408efdaa52" providerId="ADAL" clId="{63651FA3-7D0E-44F7-BA62-8A26DEA95258}" dt="2024-11-08T03:04:50.465" v="806" actId="2711"/>
          <ac:graphicFrameMkLst>
            <pc:docMk/>
            <pc:sldMk cId="2573924815" sldId="529"/>
            <ac:graphicFrameMk id="2" creationId="{5DBDD035-B764-C074-60EE-28C59271F544}"/>
          </ac:graphicFrameMkLst>
        </pc:graphicFrameChg>
      </pc:sldChg>
      <pc:sldChg chg="modSp mod">
        <pc:chgData name="Alan.Hong(洪維辰)" userId="09c29d4d-4950-44d3-8785-e0408efdaa52" providerId="ADAL" clId="{63651FA3-7D0E-44F7-BA62-8A26DEA95258}" dt="2024-11-08T03:05:47.744" v="816" actId="1076"/>
        <pc:sldMkLst>
          <pc:docMk/>
          <pc:sldMk cId="570607518" sldId="530"/>
        </pc:sldMkLst>
        <pc:spChg chg="mod">
          <ac:chgData name="Alan.Hong(洪維辰)" userId="09c29d4d-4950-44d3-8785-e0408efdaa52" providerId="ADAL" clId="{63651FA3-7D0E-44F7-BA62-8A26DEA95258}" dt="2024-11-08T03:05:34.982" v="814" actId="2711"/>
          <ac:spMkLst>
            <pc:docMk/>
            <pc:sldMk cId="570607518" sldId="530"/>
            <ac:spMk id="3" creationId="{A125DA21-823E-92D6-23C6-63A1F9F2CE4F}"/>
          </ac:spMkLst>
        </pc:spChg>
        <pc:spChg chg="mod">
          <ac:chgData name="Alan.Hong(洪維辰)" userId="09c29d4d-4950-44d3-8785-e0408efdaa52" providerId="ADAL" clId="{63651FA3-7D0E-44F7-BA62-8A26DEA95258}" dt="2024-11-08T03:05:47.744" v="816" actId="1076"/>
          <ac:spMkLst>
            <pc:docMk/>
            <pc:sldMk cId="570607518" sldId="530"/>
            <ac:spMk id="4" creationId="{8FFB193C-445C-D87D-7387-D92E12288B7B}"/>
          </ac:spMkLst>
        </pc:spChg>
      </pc:sldChg>
      <pc:sldChg chg="modSp mod">
        <pc:chgData name="Alan.Hong(洪維辰)" userId="09c29d4d-4950-44d3-8785-e0408efdaa52" providerId="ADAL" clId="{63651FA3-7D0E-44F7-BA62-8A26DEA95258}" dt="2024-11-08T03:06:21.438" v="822" actId="2711"/>
        <pc:sldMkLst>
          <pc:docMk/>
          <pc:sldMk cId="3581396791" sldId="531"/>
        </pc:sldMkLst>
        <pc:spChg chg="mod">
          <ac:chgData name="Alan.Hong(洪維辰)" userId="09c29d4d-4950-44d3-8785-e0408efdaa52" providerId="ADAL" clId="{63651FA3-7D0E-44F7-BA62-8A26DEA95258}" dt="2024-11-08T03:06:16.282" v="821" actId="2711"/>
          <ac:spMkLst>
            <pc:docMk/>
            <pc:sldMk cId="3581396791" sldId="531"/>
            <ac:spMk id="6" creationId="{4A1F9869-8455-A380-B3EA-96A32501F58B}"/>
          </ac:spMkLst>
        </pc:spChg>
        <pc:spChg chg="mod">
          <ac:chgData name="Alan.Hong(洪維辰)" userId="09c29d4d-4950-44d3-8785-e0408efdaa52" providerId="ADAL" clId="{63651FA3-7D0E-44F7-BA62-8A26DEA95258}" dt="2024-11-08T03:06:21.438" v="822" actId="2711"/>
          <ac:spMkLst>
            <pc:docMk/>
            <pc:sldMk cId="3581396791" sldId="531"/>
            <ac:spMk id="13" creationId="{F9189177-BAF5-45DF-1850-975903DA6433}"/>
          </ac:spMkLst>
        </pc:spChg>
      </pc:sldChg>
      <pc:sldChg chg="modSp mod">
        <pc:chgData name="Alan.Hong(洪維辰)" userId="09c29d4d-4950-44d3-8785-e0408efdaa52" providerId="ADAL" clId="{63651FA3-7D0E-44F7-BA62-8A26DEA95258}" dt="2024-11-11T06:29:45.760" v="942" actId="14100"/>
        <pc:sldMkLst>
          <pc:docMk/>
          <pc:sldMk cId="1985478570" sldId="532"/>
        </pc:sldMkLst>
        <pc:spChg chg="mod">
          <ac:chgData name="Alan.Hong(洪維辰)" userId="09c29d4d-4950-44d3-8785-e0408efdaa52" providerId="ADAL" clId="{63651FA3-7D0E-44F7-BA62-8A26DEA95258}" dt="2024-11-08T01:48:45.069" v="260"/>
          <ac:spMkLst>
            <pc:docMk/>
            <pc:sldMk cId="1985478570" sldId="532"/>
            <ac:spMk id="35" creationId="{7983AFA7-4BFA-8B1E-CD93-1BEB82D59552}"/>
          </ac:spMkLst>
        </pc:spChg>
        <pc:spChg chg="mod">
          <ac:chgData name="Alan.Hong(洪維辰)" userId="09c29d4d-4950-44d3-8785-e0408efdaa52" providerId="ADAL" clId="{63651FA3-7D0E-44F7-BA62-8A26DEA95258}" dt="2024-11-08T03:08:16.162" v="854" actId="2711"/>
          <ac:spMkLst>
            <pc:docMk/>
            <pc:sldMk cId="1985478570" sldId="532"/>
            <ac:spMk id="36" creationId="{ADBC1DF0-EFDF-C4EE-460E-1B664F63FC21}"/>
          </ac:spMkLst>
        </pc:spChg>
        <pc:spChg chg="mod">
          <ac:chgData name="Alan.Hong(洪維辰)" userId="09c29d4d-4950-44d3-8785-e0408efdaa52" providerId="ADAL" clId="{63651FA3-7D0E-44F7-BA62-8A26DEA95258}" dt="2024-11-08T03:08:00.003" v="851" actId="2711"/>
          <ac:spMkLst>
            <pc:docMk/>
            <pc:sldMk cId="1985478570" sldId="532"/>
            <ac:spMk id="50" creationId="{EE6D84BD-FEFA-8F35-221B-BB8401F2FEDA}"/>
          </ac:spMkLst>
        </pc:spChg>
        <pc:spChg chg="mod">
          <ac:chgData name="Alan.Hong(洪維辰)" userId="09c29d4d-4950-44d3-8785-e0408efdaa52" providerId="ADAL" clId="{63651FA3-7D0E-44F7-BA62-8A26DEA95258}" dt="2024-11-08T01:48:45.069" v="260"/>
          <ac:spMkLst>
            <pc:docMk/>
            <pc:sldMk cId="1985478570" sldId="532"/>
            <ac:spMk id="51" creationId="{950DF562-E559-6E8F-34CA-D20133FB24BF}"/>
          </ac:spMkLst>
        </pc:spChg>
        <pc:spChg chg="mod">
          <ac:chgData name="Alan.Hong(洪維辰)" userId="09c29d4d-4950-44d3-8785-e0408efdaa52" providerId="ADAL" clId="{63651FA3-7D0E-44F7-BA62-8A26DEA95258}" dt="2024-11-08T03:06:44.094" v="825" actId="1076"/>
          <ac:spMkLst>
            <pc:docMk/>
            <pc:sldMk cId="1985478570" sldId="532"/>
            <ac:spMk id="52" creationId="{2231CB92-CC8E-DC80-75DD-6F88844521BD}"/>
          </ac:spMkLst>
        </pc:spChg>
        <pc:spChg chg="mod">
          <ac:chgData name="Alan.Hong(洪維辰)" userId="09c29d4d-4950-44d3-8785-e0408efdaa52" providerId="ADAL" clId="{63651FA3-7D0E-44F7-BA62-8A26DEA95258}" dt="2024-11-08T03:06:57.255" v="828" actId="1076"/>
          <ac:spMkLst>
            <pc:docMk/>
            <pc:sldMk cId="1985478570" sldId="532"/>
            <ac:spMk id="55" creationId="{FC1E104A-477E-C7D2-2909-AB111945DBA4}"/>
          </ac:spMkLst>
        </pc:spChg>
        <pc:spChg chg="mod">
          <ac:chgData name="Alan.Hong(洪維辰)" userId="09c29d4d-4950-44d3-8785-e0408efdaa52" providerId="ADAL" clId="{63651FA3-7D0E-44F7-BA62-8A26DEA95258}" dt="2024-11-11T06:29:45.760" v="942" actId="14100"/>
          <ac:spMkLst>
            <pc:docMk/>
            <pc:sldMk cId="1985478570" sldId="532"/>
            <ac:spMk id="1024" creationId="{ED79E846-F4FA-048C-6021-83E9C0D5A990}"/>
          </ac:spMkLst>
        </pc:spChg>
        <pc:spChg chg="mod">
          <ac:chgData name="Alan.Hong(洪維辰)" userId="09c29d4d-4950-44d3-8785-e0408efdaa52" providerId="ADAL" clId="{63651FA3-7D0E-44F7-BA62-8A26DEA95258}" dt="2024-11-08T03:06:40.288" v="824" actId="1076"/>
          <ac:spMkLst>
            <pc:docMk/>
            <pc:sldMk cId="1985478570" sldId="532"/>
            <ac:spMk id="1027" creationId="{52CD7318-F2F0-72BE-F422-E6E0BF68D694}"/>
          </ac:spMkLst>
        </pc:spChg>
      </pc:sldChg>
      <pc:sldChg chg="modSp mod">
        <pc:chgData name="Alan.Hong(洪維辰)" userId="09c29d4d-4950-44d3-8785-e0408efdaa52" providerId="ADAL" clId="{63651FA3-7D0E-44F7-BA62-8A26DEA95258}" dt="2024-11-08T03:09:01.068" v="857" actId="2711"/>
        <pc:sldMkLst>
          <pc:docMk/>
          <pc:sldMk cId="3026328863" sldId="533"/>
        </pc:sldMkLst>
        <pc:spChg chg="mod">
          <ac:chgData name="Alan.Hong(洪維辰)" userId="09c29d4d-4950-44d3-8785-e0408efdaa52" providerId="ADAL" clId="{63651FA3-7D0E-44F7-BA62-8A26DEA95258}" dt="2024-11-08T01:15:14.140" v="13" actId="27636"/>
          <ac:spMkLst>
            <pc:docMk/>
            <pc:sldMk cId="3026328863" sldId="533"/>
            <ac:spMk id="4" creationId="{95CD3037-AD5A-31BB-961B-4ADE30E5EB59}"/>
          </ac:spMkLst>
        </pc:spChg>
        <pc:spChg chg="mod">
          <ac:chgData name="Alan.Hong(洪維辰)" userId="09c29d4d-4950-44d3-8785-e0408efdaa52" providerId="ADAL" clId="{63651FA3-7D0E-44F7-BA62-8A26DEA95258}" dt="2024-11-08T03:09:01.068" v="857" actId="2711"/>
          <ac:spMkLst>
            <pc:docMk/>
            <pc:sldMk cId="3026328863" sldId="533"/>
            <ac:spMk id="5" creationId="{68D355FD-A240-DE8C-A511-1C08D1469D00}"/>
          </ac:spMkLst>
        </pc:spChg>
      </pc:sldChg>
      <pc:sldChg chg="modSp mod">
        <pc:chgData name="Alan.Hong(洪維辰)" userId="09c29d4d-4950-44d3-8785-e0408efdaa52" providerId="ADAL" clId="{63651FA3-7D0E-44F7-BA62-8A26DEA95258}" dt="2024-11-08T03:11:11.233" v="861" actId="2710"/>
        <pc:sldMkLst>
          <pc:docMk/>
          <pc:sldMk cId="473976094" sldId="534"/>
        </pc:sldMkLst>
        <pc:spChg chg="mod">
          <ac:chgData name="Alan.Hong(洪維辰)" userId="09c29d4d-4950-44d3-8785-e0408efdaa52" providerId="ADAL" clId="{63651FA3-7D0E-44F7-BA62-8A26DEA95258}" dt="2024-11-08T03:11:11.233" v="861" actId="2710"/>
          <ac:spMkLst>
            <pc:docMk/>
            <pc:sldMk cId="473976094" sldId="534"/>
            <ac:spMk id="2" creationId="{603F7B32-DEF8-F742-D770-3D14E044ABAC}"/>
          </ac:spMkLst>
        </pc:spChg>
      </pc:sldChg>
      <pc:sldChg chg="modSp mod">
        <pc:chgData name="Alan.Hong(洪維辰)" userId="09c29d4d-4950-44d3-8785-e0408efdaa52" providerId="ADAL" clId="{63651FA3-7D0E-44F7-BA62-8A26DEA95258}" dt="2024-11-08T03:17:14.820" v="924" actId="20577"/>
        <pc:sldMkLst>
          <pc:docMk/>
          <pc:sldMk cId="617692841" sldId="535"/>
        </pc:sldMkLst>
        <pc:spChg chg="mod">
          <ac:chgData name="Alan.Hong(洪維辰)" userId="09c29d4d-4950-44d3-8785-e0408efdaa52" providerId="ADAL" clId="{63651FA3-7D0E-44F7-BA62-8A26DEA95258}" dt="2024-11-08T03:17:14.820" v="924" actId="20577"/>
          <ac:spMkLst>
            <pc:docMk/>
            <pc:sldMk cId="617692841" sldId="535"/>
            <ac:spMk id="6" creationId="{372F3089-43AD-6ACE-79B8-2225C67A36F4}"/>
          </ac:spMkLst>
        </pc:spChg>
      </pc:sldChg>
      <pc:sldChg chg="modSp mod">
        <pc:chgData name="Alan.Hong(洪維辰)" userId="09c29d4d-4950-44d3-8785-e0408efdaa52" providerId="ADAL" clId="{63651FA3-7D0E-44F7-BA62-8A26DEA95258}" dt="2024-11-08T03:17:38.257" v="926" actId="2711"/>
        <pc:sldMkLst>
          <pc:docMk/>
          <pc:sldMk cId="320029111" sldId="536"/>
        </pc:sldMkLst>
        <pc:spChg chg="mod">
          <ac:chgData name="Alan.Hong(洪維辰)" userId="09c29d4d-4950-44d3-8785-e0408efdaa52" providerId="ADAL" clId="{63651FA3-7D0E-44F7-BA62-8A26DEA95258}" dt="2024-11-08T03:17:38.257" v="926" actId="2711"/>
          <ac:spMkLst>
            <pc:docMk/>
            <pc:sldMk cId="320029111" sldId="536"/>
            <ac:spMk id="3" creationId="{E258E66F-A3F8-E1F4-C313-4C04249A155C}"/>
          </ac:spMkLst>
        </pc:spChg>
      </pc:sldChg>
    </pc:docChg>
  </pc:docChgLst>
  <pc:docChgLst>
    <pc:chgData name="Bella.Liu (劉家瑀)" userId="S::bella.liu@acti.com::6122b3cf-428f-4cd4-a3fb-11ae43be01db" providerId="AD" clId="Web-{7627A028-9BDF-91C5-8AB5-7D3E339DB921}"/>
    <pc:docChg chg="modSld">
      <pc:chgData name="Bella.Liu (劉家瑀)" userId="S::bella.liu@acti.com::6122b3cf-428f-4cd4-a3fb-11ae43be01db" providerId="AD" clId="Web-{7627A028-9BDF-91C5-8AB5-7D3E339DB921}" dt="2024-11-08T01:14:11.982" v="1"/>
      <pc:docMkLst>
        <pc:docMk/>
      </pc:docMkLst>
      <pc:sldChg chg="addSp delSp modSp mod modClrScheme chgLayout">
        <pc:chgData name="Bella.Liu (劉家瑀)" userId="S::bella.liu@acti.com::6122b3cf-428f-4cd4-a3fb-11ae43be01db" providerId="AD" clId="Web-{7627A028-9BDF-91C5-8AB5-7D3E339DB921}" dt="2024-11-08T01:14:11.982" v="1"/>
        <pc:sldMkLst>
          <pc:docMk/>
          <pc:sldMk cId="1579304522" sldId="510"/>
        </pc:sldMkLst>
        <pc:spChg chg="add del mod ord">
          <ac:chgData name="Bella.Liu (劉家瑀)" userId="S::bella.liu@acti.com::6122b3cf-428f-4cd4-a3fb-11ae43be01db" providerId="AD" clId="Web-{7627A028-9BDF-91C5-8AB5-7D3E339DB921}" dt="2024-11-08T01:14:11.982" v="1"/>
          <ac:spMkLst>
            <pc:docMk/>
            <pc:sldMk cId="1579304522" sldId="510"/>
            <ac:spMk id="2" creationId="{110FC300-3270-2313-A459-06E5374283E5}"/>
          </ac:spMkLst>
        </pc:spChg>
      </pc:sldChg>
    </pc:docChg>
  </pc:docChgLst>
  <pc:docChgLst>
    <pc:chgData name="來賓使用者" userId="S::urn:spo:anon#24540b52c79e08e61989cbee0280e4ce4a68ce617a1f5731bab5d836867fc001::" providerId="AD" clId="Web-{4653B272-97C9-08B6-0B45-D3ABCDF41837}"/>
    <pc:docChg chg="modSld">
      <pc:chgData name="來賓使用者" userId="S::urn:spo:anon#24540b52c79e08e61989cbee0280e4ce4a68ce617a1f5731bab5d836867fc001::" providerId="AD" clId="Web-{4653B272-97C9-08B6-0B45-D3ABCDF41837}" dt="2024-11-21T06:54:26.973" v="4" actId="20577"/>
      <pc:docMkLst>
        <pc:docMk/>
      </pc:docMkLst>
      <pc:sldChg chg="modSp">
        <pc:chgData name="來賓使用者" userId="S::urn:spo:anon#24540b52c79e08e61989cbee0280e4ce4a68ce617a1f5731bab5d836867fc001::" providerId="AD" clId="Web-{4653B272-97C9-08B6-0B45-D3ABCDF41837}" dt="2024-11-21T06:54:26.973" v="4" actId="20577"/>
        <pc:sldMkLst>
          <pc:docMk/>
          <pc:sldMk cId="2400722865" sldId="516"/>
        </pc:sldMkLst>
        <pc:spChg chg="mod">
          <ac:chgData name="來賓使用者" userId="S::urn:spo:anon#24540b52c79e08e61989cbee0280e4ce4a68ce617a1f5731bab5d836867fc001::" providerId="AD" clId="Web-{4653B272-97C9-08B6-0B45-D3ABCDF41837}" dt="2024-11-21T06:54:26.973" v="4" actId="20577"/>
          <ac:spMkLst>
            <pc:docMk/>
            <pc:sldMk cId="2400722865" sldId="516"/>
            <ac:spMk id="13" creationId="{20ED597C-FC3B-5D45-BC71-559832266FE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2024/11/20</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0429834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29</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access-control-solution?sid=S200" TargetMode="Externa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2.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jp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8.png"/><Relationship Id="rId4" Type="http://schemas.openxmlformats.org/officeDocument/2006/relationships/slide" Target="slide22.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2.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8.png"/><Relationship Id="rId3" Type="http://schemas.openxmlformats.org/officeDocument/2006/relationships/hyperlink" Target="https://www.acti.com/product/VMGB-370" TargetMode="External"/><Relationship Id="rId7" Type="http://schemas.openxmlformats.org/officeDocument/2006/relationships/image" Target="../media/image22.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3.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12" Type="http://schemas.openxmlformats.org/officeDocument/2006/relationships/slide" Target="slide22.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6.png"/><Relationship Id="rId5" Type="http://schemas.openxmlformats.org/officeDocument/2006/relationships/image" Target="../media/image22.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2.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2.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2.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image" Target="../media/image38.png"/><Relationship Id="rId4" Type="http://schemas.openxmlformats.org/officeDocument/2006/relationships/hyperlink" Target="https://www.acti.com/products/access-control-server" TargetMode="External"/></Relationships>
</file>

<file path=ppt/slides/_rels/slide2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3.png"/><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2.png"/><Relationship Id="rId5" Type="http://schemas.openxmlformats.org/officeDocument/2006/relationships/hyperlink" Target="https://www.acti.com/product/A952" TargetMode="External"/><Relationship Id="rId10" Type="http://schemas.openxmlformats.org/officeDocument/2006/relationships/image" Target="../media/image41.png"/><Relationship Id="rId4" Type="http://schemas.openxmlformats.org/officeDocument/2006/relationships/hyperlink" Target="https://www.acti.com/product/8426" TargetMode="External"/><Relationship Id="rId9"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2.xml"/><Relationship Id="rId1" Type="http://schemas.openxmlformats.org/officeDocument/2006/relationships/slideLayout" Target="../slideLayouts/slideLayout8.xml"/><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7.png"/><Relationship Id="rId4" Type="http://schemas.openxmlformats.org/officeDocument/2006/relationships/image" Target="../media/image46.png"/></Relationships>
</file>

<file path=ppt/slides/_rels/slide25.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2.png"/><Relationship Id="rId7" Type="http://schemas.openxmlformats.org/officeDocument/2006/relationships/image" Target="../media/image51.png"/><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3.png"/></Relationships>
</file>

<file path=ppt/slides/_rels/slide29.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5.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a:t>
            </a:r>
          </a:p>
          <a:p>
            <a:pPr algn="l"/>
            <a:r>
              <a:rPr lang="en-US" sz="4800" b="1">
                <a:solidFill>
                  <a:schemeClr val="tx1">
                    <a:lumMod val="50000"/>
                    <a:lumOff val="50000"/>
                  </a:schemeClr>
                </a:solidFill>
                <a:ea typeface="新細明體" pitchFamily="18" charset="-120"/>
              </a:rPr>
              <a:t>商業建築監控解決方案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99592" y="3741880"/>
            <a:ext cx="3594587" cy="2054049"/>
          </a:xfrm>
          <a:prstGeom prst="rect">
            <a:avLst/>
          </a:prstGeom>
          <a:ln>
            <a:noFill/>
          </a:ln>
          <a:effectLst>
            <a:softEdge rad="112500"/>
          </a:effectLst>
        </p:spPr>
      </p:pic>
    </p:spTree>
    <p:extLst>
      <p:ext uri="{BB962C8B-B14F-4D97-AF65-F5344CB8AC3E}">
        <p14:creationId xmlns:p14="http://schemas.microsoft.com/office/powerpoint/2010/main" val="1579304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商業建築：概述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200329"/>
          </a:xfrm>
          <a:prstGeom prst="rect">
            <a:avLst/>
          </a:prstGeom>
          <a:noFill/>
        </p:spPr>
        <p:txBody>
          <a:bodyPr wrap="square">
            <a:spAutoFit/>
          </a:bodyPr>
          <a:lstStyle/>
          <a:p>
            <a:r>
              <a:rPr lang="en-US" dirty="0" err="1">
                <a:solidFill>
                  <a:srgbClr val="535353"/>
                </a:solidFill>
                <a:latin typeface="標楷體" panose="03000509000000000000" pitchFamily="65" charset="-120"/>
                <a:ea typeface="標楷體" panose="03000509000000000000" pitchFamily="65" charset="-120"/>
              </a:rPr>
              <a:t>ACTi商業建築</a:t>
            </a:r>
            <a:r>
              <a:rPr lang="zh-TW" altLang="en-US" dirty="0">
                <a:solidFill>
                  <a:srgbClr val="535353"/>
                </a:solidFill>
                <a:latin typeface="標楷體" panose="03000509000000000000" pitchFamily="65" charset="-120"/>
                <a:ea typeface="標楷體" panose="03000509000000000000" pitchFamily="65" charset="-120"/>
              </a:rPr>
              <a:t>全方位</a:t>
            </a:r>
            <a:r>
              <a:rPr lang="en-US" dirty="0">
                <a:solidFill>
                  <a:srgbClr val="535353"/>
                </a:solidFill>
                <a:latin typeface="標楷體" panose="03000509000000000000" pitchFamily="65" charset="-120"/>
                <a:ea typeface="標楷體" panose="03000509000000000000" pitchFamily="65" charset="-120"/>
              </a:rPr>
              <a:t>解決方案利用智慧建築技術自動化您的建築維護和安全管理。這些解決方案能夠將監控、門禁控制、對講機、警報、停車場系統及各種物聯網設備與您現有的系統整合。</a:t>
            </a:r>
          </a:p>
        </p:txBody>
      </p:sp>
      <p:sp>
        <p:nvSpPr>
          <p:cNvPr id="10" name="TextBox 9">
            <a:extLst>
              <a:ext uri="{FF2B5EF4-FFF2-40B4-BE49-F238E27FC236}">
                <a16:creationId xmlns:a16="http://schemas.microsoft.com/office/drawing/2014/main" id="{60B4391B-8304-3719-A07B-BEE7D43097DE}"/>
              </a:ext>
            </a:extLst>
          </p:cNvPr>
          <p:cNvSpPr txBox="1"/>
          <p:nvPr/>
        </p:nvSpPr>
        <p:spPr>
          <a:xfrm>
            <a:off x="335156" y="3429000"/>
            <a:ext cx="8616577" cy="2585323"/>
          </a:xfrm>
          <a:prstGeom prst="rect">
            <a:avLst/>
          </a:prstGeom>
          <a:noFill/>
        </p:spPr>
        <p:txBody>
          <a:bodyPr wrap="square">
            <a:spAutoFit/>
          </a:bodyPr>
          <a:lstStyle/>
          <a:p>
            <a:r>
              <a:rPr lang="en-US" dirty="0">
                <a:solidFill>
                  <a:srgbClr val="535353"/>
                </a:solidFill>
                <a:latin typeface="標楷體" panose="03000509000000000000" pitchFamily="65" charset="-120"/>
                <a:ea typeface="標楷體" panose="03000509000000000000" pitchFamily="65" charset="-120"/>
              </a:rPr>
              <a:t>安全和運營相關的挑戰是商業建築業主每天面臨的主要問題。主要的安全挑戰包括可疑活動和未經授權的進入，而運營相關的挑戰則包括服務效率和對任何事件的即時驗證。</a:t>
            </a:r>
          </a:p>
          <a:p>
            <a:endParaRPr lang="en-US" dirty="0">
              <a:solidFill>
                <a:srgbClr val="535353"/>
              </a:solidFill>
              <a:latin typeface="標楷體" panose="03000509000000000000" pitchFamily="65" charset="-120"/>
              <a:ea typeface="標楷體" panose="03000509000000000000" pitchFamily="65" charset="-120"/>
            </a:endParaRPr>
          </a:p>
          <a:p>
            <a:r>
              <a:rPr lang="en-US" dirty="0">
                <a:solidFill>
                  <a:srgbClr val="535353"/>
                </a:solidFill>
                <a:latin typeface="標楷體" panose="03000509000000000000" pitchFamily="65" charset="-120"/>
                <a:ea typeface="標楷體" panose="03000509000000000000" pitchFamily="65" charset="-120"/>
              </a:rPr>
              <a:t>為了從各個方面保護建築並立即處理事件，ACTi的</a:t>
            </a:r>
            <a:r>
              <a:rPr lang="zh-TW" altLang="en-US" dirty="0">
                <a:solidFill>
                  <a:srgbClr val="535353"/>
                </a:solidFill>
                <a:latin typeface="標楷體" panose="03000509000000000000" pitchFamily="65" charset="-120"/>
                <a:ea typeface="標楷體" panose="03000509000000000000" pitchFamily="65" charset="-120"/>
              </a:rPr>
              <a:t>全方位</a:t>
            </a:r>
            <a:r>
              <a:rPr lang="en-US" dirty="0" err="1">
                <a:solidFill>
                  <a:srgbClr val="535353"/>
                </a:solidFill>
                <a:latin typeface="標楷體" panose="03000509000000000000" pitchFamily="65" charset="-120"/>
                <a:ea typeface="標楷體" panose="03000509000000000000" pitchFamily="65" charset="-120"/>
              </a:rPr>
              <a:t>商業建築監控解決方案包括IP攝像頭</a:t>
            </a:r>
            <a:r>
              <a:rPr lang="en-US" dirty="0">
                <a:solidFill>
                  <a:srgbClr val="535353"/>
                </a:solidFill>
                <a:latin typeface="標楷體" panose="03000509000000000000" pitchFamily="65" charset="-120"/>
                <a:ea typeface="標楷體" panose="03000509000000000000" pitchFamily="65" charset="-120"/>
              </a:rPr>
              <a:t>、</a:t>
            </a:r>
            <a:r>
              <a:rPr lang="zh-TW" altLang="en-US" dirty="0">
                <a:solidFill>
                  <a:srgbClr val="535353"/>
                </a:solidFill>
                <a:latin typeface="標楷體" panose="03000509000000000000" pitchFamily="65" charset="-120"/>
                <a:ea typeface="標楷體" panose="03000509000000000000" pitchFamily="65" charset="-120"/>
              </a:rPr>
              <a:t>影像</a:t>
            </a:r>
            <a:r>
              <a:rPr lang="en-US" dirty="0" err="1">
                <a:solidFill>
                  <a:srgbClr val="535353"/>
                </a:solidFill>
                <a:latin typeface="標楷體" panose="03000509000000000000" pitchFamily="65" charset="-120"/>
                <a:ea typeface="標楷體" panose="03000509000000000000" pitchFamily="65" charset="-120"/>
              </a:rPr>
              <a:t>管理系統</a:t>
            </a:r>
            <a:r>
              <a:rPr lang="en-US" dirty="0">
                <a:solidFill>
                  <a:srgbClr val="535353"/>
                </a:solidFill>
                <a:latin typeface="標楷體" panose="03000509000000000000" pitchFamily="65" charset="-120"/>
                <a:ea typeface="標楷體" panose="03000509000000000000" pitchFamily="65" charset="-120"/>
              </a:rPr>
              <a:t>、</a:t>
            </a:r>
            <a:r>
              <a:rPr lang="zh-TW" altLang="en-US" dirty="0">
                <a:solidFill>
                  <a:srgbClr val="535353"/>
                </a:solidFill>
                <a:latin typeface="標楷體" panose="03000509000000000000" pitchFamily="65" charset="-120"/>
                <a:ea typeface="標楷體" panose="03000509000000000000" pitchFamily="65" charset="-120"/>
              </a:rPr>
              <a:t>影像</a:t>
            </a:r>
            <a:r>
              <a:rPr lang="en-US" dirty="0" err="1">
                <a:solidFill>
                  <a:srgbClr val="535353"/>
                </a:solidFill>
                <a:latin typeface="標楷體" panose="03000509000000000000" pitchFamily="65" charset="-120"/>
                <a:ea typeface="標楷體" panose="03000509000000000000" pitchFamily="65" charset="-120"/>
              </a:rPr>
              <a:t>分析、門禁控制、對講機、警報系統、自動車牌識別等多種設備</a:t>
            </a:r>
            <a:r>
              <a:rPr lang="en-US" dirty="0">
                <a:solidFill>
                  <a:srgbClr val="535353"/>
                </a:solidFill>
                <a:latin typeface="標楷體" panose="03000509000000000000" pitchFamily="65" charset="-120"/>
                <a:ea typeface="標楷體" panose="03000509000000000000" pitchFamily="65" charset="-120"/>
              </a:rPr>
              <a:t>。</a:t>
            </a:r>
          </a:p>
          <a:p>
            <a:endParaRPr lang="en-US" dirty="0">
              <a:solidFill>
                <a:srgbClr val="535353"/>
              </a:solidFill>
              <a:latin typeface="標楷體" panose="03000509000000000000" pitchFamily="65" charset="-120"/>
              <a:ea typeface="標楷體" panose="03000509000000000000" pitchFamily="65" charset="-120"/>
            </a:endParaRPr>
          </a:p>
          <a:p>
            <a:r>
              <a:rPr lang="en-US" dirty="0" err="1">
                <a:solidFill>
                  <a:srgbClr val="535353"/>
                </a:solidFill>
                <a:latin typeface="標楷體" panose="03000509000000000000" pitchFamily="65" charset="-120"/>
                <a:ea typeface="標楷體" panose="03000509000000000000" pitchFamily="65" charset="-120"/>
              </a:rPr>
              <a:t>該解決方案可以與您現有的系統整合，並根據不同的應用和項目進行定製</a:t>
            </a:r>
            <a:r>
              <a:rPr lang="en-US" dirty="0">
                <a:solidFill>
                  <a:srgbClr val="535353"/>
                </a:solidFill>
                <a:latin typeface="標楷體" panose="03000509000000000000" pitchFamily="65" charset="-120"/>
                <a:ea typeface="標楷體" panose="03000509000000000000" pitchFamily="65" charset="-120"/>
              </a:rPr>
              <a:t>。</a:t>
            </a:r>
            <a:endParaRPr lang="en-US" dirty="0">
              <a:solidFill>
                <a:srgbClr val="535353"/>
              </a:solidFill>
              <a:effectLst/>
              <a:latin typeface="標楷體" panose="03000509000000000000" pitchFamily="65" charset="-120"/>
              <a:ea typeface="標楷體" panose="03000509000000000000" pitchFamily="65" charset="-120"/>
            </a:endParaRPr>
          </a:p>
        </p:txBody>
      </p:sp>
      <p:pic>
        <p:nvPicPr>
          <p:cNvPr id="5" name="Picture 4">
            <a:extLst>
              <a:ext uri="{FF2B5EF4-FFF2-40B4-BE49-F238E27FC236}">
                <a16:creationId xmlns:a16="http://schemas.microsoft.com/office/drawing/2014/main" id="{B79FA7F1-8250-ABDF-BA91-4762100DA638}"/>
              </a:ext>
            </a:extLst>
          </p:cNvPr>
          <p:cNvPicPr>
            <a:picLocks noChangeAspect="1"/>
          </p:cNvPicPr>
          <p:nvPr/>
        </p:nvPicPr>
        <p:blipFill>
          <a:blip r:embed="rId2"/>
          <a:stretch>
            <a:fillRect/>
          </a:stretch>
        </p:blipFill>
        <p:spPr>
          <a:xfrm>
            <a:off x="335156" y="1878276"/>
            <a:ext cx="2315316" cy="1325960"/>
          </a:xfrm>
          <a:prstGeom prst="rect">
            <a:avLst/>
          </a:prstGeom>
        </p:spPr>
      </p:pic>
    </p:spTree>
    <p:extLst>
      <p:ext uri="{BB962C8B-B14F-4D97-AF65-F5344CB8AC3E}">
        <p14:creationId xmlns:p14="http://schemas.microsoft.com/office/powerpoint/2010/main" val="26362277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F2D8B33-530C-35D0-9978-016279077BAC}"/>
              </a:ext>
            </a:extLst>
          </p:cNvPr>
          <p:cNvPicPr>
            <a:picLocks noChangeAspect="1"/>
          </p:cNvPicPr>
          <p:nvPr/>
        </p:nvPicPr>
        <p:blipFill>
          <a:blip r:embed="rId3"/>
          <a:stretch>
            <a:fillRect/>
          </a:stretch>
        </p:blipFill>
        <p:spPr>
          <a:xfrm>
            <a:off x="1601828" y="1640941"/>
            <a:ext cx="6075515" cy="5135581"/>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商業大樓：地圖</a:t>
            </a:r>
          </a:p>
        </p:txBody>
      </p:sp>
      <p:sp>
        <p:nvSpPr>
          <p:cNvPr id="14" name="TextBox 13">
            <a:extLst>
              <a:ext uri="{FF2B5EF4-FFF2-40B4-BE49-F238E27FC236}">
                <a16:creationId xmlns:a16="http://schemas.microsoft.com/office/drawing/2014/main" id="{5FFEC75D-72C6-0DE9-503E-82C713268AB5}"/>
              </a:ext>
            </a:extLst>
          </p:cNvPr>
          <p:cNvSpPr txBox="1"/>
          <p:nvPr/>
        </p:nvSpPr>
        <p:spPr>
          <a:xfrm>
            <a:off x="4274690" y="4529127"/>
            <a:ext cx="722837" cy="307777"/>
          </a:xfrm>
          <a:prstGeom prst="rect">
            <a:avLst/>
          </a:prstGeom>
          <a:solidFill>
            <a:schemeClr val="bg1"/>
          </a:solidFill>
        </p:spPr>
        <p:txBody>
          <a:bodyPr wrap="square" rtlCol="0">
            <a:spAutoFit/>
          </a:bodyPr>
          <a:lstStyle/>
          <a:p>
            <a:pPr algn="ctr"/>
            <a:r>
              <a:rPr lang="en-US" sz="1400" dirty="0" err="1"/>
              <a:t>服務臺</a:t>
            </a:r>
            <a:endParaRPr lang="en-US" sz="1400" dirty="0"/>
          </a:p>
        </p:txBody>
      </p:sp>
      <p:sp>
        <p:nvSpPr>
          <p:cNvPr id="16" name="TextBox 15">
            <a:extLst>
              <a:ext uri="{FF2B5EF4-FFF2-40B4-BE49-F238E27FC236}">
                <a16:creationId xmlns:a16="http://schemas.microsoft.com/office/drawing/2014/main" id="{458E1A64-B217-E2B6-09D4-DE910F0DB6DE}"/>
              </a:ext>
            </a:extLst>
          </p:cNvPr>
          <p:cNvSpPr txBox="1"/>
          <p:nvPr/>
        </p:nvSpPr>
        <p:spPr>
          <a:xfrm>
            <a:off x="3752886" y="2841169"/>
            <a:ext cx="722837" cy="307777"/>
          </a:xfrm>
          <a:prstGeom prst="rect">
            <a:avLst/>
          </a:prstGeom>
          <a:solidFill>
            <a:schemeClr val="bg1"/>
          </a:solidFill>
        </p:spPr>
        <p:txBody>
          <a:bodyPr wrap="square" rtlCol="0">
            <a:spAutoFit/>
          </a:bodyPr>
          <a:lstStyle/>
          <a:p>
            <a:pPr algn="ctr"/>
            <a:r>
              <a:rPr lang="en-US" sz="1400" dirty="0" err="1"/>
              <a:t>控制室</a:t>
            </a:r>
            <a:endParaRPr lang="en-US" sz="1400" dirty="0"/>
          </a:p>
        </p:txBody>
      </p:sp>
      <p:sp>
        <p:nvSpPr>
          <p:cNvPr id="17" name="TextBox 16">
            <a:extLst>
              <a:ext uri="{FF2B5EF4-FFF2-40B4-BE49-F238E27FC236}">
                <a16:creationId xmlns:a16="http://schemas.microsoft.com/office/drawing/2014/main" id="{C4C7C13B-B360-52A6-7E51-4B41408DD60C}"/>
              </a:ext>
            </a:extLst>
          </p:cNvPr>
          <p:cNvSpPr txBox="1"/>
          <p:nvPr/>
        </p:nvSpPr>
        <p:spPr>
          <a:xfrm>
            <a:off x="6398536" y="4939054"/>
            <a:ext cx="1122169" cy="307777"/>
          </a:xfrm>
          <a:prstGeom prst="rect">
            <a:avLst/>
          </a:prstGeom>
          <a:solidFill>
            <a:schemeClr val="bg1"/>
          </a:solidFill>
        </p:spPr>
        <p:txBody>
          <a:bodyPr wrap="square" rtlCol="0">
            <a:spAutoFit/>
          </a:bodyPr>
          <a:lstStyle/>
          <a:p>
            <a:pPr algn="ctr"/>
            <a:r>
              <a:rPr lang="en-US" sz="1400" dirty="0" err="1"/>
              <a:t>戶外停車場</a:t>
            </a:r>
            <a:endParaRPr lang="en-US" sz="1400" dirty="0"/>
          </a:p>
        </p:txBody>
      </p:sp>
      <p:sp>
        <p:nvSpPr>
          <p:cNvPr id="19" name="TextBox 18">
            <a:extLst>
              <a:ext uri="{FF2B5EF4-FFF2-40B4-BE49-F238E27FC236}">
                <a16:creationId xmlns:a16="http://schemas.microsoft.com/office/drawing/2014/main" id="{98F2A1F6-0B97-C35A-B47A-DC4ADF34348F}"/>
              </a:ext>
            </a:extLst>
          </p:cNvPr>
          <p:cNvSpPr txBox="1"/>
          <p:nvPr/>
        </p:nvSpPr>
        <p:spPr>
          <a:xfrm>
            <a:off x="5215008" y="5497487"/>
            <a:ext cx="605364" cy="307777"/>
          </a:xfrm>
          <a:prstGeom prst="rect">
            <a:avLst/>
          </a:prstGeom>
          <a:solidFill>
            <a:schemeClr val="bg1"/>
          </a:solidFill>
        </p:spPr>
        <p:txBody>
          <a:bodyPr wrap="square" rtlCol="0">
            <a:spAutoFit/>
          </a:bodyPr>
          <a:lstStyle/>
          <a:p>
            <a:pPr algn="ctr"/>
            <a:r>
              <a:rPr lang="en-US" sz="1400" dirty="0" err="1"/>
              <a:t>大門</a:t>
            </a:r>
            <a:endParaRPr lang="en-US" sz="1400" dirty="0"/>
          </a:p>
        </p:txBody>
      </p:sp>
      <p:sp>
        <p:nvSpPr>
          <p:cNvPr id="20" name="TextBox 19">
            <a:extLst>
              <a:ext uri="{FF2B5EF4-FFF2-40B4-BE49-F238E27FC236}">
                <a16:creationId xmlns:a16="http://schemas.microsoft.com/office/drawing/2014/main" id="{E62FCADF-EC16-404F-311C-30B85DDA44BD}"/>
              </a:ext>
            </a:extLst>
          </p:cNvPr>
          <p:cNvSpPr txBox="1"/>
          <p:nvPr/>
        </p:nvSpPr>
        <p:spPr>
          <a:xfrm>
            <a:off x="2823644" y="4990475"/>
            <a:ext cx="605364" cy="307776"/>
          </a:xfrm>
          <a:prstGeom prst="rect">
            <a:avLst/>
          </a:prstGeom>
          <a:solidFill>
            <a:schemeClr val="bg1"/>
          </a:solidFill>
        </p:spPr>
        <p:txBody>
          <a:bodyPr wrap="square" rtlCol="0">
            <a:spAutoFit/>
          </a:bodyPr>
          <a:lstStyle/>
          <a:p>
            <a:pPr algn="ctr"/>
            <a:r>
              <a:rPr lang="en-US" sz="1400" dirty="0" err="1"/>
              <a:t>周邊</a:t>
            </a:r>
            <a:endParaRPr lang="en-US" sz="1400" dirty="0"/>
          </a:p>
        </p:txBody>
      </p:sp>
      <p:sp>
        <p:nvSpPr>
          <p:cNvPr id="21" name="TextBox 20">
            <a:extLst>
              <a:ext uri="{FF2B5EF4-FFF2-40B4-BE49-F238E27FC236}">
                <a16:creationId xmlns:a16="http://schemas.microsoft.com/office/drawing/2014/main" id="{7A8DB00F-FA4D-EA66-8D42-3097ADA890D4}"/>
              </a:ext>
            </a:extLst>
          </p:cNvPr>
          <p:cNvSpPr txBox="1"/>
          <p:nvPr/>
        </p:nvSpPr>
        <p:spPr>
          <a:xfrm>
            <a:off x="5013634" y="2486572"/>
            <a:ext cx="605364" cy="307777"/>
          </a:xfrm>
          <a:prstGeom prst="rect">
            <a:avLst/>
          </a:prstGeom>
          <a:solidFill>
            <a:schemeClr val="bg1"/>
          </a:solidFill>
        </p:spPr>
        <p:txBody>
          <a:bodyPr wrap="square" rtlCol="0">
            <a:spAutoFit/>
          </a:bodyPr>
          <a:lstStyle/>
          <a:p>
            <a:pPr algn="ctr"/>
            <a:r>
              <a:rPr lang="en-US" sz="1400" dirty="0" err="1"/>
              <a:t>走廊</a:t>
            </a:r>
            <a:endParaRPr lang="en-US" sz="1400" dirty="0"/>
          </a:p>
        </p:txBody>
      </p:sp>
      <p:sp>
        <p:nvSpPr>
          <p:cNvPr id="22" name="TextBox 21">
            <a:extLst>
              <a:ext uri="{FF2B5EF4-FFF2-40B4-BE49-F238E27FC236}">
                <a16:creationId xmlns:a16="http://schemas.microsoft.com/office/drawing/2014/main" id="{4E01FA23-7489-21D5-ECCB-6458583EFFB9}"/>
              </a:ext>
            </a:extLst>
          </p:cNvPr>
          <p:cNvSpPr txBox="1"/>
          <p:nvPr/>
        </p:nvSpPr>
        <p:spPr>
          <a:xfrm>
            <a:off x="4283288" y="5062920"/>
            <a:ext cx="605365" cy="307777"/>
          </a:xfrm>
          <a:prstGeom prst="rect">
            <a:avLst/>
          </a:prstGeom>
          <a:solidFill>
            <a:schemeClr val="bg1"/>
          </a:solidFill>
        </p:spPr>
        <p:txBody>
          <a:bodyPr wrap="square" rtlCol="0">
            <a:spAutoFit/>
          </a:bodyPr>
          <a:lstStyle/>
          <a:p>
            <a:pPr algn="ctr"/>
            <a:r>
              <a:rPr lang="en-US" sz="1400" dirty="0" err="1"/>
              <a:t>入口</a:t>
            </a:r>
            <a:endParaRPr lang="en-US" sz="1400" dirty="0"/>
          </a:p>
        </p:txBody>
      </p:sp>
      <p:sp>
        <p:nvSpPr>
          <p:cNvPr id="4" name="TextBox 3">
            <a:extLst>
              <a:ext uri="{FF2B5EF4-FFF2-40B4-BE49-F238E27FC236}">
                <a16:creationId xmlns:a16="http://schemas.microsoft.com/office/drawing/2014/main" id="{39302DFA-5F16-0954-9401-53AA266FE95E}"/>
              </a:ext>
            </a:extLst>
          </p:cNvPr>
          <p:cNvSpPr txBox="1"/>
          <p:nvPr/>
        </p:nvSpPr>
        <p:spPr>
          <a:xfrm>
            <a:off x="4258585" y="3400606"/>
            <a:ext cx="755049" cy="307777"/>
          </a:xfrm>
          <a:prstGeom prst="rect">
            <a:avLst/>
          </a:prstGeom>
          <a:solidFill>
            <a:schemeClr val="bg1"/>
          </a:solidFill>
        </p:spPr>
        <p:txBody>
          <a:bodyPr wrap="square" rtlCol="0">
            <a:spAutoFit/>
          </a:bodyPr>
          <a:lstStyle/>
          <a:p>
            <a:pPr algn="ctr"/>
            <a:r>
              <a:rPr lang="en-US" sz="1400" dirty="0" err="1"/>
              <a:t>辦公室</a:t>
            </a:r>
            <a:endParaRPr lang="en-US" sz="1400" dirty="0"/>
          </a:p>
        </p:txBody>
      </p:sp>
      <p:sp>
        <p:nvSpPr>
          <p:cNvPr id="5" name="TextBox 4">
            <a:extLst>
              <a:ext uri="{FF2B5EF4-FFF2-40B4-BE49-F238E27FC236}">
                <a16:creationId xmlns:a16="http://schemas.microsoft.com/office/drawing/2014/main" id="{246020F7-5790-ED10-F25D-8143AD7EB1CC}"/>
              </a:ext>
            </a:extLst>
          </p:cNvPr>
          <p:cNvSpPr txBox="1"/>
          <p:nvPr/>
        </p:nvSpPr>
        <p:spPr>
          <a:xfrm>
            <a:off x="3126326" y="5765832"/>
            <a:ext cx="1132259" cy="307777"/>
          </a:xfrm>
          <a:prstGeom prst="rect">
            <a:avLst/>
          </a:prstGeom>
          <a:solidFill>
            <a:schemeClr val="bg1"/>
          </a:solidFill>
        </p:spPr>
        <p:txBody>
          <a:bodyPr wrap="square" rtlCol="0">
            <a:spAutoFit/>
          </a:bodyPr>
          <a:lstStyle/>
          <a:p>
            <a:pPr algn="ctr"/>
            <a:r>
              <a:rPr lang="en-US" sz="1400" dirty="0" err="1"/>
              <a:t>室內停車場</a:t>
            </a:r>
            <a:endParaRPr lang="en-US" sz="1400" dirty="0"/>
          </a:p>
        </p:txBody>
      </p:sp>
      <p:sp>
        <p:nvSpPr>
          <p:cNvPr id="7" name="TextBox 6">
            <a:extLst>
              <a:ext uri="{FF2B5EF4-FFF2-40B4-BE49-F238E27FC236}">
                <a16:creationId xmlns:a16="http://schemas.microsoft.com/office/drawing/2014/main" id="{6024A30D-933D-874D-3350-1C279B6AA7E7}"/>
              </a:ext>
            </a:extLst>
          </p:cNvPr>
          <p:cNvSpPr txBox="1"/>
          <p:nvPr/>
        </p:nvSpPr>
        <p:spPr>
          <a:xfrm>
            <a:off x="5517690" y="3922678"/>
            <a:ext cx="970659" cy="307777"/>
          </a:xfrm>
          <a:prstGeom prst="rect">
            <a:avLst/>
          </a:prstGeom>
          <a:solidFill>
            <a:schemeClr val="bg1"/>
          </a:solidFill>
        </p:spPr>
        <p:txBody>
          <a:bodyPr wrap="square" rtlCol="0">
            <a:spAutoFit/>
          </a:bodyPr>
          <a:lstStyle/>
          <a:p>
            <a:pPr algn="ctr"/>
            <a:r>
              <a:rPr lang="en-US" sz="1400" dirty="0" err="1"/>
              <a:t>緊急出口</a:t>
            </a:r>
            <a:endParaRPr lang="en-US" sz="1400" dirty="0"/>
          </a:p>
        </p:txBody>
      </p:sp>
    </p:spTree>
    <p:extLst>
      <p:ext uri="{BB962C8B-B14F-4D97-AF65-F5344CB8AC3E}">
        <p14:creationId xmlns:p14="http://schemas.microsoft.com/office/powerpoint/2010/main" val="3655994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926416287"/>
              </p:ext>
            </p:extLst>
          </p:nvPr>
        </p:nvGraphicFramePr>
        <p:xfrm>
          <a:off x="83507" y="1680575"/>
          <a:ext cx="8972941" cy="4973144"/>
        </p:xfrm>
        <a:graphic>
          <a:graphicData uri="http://schemas.openxmlformats.org/drawingml/2006/table">
            <a:tbl>
              <a:tblPr firstRow="1" bandRow="1">
                <a:tableStyleId>{5C22544A-7EE6-4342-B048-85BDC9FD1C3A}</a:tableStyleId>
              </a:tblPr>
              <a:tblGrid>
                <a:gridCol w="2064184">
                  <a:extLst>
                    <a:ext uri="{9D8B030D-6E8A-4147-A177-3AD203B41FA5}">
                      <a16:colId xmlns:a16="http://schemas.microsoft.com/office/drawing/2014/main" val="2167205820"/>
                    </a:ext>
                  </a:extLst>
                </a:gridCol>
                <a:gridCol w="775819">
                  <a:extLst>
                    <a:ext uri="{9D8B030D-6E8A-4147-A177-3AD203B41FA5}">
                      <a16:colId xmlns:a16="http://schemas.microsoft.com/office/drawing/2014/main" val="2565856468"/>
                    </a:ext>
                  </a:extLst>
                </a:gridCol>
                <a:gridCol w="876134">
                  <a:extLst>
                    <a:ext uri="{9D8B030D-6E8A-4147-A177-3AD203B41FA5}">
                      <a16:colId xmlns:a16="http://schemas.microsoft.com/office/drawing/2014/main" val="3900648050"/>
                    </a:ext>
                  </a:extLst>
                </a:gridCol>
                <a:gridCol w="876134">
                  <a:extLst>
                    <a:ext uri="{9D8B030D-6E8A-4147-A177-3AD203B41FA5}">
                      <a16:colId xmlns:a16="http://schemas.microsoft.com/office/drawing/2014/main" val="2122113404"/>
                    </a:ext>
                  </a:extLst>
                </a:gridCol>
                <a:gridCol w="876134">
                  <a:extLst>
                    <a:ext uri="{9D8B030D-6E8A-4147-A177-3AD203B41FA5}">
                      <a16:colId xmlns:a16="http://schemas.microsoft.com/office/drawing/2014/main" val="905671876"/>
                    </a:ext>
                  </a:extLst>
                </a:gridCol>
                <a:gridCol w="876134">
                  <a:extLst>
                    <a:ext uri="{9D8B030D-6E8A-4147-A177-3AD203B41FA5}">
                      <a16:colId xmlns:a16="http://schemas.microsoft.com/office/drawing/2014/main" val="3155535811"/>
                    </a:ext>
                  </a:extLst>
                </a:gridCol>
                <a:gridCol w="876134">
                  <a:extLst>
                    <a:ext uri="{9D8B030D-6E8A-4147-A177-3AD203B41FA5}">
                      <a16:colId xmlns:a16="http://schemas.microsoft.com/office/drawing/2014/main" val="2748578960"/>
                    </a:ext>
                  </a:extLst>
                </a:gridCol>
                <a:gridCol w="876134">
                  <a:extLst>
                    <a:ext uri="{9D8B030D-6E8A-4147-A177-3AD203B41FA5}">
                      <a16:colId xmlns:a16="http://schemas.microsoft.com/office/drawing/2014/main" val="2393102404"/>
                    </a:ext>
                  </a:extLst>
                </a:gridCol>
                <a:gridCol w="876134">
                  <a:extLst>
                    <a:ext uri="{9D8B030D-6E8A-4147-A177-3AD203B41FA5}">
                      <a16:colId xmlns:a16="http://schemas.microsoft.com/office/drawing/2014/main" val="3567203134"/>
                    </a:ext>
                  </a:extLst>
                </a:gridCol>
              </a:tblGrid>
              <a:tr h="332009">
                <a:tc>
                  <a:txBody>
                    <a:bodyPr/>
                    <a:lstStyle/>
                    <a:p>
                      <a:endParaRPr lang="en-US" sz="1300" dirty="0">
                        <a:solidFill>
                          <a:schemeClr val="tx1">
                            <a:lumMod val="76000"/>
                            <a:lumOff val="24000"/>
                          </a:schemeClr>
                        </a:solidFill>
                      </a:endParaRPr>
                    </a:p>
                  </a:txBody>
                  <a:tcPr/>
                </a:tc>
                <a:tc>
                  <a:txBody>
                    <a:bodyPr/>
                    <a:lstStyle/>
                    <a:p>
                      <a:pPr algn="ctr"/>
                      <a:r>
                        <a:rPr lang="en-US" sz="1400" dirty="0" err="1">
                          <a:solidFill>
                            <a:schemeClr val="bg1"/>
                          </a:solidFill>
                          <a:latin typeface="標楷體" panose="03000509000000000000" pitchFamily="65" charset="-120"/>
                          <a:ea typeface="標楷體" panose="03000509000000000000" pitchFamily="65" charset="-120"/>
                        </a:rPr>
                        <a:t>入口</a:t>
                      </a:r>
                      <a:endParaRPr lang="en-US" sz="1400" dirty="0">
                        <a:solidFill>
                          <a:schemeClr val="bg1"/>
                        </a:solidFill>
                        <a:latin typeface="標楷體" panose="03000509000000000000" pitchFamily="65" charset="-120"/>
                        <a:ea typeface="標楷體" panose="03000509000000000000" pitchFamily="65" charset="-120"/>
                      </a:endParaRPr>
                    </a:p>
                  </a:txBody>
                  <a:tcPr/>
                </a:tc>
                <a:tc>
                  <a:txBody>
                    <a:bodyPr/>
                    <a:lstStyle/>
                    <a:p>
                      <a:pPr algn="ctr"/>
                      <a:r>
                        <a:rPr lang="en-US" sz="1400" dirty="0" err="1">
                          <a:solidFill>
                            <a:schemeClr val="bg1"/>
                          </a:solidFill>
                          <a:latin typeface="標楷體" panose="03000509000000000000" pitchFamily="65" charset="-120"/>
                          <a:ea typeface="標楷體" panose="03000509000000000000" pitchFamily="65" charset="-120"/>
                        </a:rPr>
                        <a:t>大門</a:t>
                      </a:r>
                      <a:endParaRPr lang="en-US" sz="1400" dirty="0">
                        <a:solidFill>
                          <a:schemeClr val="bg1"/>
                        </a:solidFill>
                        <a:latin typeface="標楷體" panose="03000509000000000000" pitchFamily="65" charset="-120"/>
                        <a:ea typeface="標楷體" panose="03000509000000000000" pitchFamily="65" charset="-120"/>
                      </a:endParaRPr>
                    </a:p>
                  </a:txBody>
                  <a:tcPr/>
                </a:tc>
                <a:tc>
                  <a:txBody>
                    <a:bodyPr/>
                    <a:lstStyle/>
                    <a:p>
                      <a:pPr algn="ctr"/>
                      <a:r>
                        <a:rPr lang="en-US" sz="1400" dirty="0" err="1">
                          <a:solidFill>
                            <a:schemeClr val="bg1"/>
                          </a:solidFill>
                          <a:latin typeface="標楷體" panose="03000509000000000000" pitchFamily="65" charset="-120"/>
                          <a:ea typeface="標楷體" panose="03000509000000000000" pitchFamily="65" charset="-120"/>
                        </a:rPr>
                        <a:t>控制室</a:t>
                      </a:r>
                      <a:endParaRPr lang="en-US" sz="1400" dirty="0">
                        <a:solidFill>
                          <a:schemeClr val="bg1"/>
                        </a:solidFill>
                        <a:latin typeface="標楷體" panose="03000509000000000000" pitchFamily="65" charset="-120"/>
                        <a:ea typeface="標楷體" panose="03000509000000000000" pitchFamily="65" charset="-120"/>
                      </a:endParaRPr>
                    </a:p>
                  </a:txBody>
                  <a:tcPr/>
                </a:tc>
                <a:tc>
                  <a:txBody>
                    <a:bodyPr/>
                    <a:lstStyle/>
                    <a:p>
                      <a:pPr algn="ctr"/>
                      <a:r>
                        <a:rPr lang="en-US" sz="1400" dirty="0" err="1">
                          <a:solidFill>
                            <a:schemeClr val="bg1"/>
                          </a:solidFill>
                          <a:latin typeface="標楷體" panose="03000509000000000000" pitchFamily="65" charset="-120"/>
                          <a:ea typeface="標楷體" panose="03000509000000000000" pitchFamily="65" charset="-120"/>
                        </a:rPr>
                        <a:t>辦公室</a:t>
                      </a:r>
                      <a:endParaRPr lang="en-US" sz="1400" dirty="0">
                        <a:solidFill>
                          <a:schemeClr val="bg1"/>
                        </a:solidFill>
                        <a:latin typeface="標楷體" panose="03000509000000000000" pitchFamily="65" charset="-120"/>
                        <a:ea typeface="標楷體" panose="03000509000000000000" pitchFamily="65" charset="-120"/>
                      </a:endParaRPr>
                    </a:p>
                  </a:txBody>
                  <a:tcPr/>
                </a:tc>
                <a:tc>
                  <a:txBody>
                    <a:bodyPr/>
                    <a:lstStyle/>
                    <a:p>
                      <a:pPr algn="ctr"/>
                      <a:r>
                        <a:rPr lang="en-US" sz="1400" dirty="0" err="1">
                          <a:solidFill>
                            <a:schemeClr val="bg1"/>
                          </a:solidFill>
                          <a:latin typeface="標楷體" panose="03000509000000000000" pitchFamily="65" charset="-120"/>
                          <a:ea typeface="標楷體" panose="03000509000000000000" pitchFamily="65" charset="-120"/>
                        </a:rPr>
                        <a:t>服務臺</a:t>
                      </a:r>
                      <a:endParaRPr lang="en-US" sz="1400" dirty="0">
                        <a:solidFill>
                          <a:schemeClr val="bg1"/>
                        </a:solidFill>
                        <a:latin typeface="標楷體" panose="03000509000000000000" pitchFamily="65" charset="-120"/>
                        <a:ea typeface="標楷體" panose="03000509000000000000" pitchFamily="65" charset="-120"/>
                      </a:endParaRPr>
                    </a:p>
                  </a:txBody>
                  <a:tcPr/>
                </a:tc>
                <a:tc>
                  <a:txBody>
                    <a:bodyPr/>
                    <a:lstStyle/>
                    <a:p>
                      <a:pPr algn="ctr"/>
                      <a:r>
                        <a:rPr lang="en-US" sz="1400" dirty="0" err="1">
                          <a:solidFill>
                            <a:schemeClr val="bg1"/>
                          </a:solidFill>
                          <a:latin typeface="標楷體" panose="03000509000000000000" pitchFamily="65" charset="-120"/>
                          <a:ea typeface="標楷體" panose="03000509000000000000" pitchFamily="65" charset="-120"/>
                        </a:rPr>
                        <a:t>走廊</a:t>
                      </a:r>
                      <a:endParaRPr lang="en-US" sz="1400" dirty="0">
                        <a:solidFill>
                          <a:schemeClr val="bg1"/>
                        </a:solidFill>
                        <a:latin typeface="標楷體" panose="03000509000000000000" pitchFamily="65" charset="-120"/>
                        <a:ea typeface="標楷體" panose="03000509000000000000" pitchFamily="65" charset="-120"/>
                      </a:endParaRPr>
                    </a:p>
                  </a:txBody>
                  <a:tcPr/>
                </a:tc>
                <a:tc>
                  <a:txBody>
                    <a:bodyPr/>
                    <a:lstStyle/>
                    <a:p>
                      <a:pPr algn="ctr"/>
                      <a:r>
                        <a:rPr lang="en-US" sz="1400" dirty="0" err="1">
                          <a:solidFill>
                            <a:schemeClr val="bg1"/>
                          </a:solidFill>
                          <a:latin typeface="標楷體" panose="03000509000000000000" pitchFamily="65" charset="-120"/>
                          <a:ea typeface="標楷體" panose="03000509000000000000" pitchFamily="65" charset="-120"/>
                        </a:rPr>
                        <a:t>停車場</a:t>
                      </a:r>
                      <a:endParaRPr lang="en-US" sz="1400" dirty="0">
                        <a:solidFill>
                          <a:schemeClr val="bg1"/>
                        </a:solidFill>
                        <a:latin typeface="標楷體" panose="03000509000000000000" pitchFamily="65" charset="-120"/>
                        <a:ea typeface="標楷體" panose="03000509000000000000" pitchFamily="65" charset="-120"/>
                      </a:endParaRPr>
                    </a:p>
                  </a:txBody>
                  <a:tcPr/>
                </a:tc>
                <a:tc>
                  <a:txBody>
                    <a:bodyPr/>
                    <a:lstStyle/>
                    <a:p>
                      <a:pPr algn="ctr"/>
                      <a:r>
                        <a:rPr lang="en-US" sz="1400" dirty="0" err="1">
                          <a:solidFill>
                            <a:schemeClr val="bg1"/>
                          </a:solidFill>
                          <a:latin typeface="標楷體" panose="03000509000000000000" pitchFamily="65" charset="-120"/>
                          <a:ea typeface="標楷體" panose="03000509000000000000" pitchFamily="65" charset="-120"/>
                        </a:rPr>
                        <a:t>周邊</a:t>
                      </a:r>
                      <a:endParaRPr lang="en-US" sz="1400" dirty="0">
                        <a:solidFill>
                          <a:schemeClr val="bg1"/>
                        </a:solidFill>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2090737549"/>
                  </a:ext>
                </a:extLst>
              </a:tr>
              <a:tr h="477238">
                <a:tc>
                  <a:txBody>
                    <a:bodyPr/>
                    <a:lstStyle/>
                    <a:p>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未授權的</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進入偵</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測</a:t>
                      </a: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2078924313"/>
                  </a:ext>
                </a:extLst>
              </a:tr>
              <a:tr h="465225">
                <a:tc>
                  <a:txBody>
                    <a:bodyPr/>
                    <a:lstStyle/>
                    <a:p>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尾隨</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進入偵</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測</a:t>
                      </a:r>
                    </a:p>
                  </a:txBody>
                  <a:tcPr/>
                </a:tc>
                <a:tc>
                  <a:txBody>
                    <a:bodyPr/>
                    <a:lstStyle/>
                    <a:p>
                      <a:pPr algn="ct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2461784252"/>
                  </a:ext>
                </a:extLst>
              </a:tr>
              <a:tr h="47723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即</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時</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嫌</a:t>
                      </a: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疑人追蹤</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extLst>
                  <a:ext uri="{0D108BD9-81ED-4DB2-BD59-A6C34878D82A}">
                    <a16:rowId xmlns:a16="http://schemas.microsoft.com/office/drawing/2014/main" val="2210431295"/>
                  </a:ext>
                </a:extLst>
              </a:tr>
              <a:tr h="4652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車輛進入</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管控</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2674638168"/>
                  </a:ext>
                </a:extLst>
              </a:tr>
              <a:tr h="465225">
                <a:tc>
                  <a:txBody>
                    <a:bodyPr/>
                    <a:lstStyle/>
                    <a:p>
                      <a:r>
                        <a:rPr lang="en-US" sz="1400" dirty="0">
                          <a:solidFill>
                            <a:schemeClr val="tx1">
                              <a:lumMod val="76000"/>
                              <a:lumOff val="24000"/>
                            </a:schemeClr>
                          </a:solidFill>
                          <a:latin typeface="標楷體" panose="03000509000000000000" pitchFamily="65" charset="-120"/>
                          <a:ea typeface="標楷體" panose="03000509000000000000" pitchFamily="65" charset="-120"/>
                        </a:rPr>
                        <a:t>對</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講</a:t>
                      </a: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服務</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2253065483"/>
                  </a:ext>
                </a:extLst>
              </a:tr>
              <a:tr h="477238">
                <a:tc>
                  <a:txBody>
                    <a:bodyPr/>
                    <a:lstStyle/>
                    <a:p>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人體</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體溫偵</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測</a:t>
                      </a:r>
                    </a:p>
                  </a:txBody>
                  <a:tcPr/>
                </a:tc>
                <a:tc>
                  <a:txBody>
                    <a:bodyPr/>
                    <a:lstStyle/>
                    <a:p>
                      <a:pPr algn="ct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1261085878"/>
                  </a:ext>
                </a:extLst>
              </a:tr>
              <a:tr h="477238">
                <a:tc>
                  <a:txBody>
                    <a:bodyPr/>
                    <a:lstStyle/>
                    <a:p>
                      <a:r>
                        <a:rPr lang="en-US" sz="1400" dirty="0">
                          <a:solidFill>
                            <a:schemeClr val="tx1">
                              <a:lumMod val="76000"/>
                              <a:lumOff val="24000"/>
                            </a:schemeClr>
                          </a:solidFill>
                          <a:latin typeface="標楷體" panose="03000509000000000000" pitchFamily="65" charset="-120"/>
                          <a:ea typeface="標楷體" panose="03000509000000000000" pitchFamily="65" charset="-120"/>
                        </a:rPr>
                        <a:t>可</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疑</a:t>
                      </a: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物品</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偵</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測</a:t>
                      </a: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2250837835"/>
                  </a:ext>
                </a:extLst>
              </a:tr>
              <a:tr h="465225">
                <a:tc>
                  <a:txBody>
                    <a:bodyPr/>
                    <a:lstStyle/>
                    <a:p>
                      <a:pPr lvl="0">
                        <a:buNone/>
                      </a:pP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即時</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監</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控</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extLst>
                  <a:ext uri="{0D108BD9-81ED-4DB2-BD59-A6C34878D82A}">
                    <a16:rowId xmlns:a16="http://schemas.microsoft.com/office/drawing/2014/main" val="2091576229"/>
                  </a:ext>
                </a:extLst>
              </a:tr>
              <a:tr h="322697">
                <a:tc>
                  <a:txBody>
                    <a:bodyPr/>
                    <a:lstStyle/>
                    <a:p>
                      <a:pPr lvl="0">
                        <a:buNone/>
                      </a:pPr>
                      <a:r>
                        <a:rPr lang="en-US" sz="1400" dirty="0">
                          <a:solidFill>
                            <a:schemeClr val="tx1">
                              <a:lumMod val="76000"/>
                              <a:lumOff val="24000"/>
                            </a:schemeClr>
                          </a:solidFill>
                          <a:latin typeface="標楷體" panose="03000509000000000000" pitchFamily="65" charset="-120"/>
                          <a:ea typeface="標楷體" panose="03000509000000000000" pitchFamily="65" charset="-120"/>
                        </a:rPr>
                        <a:t>安</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全</a:t>
                      </a: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保障</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extLst>
                  <a:ext uri="{0D108BD9-81ED-4DB2-BD59-A6C34878D82A}">
                    <a16:rowId xmlns:a16="http://schemas.microsoft.com/office/drawing/2014/main" val="2188733179"/>
                  </a:ext>
                </a:extLst>
              </a:tr>
              <a:tr h="54858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手機傳送錄影證據至</a:t>
                      </a:r>
                      <a:r>
                        <a:rPr lang="en-US" altLang="zh-TW" sz="1400" dirty="0">
                          <a:solidFill>
                            <a:schemeClr val="tx1">
                              <a:lumMod val="76000"/>
                              <a:lumOff val="24000"/>
                            </a:schemeClr>
                          </a:solidFill>
                          <a:latin typeface="標楷體" panose="03000509000000000000" pitchFamily="65" charset="-120"/>
                          <a:ea typeface="標楷體" panose="03000509000000000000" pitchFamily="65" charset="-120"/>
                        </a:rPr>
                        <a:t>NVR</a:t>
                      </a:r>
                    </a:p>
                    <a:p>
                      <a:pPr lvl="0">
                        <a:buNone/>
                      </a:pP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4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3868344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字方塊 11">
            <a:extLst>
              <a:ext uri="{FF2B5EF4-FFF2-40B4-BE49-F238E27FC236}">
                <a16:creationId xmlns:a16="http://schemas.microsoft.com/office/drawing/2014/main" id="{1B89494C-A2D5-C621-D6F8-9EBEA7B8FC95}"/>
              </a:ext>
            </a:extLst>
          </p:cNvPr>
          <p:cNvSpPr txBox="1"/>
          <p:nvPr/>
        </p:nvSpPr>
        <p:spPr>
          <a:xfrm>
            <a:off x="245605" y="4279925"/>
            <a:ext cx="1583195" cy="369332"/>
          </a:xfrm>
          <a:prstGeom prst="rect">
            <a:avLst/>
          </a:prstGeom>
          <a:solidFill>
            <a:schemeClr val="bg1"/>
          </a:solidFill>
        </p:spPr>
        <p:txBody>
          <a:bodyPr wrap="square" rtlCol="0">
            <a:spAutoFit/>
          </a:bodyPr>
          <a:lstStyle/>
          <a:p>
            <a:endParaRPr lang="zh-TW" altLang="en-US" dirty="0"/>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a:t>
            </a:r>
          </a:p>
        </p:txBody>
      </p:sp>
      <p:pic>
        <p:nvPicPr>
          <p:cNvPr id="3" name="Picture 2">
            <a:extLst>
              <a:ext uri="{FF2B5EF4-FFF2-40B4-BE49-F238E27FC236}">
                <a16:creationId xmlns:a16="http://schemas.microsoft.com/office/drawing/2014/main" id="{D336DDB3-AB5F-4D1D-85F7-368CB1A4E729}"/>
              </a:ext>
            </a:extLst>
          </p:cNvPr>
          <p:cNvPicPr>
            <a:picLocks noChangeAspect="1"/>
          </p:cNvPicPr>
          <p:nvPr/>
        </p:nvPicPr>
        <p:blipFill>
          <a:blip r:embed="rId3"/>
          <a:stretch>
            <a:fillRect/>
          </a:stretch>
        </p:blipFill>
        <p:spPr>
          <a:xfrm>
            <a:off x="264943" y="2152312"/>
            <a:ext cx="1688961" cy="2458929"/>
          </a:xfrm>
          <a:prstGeom prst="rect">
            <a:avLst/>
          </a:prstGeom>
        </p:spPr>
      </p:pic>
      <p:pic>
        <p:nvPicPr>
          <p:cNvPr id="5" name="Picture 4">
            <a:extLst>
              <a:ext uri="{FF2B5EF4-FFF2-40B4-BE49-F238E27FC236}">
                <a16:creationId xmlns:a16="http://schemas.microsoft.com/office/drawing/2014/main" id="{5FE932CA-1F25-81E2-F59A-E98058F20F23}"/>
              </a:ext>
            </a:extLst>
          </p:cNvPr>
          <p:cNvPicPr>
            <a:picLocks noChangeAspect="1"/>
          </p:cNvPicPr>
          <p:nvPr/>
        </p:nvPicPr>
        <p:blipFill>
          <a:blip r:embed="rId4"/>
          <a:stretch>
            <a:fillRect/>
          </a:stretch>
        </p:blipFill>
        <p:spPr>
          <a:xfrm>
            <a:off x="2031728" y="2142584"/>
            <a:ext cx="1641682" cy="2799067"/>
          </a:xfrm>
          <a:prstGeom prst="rect">
            <a:avLst/>
          </a:prstGeom>
        </p:spPr>
      </p:pic>
      <p:pic>
        <p:nvPicPr>
          <p:cNvPr id="7" name="Picture 6">
            <a:extLst>
              <a:ext uri="{FF2B5EF4-FFF2-40B4-BE49-F238E27FC236}">
                <a16:creationId xmlns:a16="http://schemas.microsoft.com/office/drawing/2014/main" id="{4D3C4267-0BE9-D355-5473-5BA9A68E3446}"/>
              </a:ext>
            </a:extLst>
          </p:cNvPr>
          <p:cNvPicPr>
            <a:picLocks noChangeAspect="1"/>
          </p:cNvPicPr>
          <p:nvPr/>
        </p:nvPicPr>
        <p:blipFill>
          <a:blip r:embed="rId5"/>
          <a:stretch>
            <a:fillRect/>
          </a:stretch>
        </p:blipFill>
        <p:spPr>
          <a:xfrm>
            <a:off x="5472687" y="2146963"/>
            <a:ext cx="1618591" cy="2358752"/>
          </a:xfrm>
          <a:prstGeom prst="rect">
            <a:avLst/>
          </a:prstGeom>
        </p:spPr>
      </p:pic>
      <p:pic>
        <p:nvPicPr>
          <p:cNvPr id="9" name="Picture 8">
            <a:extLst>
              <a:ext uri="{FF2B5EF4-FFF2-40B4-BE49-F238E27FC236}">
                <a16:creationId xmlns:a16="http://schemas.microsoft.com/office/drawing/2014/main" id="{67FD8430-B833-2518-B2C1-C6E7172E3984}"/>
              </a:ext>
            </a:extLst>
          </p:cNvPr>
          <p:cNvPicPr>
            <a:picLocks noChangeAspect="1"/>
          </p:cNvPicPr>
          <p:nvPr/>
        </p:nvPicPr>
        <p:blipFill>
          <a:blip r:embed="rId6"/>
          <a:stretch>
            <a:fillRect/>
          </a:stretch>
        </p:blipFill>
        <p:spPr>
          <a:xfrm>
            <a:off x="7189908" y="2142584"/>
            <a:ext cx="1689149" cy="2376401"/>
          </a:xfrm>
          <a:prstGeom prst="rect">
            <a:avLst/>
          </a:prstGeom>
        </p:spPr>
      </p:pic>
      <p:pic>
        <p:nvPicPr>
          <p:cNvPr id="10" name="Picture 9">
            <a:extLst>
              <a:ext uri="{FF2B5EF4-FFF2-40B4-BE49-F238E27FC236}">
                <a16:creationId xmlns:a16="http://schemas.microsoft.com/office/drawing/2014/main" id="{3B42C688-7187-21C0-031C-38995C5101F4}"/>
              </a:ext>
            </a:extLst>
          </p:cNvPr>
          <p:cNvPicPr>
            <a:picLocks noChangeAspect="1"/>
          </p:cNvPicPr>
          <p:nvPr/>
        </p:nvPicPr>
        <p:blipFill>
          <a:blip r:embed="rId7"/>
          <a:stretch>
            <a:fillRect/>
          </a:stretch>
        </p:blipFill>
        <p:spPr>
          <a:xfrm>
            <a:off x="3746621" y="2152311"/>
            <a:ext cx="1714221" cy="2799067"/>
          </a:xfrm>
          <a:prstGeom prst="rect">
            <a:avLst/>
          </a:prstGeom>
        </p:spPr>
      </p:pic>
      <p:sp>
        <p:nvSpPr>
          <p:cNvPr id="4" name="文字方塊 3">
            <a:extLst>
              <a:ext uri="{FF2B5EF4-FFF2-40B4-BE49-F238E27FC236}">
                <a16:creationId xmlns:a16="http://schemas.microsoft.com/office/drawing/2014/main" id="{C9F65D05-55DB-9503-A0A3-CE72C8A0AB5C}"/>
              </a:ext>
            </a:extLst>
          </p:cNvPr>
          <p:cNvSpPr txBox="1"/>
          <p:nvPr/>
        </p:nvSpPr>
        <p:spPr>
          <a:xfrm>
            <a:off x="3746621" y="3326339"/>
            <a:ext cx="1698363" cy="1600438"/>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即時嫌疑人追蹤 </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透過影像管理系統中的透明疊加按鈕在不同影像頻道間切換，無縫追蹤嫌疑人。</a:t>
            </a:r>
          </a:p>
        </p:txBody>
      </p:sp>
      <p:sp>
        <p:nvSpPr>
          <p:cNvPr id="8" name="文字方塊 7">
            <a:extLst>
              <a:ext uri="{FF2B5EF4-FFF2-40B4-BE49-F238E27FC236}">
                <a16:creationId xmlns:a16="http://schemas.microsoft.com/office/drawing/2014/main" id="{D8236B8D-9850-45E7-AB53-D9405B9801D6}"/>
              </a:ext>
            </a:extLst>
          </p:cNvPr>
          <p:cNvSpPr txBox="1"/>
          <p:nvPr/>
        </p:nvSpPr>
        <p:spPr>
          <a:xfrm>
            <a:off x="7225186" y="3378326"/>
            <a:ext cx="1618591" cy="954107"/>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對講服務 </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通過本地語音通信系統與他人互動。</a:t>
            </a:r>
          </a:p>
        </p:txBody>
      </p:sp>
      <p:sp>
        <p:nvSpPr>
          <p:cNvPr id="11" name="文字方塊 10">
            <a:extLst>
              <a:ext uri="{FF2B5EF4-FFF2-40B4-BE49-F238E27FC236}">
                <a16:creationId xmlns:a16="http://schemas.microsoft.com/office/drawing/2014/main" id="{07AB33BC-9AAA-CE25-5416-D5A1B57FE37C}"/>
              </a:ext>
            </a:extLst>
          </p:cNvPr>
          <p:cNvSpPr txBox="1"/>
          <p:nvPr/>
        </p:nvSpPr>
        <p:spPr>
          <a:xfrm>
            <a:off x="318388" y="3378326"/>
            <a:ext cx="1583196" cy="1169551"/>
          </a:xfrm>
          <a:prstGeom prst="rect">
            <a:avLst/>
          </a:prstGeom>
          <a:solidFill>
            <a:schemeClr val="bg1"/>
          </a:solidFill>
        </p:spPr>
        <p:txBody>
          <a:bodyPr wrap="square" rtlCol="0">
            <a:spAutoFit/>
          </a:bodyPr>
          <a:lstStyle/>
          <a:p>
            <a:pPr algn="ctr"/>
            <a:r>
              <a:rPr lang="zh-TW" altLang="en-US" sz="1400" dirty="0">
                <a:latin typeface="標楷體" panose="03000509000000000000" pitchFamily="65" charset="-120"/>
                <a:ea typeface="標楷體" panose="03000509000000000000" pitchFamily="65" charset="-120"/>
              </a:rPr>
              <a:t>未授權進入偵測</a:t>
            </a:r>
            <a:endParaRPr lang="en-US" altLang="zh-TW" sz="1400" dirty="0">
              <a:latin typeface="標楷體" panose="03000509000000000000" pitchFamily="65" charset="-120"/>
              <a:ea typeface="標楷體" panose="03000509000000000000" pitchFamily="65" charset="-120"/>
            </a:endParaRPr>
          </a:p>
          <a:p>
            <a:pPr algn="ctr"/>
            <a:endParaRPr lang="en-US" altLang="zh-TW" sz="1400" b="1"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提供入侵企圖偵測功能，並通知安保。</a:t>
            </a:r>
          </a:p>
        </p:txBody>
      </p:sp>
      <p:sp>
        <p:nvSpPr>
          <p:cNvPr id="13" name="文字方塊 12">
            <a:extLst>
              <a:ext uri="{FF2B5EF4-FFF2-40B4-BE49-F238E27FC236}">
                <a16:creationId xmlns:a16="http://schemas.microsoft.com/office/drawing/2014/main" id="{55A71EF3-25CA-6F29-5115-386B8FD11983}"/>
              </a:ext>
            </a:extLst>
          </p:cNvPr>
          <p:cNvSpPr txBox="1"/>
          <p:nvPr/>
        </p:nvSpPr>
        <p:spPr>
          <a:xfrm>
            <a:off x="2104512" y="3349434"/>
            <a:ext cx="1498060" cy="1169551"/>
          </a:xfrm>
          <a:prstGeom prst="rect">
            <a:avLst/>
          </a:prstGeom>
          <a:solidFill>
            <a:schemeClr val="bg1"/>
          </a:solidFill>
        </p:spPr>
        <p:txBody>
          <a:bodyPr wrap="square" rtlCol="0">
            <a:spAutoFit/>
          </a:bodyPr>
          <a:lstStyle/>
          <a:p>
            <a:pPr algn="ctr"/>
            <a:r>
              <a:rPr lang="zh-TW" altLang="en-US" sz="1400" dirty="0">
                <a:latin typeface="標楷體" panose="03000509000000000000" pitchFamily="65" charset="-120"/>
                <a:ea typeface="標楷體" panose="03000509000000000000" pitchFamily="65" charset="-120"/>
              </a:rPr>
              <a:t>尾隨進入偵測</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透過人頭數與進入憑證比對偵測尾隨行為。</a:t>
            </a:r>
          </a:p>
        </p:txBody>
      </p:sp>
      <p:sp>
        <p:nvSpPr>
          <p:cNvPr id="14" name="文字方塊 13">
            <a:extLst>
              <a:ext uri="{FF2B5EF4-FFF2-40B4-BE49-F238E27FC236}">
                <a16:creationId xmlns:a16="http://schemas.microsoft.com/office/drawing/2014/main" id="{C0DF9417-C7C8-C949-C0FA-BA8103EB48B9}"/>
              </a:ext>
            </a:extLst>
          </p:cNvPr>
          <p:cNvSpPr txBox="1"/>
          <p:nvPr/>
        </p:nvSpPr>
        <p:spPr>
          <a:xfrm>
            <a:off x="2031728" y="3325818"/>
            <a:ext cx="125104" cy="1285423"/>
          </a:xfrm>
          <a:prstGeom prst="rect">
            <a:avLst/>
          </a:prstGeom>
          <a:solidFill>
            <a:schemeClr val="bg1"/>
          </a:solidFill>
        </p:spPr>
        <p:txBody>
          <a:bodyPr wrap="square" rtlCol="0">
            <a:spAutoFit/>
          </a:bodyPr>
          <a:lstStyle/>
          <a:p>
            <a:endParaRPr lang="zh-TW" altLang="en-US" dirty="0"/>
          </a:p>
        </p:txBody>
      </p:sp>
      <p:sp>
        <p:nvSpPr>
          <p:cNvPr id="15" name="文字方塊 14">
            <a:extLst>
              <a:ext uri="{FF2B5EF4-FFF2-40B4-BE49-F238E27FC236}">
                <a16:creationId xmlns:a16="http://schemas.microsoft.com/office/drawing/2014/main" id="{91590A36-055D-9813-91D9-5E0AFD80D519}"/>
              </a:ext>
            </a:extLst>
          </p:cNvPr>
          <p:cNvSpPr txBox="1"/>
          <p:nvPr/>
        </p:nvSpPr>
        <p:spPr>
          <a:xfrm>
            <a:off x="1953904" y="4505715"/>
            <a:ext cx="1275679" cy="421062"/>
          </a:xfrm>
          <a:prstGeom prst="rect">
            <a:avLst/>
          </a:prstGeom>
          <a:solidFill>
            <a:schemeClr val="bg1"/>
          </a:solidFill>
        </p:spPr>
        <p:txBody>
          <a:bodyPr wrap="square" rtlCol="0">
            <a:spAutoFit/>
          </a:bodyPr>
          <a:lstStyle/>
          <a:p>
            <a:endParaRPr lang="zh-TW" altLang="en-US" dirty="0"/>
          </a:p>
        </p:txBody>
      </p:sp>
      <p:sp>
        <p:nvSpPr>
          <p:cNvPr id="16" name="文字方塊 15">
            <a:extLst>
              <a:ext uri="{FF2B5EF4-FFF2-40B4-BE49-F238E27FC236}">
                <a16:creationId xmlns:a16="http://schemas.microsoft.com/office/drawing/2014/main" id="{41609DE9-B268-5FE4-7955-B65B8266B874}"/>
              </a:ext>
            </a:extLst>
          </p:cNvPr>
          <p:cNvSpPr txBox="1"/>
          <p:nvPr/>
        </p:nvSpPr>
        <p:spPr>
          <a:xfrm>
            <a:off x="5618807" y="3353592"/>
            <a:ext cx="1322961" cy="1169551"/>
          </a:xfrm>
          <a:prstGeom prst="rect">
            <a:avLst/>
          </a:prstGeom>
          <a:solidFill>
            <a:schemeClr val="bg1"/>
          </a:solidFill>
        </p:spPr>
        <p:txBody>
          <a:bodyPr wrap="square" rtlCol="0">
            <a:spAutoFit/>
          </a:bodyPr>
          <a:lstStyle/>
          <a:p>
            <a:pPr algn="ctr"/>
            <a:r>
              <a:rPr lang="zh-TW" altLang="en-US" sz="1400" dirty="0">
                <a:latin typeface="標楷體" panose="03000509000000000000" pitchFamily="65" charset="-120"/>
                <a:ea typeface="標楷體" panose="03000509000000000000" pitchFamily="65" charset="-120"/>
              </a:rPr>
              <a:t>車輛進入管控</a:t>
            </a:r>
            <a:endParaRPr lang="en-US" altLang="zh-TW" sz="1400" dirty="0">
              <a:latin typeface="標楷體" panose="03000509000000000000" pitchFamily="65" charset="-120"/>
              <a:ea typeface="標楷體" panose="03000509000000000000" pitchFamily="65" charset="-120"/>
            </a:endParaRPr>
          </a:p>
          <a:p>
            <a:pPr algn="ctr"/>
            <a:endParaRPr lang="en-US" altLang="zh-TW" sz="1400" b="1"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使用</a:t>
            </a:r>
            <a:r>
              <a:rPr lang="en-US" altLang="zh-TW" sz="1400" dirty="0">
                <a:latin typeface="標楷體" panose="03000509000000000000" pitchFamily="65" charset="-120"/>
                <a:ea typeface="標楷體" panose="03000509000000000000" pitchFamily="65" charset="-120"/>
              </a:rPr>
              <a:t>ALPR</a:t>
            </a:r>
            <a:r>
              <a:rPr lang="zh-TW" altLang="en-US" sz="1400" dirty="0">
                <a:latin typeface="標楷體" panose="03000509000000000000" pitchFamily="65" charset="-120"/>
                <a:ea typeface="標楷體" panose="03000509000000000000" pitchFamily="65" charset="-120"/>
              </a:rPr>
              <a:t>技術於閘口進行車輛管理。</a:t>
            </a:r>
          </a:p>
        </p:txBody>
      </p:sp>
      <p:sp>
        <p:nvSpPr>
          <p:cNvPr id="17" name="文字方塊 16">
            <a:extLst>
              <a:ext uri="{FF2B5EF4-FFF2-40B4-BE49-F238E27FC236}">
                <a16:creationId xmlns:a16="http://schemas.microsoft.com/office/drawing/2014/main" id="{C70BD067-AFF0-6CDC-BB28-815933BC3B58}"/>
              </a:ext>
            </a:extLst>
          </p:cNvPr>
          <p:cNvSpPr txBox="1"/>
          <p:nvPr/>
        </p:nvSpPr>
        <p:spPr>
          <a:xfrm>
            <a:off x="5444984" y="3325818"/>
            <a:ext cx="228346" cy="1100267"/>
          </a:xfrm>
          <a:prstGeom prst="rect">
            <a:avLst/>
          </a:prstGeom>
          <a:solidFill>
            <a:schemeClr val="bg1"/>
          </a:solidFill>
        </p:spPr>
        <p:txBody>
          <a:bodyPr wrap="square" rtlCol="0">
            <a:spAutoFit/>
          </a:bodyPr>
          <a:lstStyle/>
          <a:p>
            <a:endParaRPr lang="zh-TW" altLang="en-US" dirty="0"/>
          </a:p>
        </p:txBody>
      </p:sp>
      <p:sp>
        <p:nvSpPr>
          <p:cNvPr id="19" name="文字方塊 18">
            <a:extLst>
              <a:ext uri="{FF2B5EF4-FFF2-40B4-BE49-F238E27FC236}">
                <a16:creationId xmlns:a16="http://schemas.microsoft.com/office/drawing/2014/main" id="{DC3743BB-4AC0-FE4F-3692-AE6035067A37}"/>
              </a:ext>
            </a:extLst>
          </p:cNvPr>
          <p:cNvSpPr txBox="1"/>
          <p:nvPr/>
        </p:nvSpPr>
        <p:spPr>
          <a:xfrm>
            <a:off x="6780179" y="3325818"/>
            <a:ext cx="363168" cy="1006615"/>
          </a:xfrm>
          <a:prstGeom prst="rect">
            <a:avLst/>
          </a:prstGeom>
          <a:solidFill>
            <a:schemeClr val="bg1"/>
          </a:solidFill>
        </p:spPr>
        <p:txBody>
          <a:bodyPr wrap="square" rtlCol="0">
            <a:spAutoFit/>
          </a:bodyPr>
          <a:lstStyle/>
          <a:p>
            <a:endParaRPr lang="zh-TW" altLang="en-US" dirty="0"/>
          </a:p>
        </p:txBody>
      </p:sp>
    </p:spTree>
    <p:extLst>
      <p:ext uri="{BB962C8B-B14F-4D97-AF65-F5344CB8AC3E}">
        <p14:creationId xmlns:p14="http://schemas.microsoft.com/office/powerpoint/2010/main" val="1936221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a:t>
            </a:r>
          </a:p>
        </p:txBody>
      </p:sp>
      <p:pic>
        <p:nvPicPr>
          <p:cNvPr id="9" name="Picture 8">
            <a:hlinkClick r:id="rId3" action="ppaction://hlinksldjump"/>
            <a:extLst>
              <a:ext uri="{FF2B5EF4-FFF2-40B4-BE49-F238E27FC236}">
                <a16:creationId xmlns:a16="http://schemas.microsoft.com/office/drawing/2014/main" id="{7B4AEDA4-F673-3615-3E2B-ECE4D143B73C}"/>
              </a:ext>
            </a:extLst>
          </p:cNvPr>
          <p:cNvPicPr>
            <a:picLocks noChangeAspect="1"/>
          </p:cNvPicPr>
          <p:nvPr/>
        </p:nvPicPr>
        <p:blipFill>
          <a:blip r:embed="rId4"/>
          <a:stretch>
            <a:fillRect/>
          </a:stretch>
        </p:blipFill>
        <p:spPr>
          <a:xfrm>
            <a:off x="5540846" y="2142676"/>
            <a:ext cx="1695450" cy="2143125"/>
          </a:xfrm>
          <a:prstGeom prst="rect">
            <a:avLst/>
          </a:prstGeom>
        </p:spPr>
      </p:pic>
      <p:pic>
        <p:nvPicPr>
          <p:cNvPr id="8" name="Picture 7">
            <a:extLst>
              <a:ext uri="{FF2B5EF4-FFF2-40B4-BE49-F238E27FC236}">
                <a16:creationId xmlns:a16="http://schemas.microsoft.com/office/drawing/2014/main" id="{E9922D8C-8CBF-0F53-F14D-F832E520A697}"/>
              </a:ext>
            </a:extLst>
          </p:cNvPr>
          <p:cNvPicPr>
            <a:picLocks noChangeAspect="1"/>
          </p:cNvPicPr>
          <p:nvPr/>
        </p:nvPicPr>
        <p:blipFill>
          <a:blip r:embed="rId5"/>
          <a:stretch>
            <a:fillRect/>
          </a:stretch>
        </p:blipFill>
        <p:spPr>
          <a:xfrm>
            <a:off x="3782446" y="2132991"/>
            <a:ext cx="1708310" cy="2939680"/>
          </a:xfrm>
          <a:prstGeom prst="rect">
            <a:avLst/>
          </a:prstGeom>
        </p:spPr>
      </p:pic>
      <p:pic>
        <p:nvPicPr>
          <p:cNvPr id="15" name="Picture 14">
            <a:hlinkClick r:id="rId3" action="ppaction://hlinksldjump"/>
            <a:extLst>
              <a:ext uri="{FF2B5EF4-FFF2-40B4-BE49-F238E27FC236}">
                <a16:creationId xmlns:a16="http://schemas.microsoft.com/office/drawing/2014/main" id="{3F8F990D-7E81-73E1-FC51-5771342BB3DC}"/>
              </a:ext>
            </a:extLst>
          </p:cNvPr>
          <p:cNvPicPr>
            <a:picLocks noChangeAspect="1"/>
          </p:cNvPicPr>
          <p:nvPr/>
        </p:nvPicPr>
        <p:blipFill>
          <a:blip r:embed="rId6"/>
          <a:stretch>
            <a:fillRect/>
          </a:stretch>
        </p:blipFill>
        <p:spPr>
          <a:xfrm>
            <a:off x="7222733" y="2125603"/>
            <a:ext cx="1785079" cy="2774826"/>
          </a:xfrm>
          <a:prstGeom prst="rect">
            <a:avLst/>
          </a:prstGeom>
        </p:spPr>
      </p:pic>
      <p:pic>
        <p:nvPicPr>
          <p:cNvPr id="3" name="Picture 2">
            <a:extLst>
              <a:ext uri="{FF2B5EF4-FFF2-40B4-BE49-F238E27FC236}">
                <a16:creationId xmlns:a16="http://schemas.microsoft.com/office/drawing/2014/main" id="{C26FC2D5-B77E-F79A-D49A-0FB4B011334B}"/>
              </a:ext>
            </a:extLst>
          </p:cNvPr>
          <p:cNvPicPr>
            <a:picLocks noChangeAspect="1"/>
          </p:cNvPicPr>
          <p:nvPr/>
        </p:nvPicPr>
        <p:blipFill>
          <a:blip r:embed="rId7"/>
          <a:stretch>
            <a:fillRect/>
          </a:stretch>
        </p:blipFill>
        <p:spPr>
          <a:xfrm>
            <a:off x="204759" y="2118053"/>
            <a:ext cx="1791389" cy="3132958"/>
          </a:xfrm>
          <a:prstGeom prst="rect">
            <a:avLst/>
          </a:prstGeom>
        </p:spPr>
      </p:pic>
      <p:pic>
        <p:nvPicPr>
          <p:cNvPr id="5" name="Picture 4">
            <a:extLst>
              <a:ext uri="{FF2B5EF4-FFF2-40B4-BE49-F238E27FC236}">
                <a16:creationId xmlns:a16="http://schemas.microsoft.com/office/drawing/2014/main" id="{A02C3A2A-3DED-F47A-A018-DB4F42590079}"/>
              </a:ext>
            </a:extLst>
          </p:cNvPr>
          <p:cNvPicPr>
            <a:picLocks noChangeAspect="1"/>
          </p:cNvPicPr>
          <p:nvPr/>
        </p:nvPicPr>
        <p:blipFill>
          <a:blip r:embed="rId8"/>
          <a:stretch>
            <a:fillRect/>
          </a:stretch>
        </p:blipFill>
        <p:spPr>
          <a:xfrm>
            <a:off x="2010026" y="3363600"/>
            <a:ext cx="1786270" cy="1518723"/>
          </a:xfrm>
          <a:prstGeom prst="rect">
            <a:avLst/>
          </a:prstGeom>
        </p:spPr>
      </p:pic>
      <p:pic>
        <p:nvPicPr>
          <p:cNvPr id="7" name="Picture 6">
            <a:extLst>
              <a:ext uri="{FF2B5EF4-FFF2-40B4-BE49-F238E27FC236}">
                <a16:creationId xmlns:a16="http://schemas.microsoft.com/office/drawing/2014/main" id="{F3477CF6-6A0E-F9DB-2A76-5FECFA9814D5}"/>
              </a:ext>
            </a:extLst>
          </p:cNvPr>
          <p:cNvPicPr>
            <a:picLocks noChangeAspect="1"/>
          </p:cNvPicPr>
          <p:nvPr/>
        </p:nvPicPr>
        <p:blipFill>
          <a:blip r:embed="rId9"/>
          <a:stretch>
            <a:fillRect/>
          </a:stretch>
        </p:blipFill>
        <p:spPr>
          <a:xfrm>
            <a:off x="2086254" y="2207014"/>
            <a:ext cx="1569878" cy="1079394"/>
          </a:xfrm>
          <a:prstGeom prst="rect">
            <a:avLst/>
          </a:prstGeom>
        </p:spPr>
      </p:pic>
      <p:pic>
        <p:nvPicPr>
          <p:cNvPr id="10" name="Picture 9">
            <a:extLst>
              <a:ext uri="{FF2B5EF4-FFF2-40B4-BE49-F238E27FC236}">
                <a16:creationId xmlns:a16="http://schemas.microsoft.com/office/drawing/2014/main" id="{0E2BF92B-57A9-A98D-4C92-C51BBC8FEDA9}"/>
              </a:ext>
            </a:extLst>
          </p:cNvPr>
          <p:cNvPicPr>
            <a:picLocks noChangeAspect="1"/>
          </p:cNvPicPr>
          <p:nvPr/>
        </p:nvPicPr>
        <p:blipFill>
          <a:blip r:embed="rId10"/>
          <a:srcRect r="14152"/>
          <a:stretch/>
        </p:blipFill>
        <p:spPr>
          <a:xfrm>
            <a:off x="264920" y="2189739"/>
            <a:ext cx="1647238" cy="1096669"/>
          </a:xfrm>
          <a:prstGeom prst="rect">
            <a:avLst/>
          </a:prstGeom>
        </p:spPr>
      </p:pic>
      <p:sp>
        <p:nvSpPr>
          <p:cNvPr id="4" name="文字方塊 3">
            <a:extLst>
              <a:ext uri="{FF2B5EF4-FFF2-40B4-BE49-F238E27FC236}">
                <a16:creationId xmlns:a16="http://schemas.microsoft.com/office/drawing/2014/main" id="{B77ABD76-6587-7FF6-4600-B01779498C21}"/>
              </a:ext>
            </a:extLst>
          </p:cNvPr>
          <p:cNvSpPr txBox="1"/>
          <p:nvPr/>
        </p:nvSpPr>
        <p:spPr>
          <a:xfrm>
            <a:off x="3827899" y="3429000"/>
            <a:ext cx="1708310" cy="1600438"/>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即時監控</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使用行動裝置監控監視器畫面，可以在場地四處移動的同時，迅速回應突發事件。</a:t>
            </a:r>
          </a:p>
        </p:txBody>
      </p:sp>
      <p:sp>
        <p:nvSpPr>
          <p:cNvPr id="11" name="文字方塊 10">
            <a:extLst>
              <a:ext uri="{FF2B5EF4-FFF2-40B4-BE49-F238E27FC236}">
                <a16:creationId xmlns:a16="http://schemas.microsoft.com/office/drawing/2014/main" id="{265B612C-E434-CA12-4753-BE61FB22FD57}"/>
              </a:ext>
            </a:extLst>
          </p:cNvPr>
          <p:cNvSpPr txBox="1"/>
          <p:nvPr/>
        </p:nvSpPr>
        <p:spPr>
          <a:xfrm>
            <a:off x="7274329" y="3430463"/>
            <a:ext cx="1695450" cy="1384995"/>
          </a:xfrm>
          <a:prstGeom prst="rect">
            <a:avLst/>
          </a:prstGeom>
          <a:solidFill>
            <a:schemeClr val="bg1"/>
          </a:solidFill>
        </p:spPr>
        <p:txBody>
          <a:bodyPr wrap="square">
            <a:spAutoFit/>
          </a:bodyPr>
          <a:lstStyle/>
          <a:p>
            <a:pPr lvl="0" algn="ctr">
              <a:buNone/>
            </a:pP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手機傳送錄影證據至</a:t>
            </a:r>
            <a:r>
              <a:rPr lang="en-US" altLang="zh-TW" sz="1400" dirty="0">
                <a:solidFill>
                  <a:schemeClr val="tx1">
                    <a:lumMod val="76000"/>
                    <a:lumOff val="24000"/>
                  </a:schemeClr>
                </a:solidFill>
                <a:latin typeface="標楷體" panose="03000509000000000000" pitchFamily="65" charset="-120"/>
                <a:ea typeface="標楷體" panose="03000509000000000000" pitchFamily="65" charset="-120"/>
              </a:rPr>
              <a:t>NVR</a:t>
            </a: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使用手機內建相機將事故的影像證據實時串流至</a:t>
            </a:r>
            <a:r>
              <a:rPr lang="en-US" altLang="zh-TW" sz="1400" dirty="0">
                <a:latin typeface="標楷體" panose="03000509000000000000" pitchFamily="65" charset="-120"/>
                <a:ea typeface="標楷體" panose="03000509000000000000" pitchFamily="65" charset="-120"/>
              </a:rPr>
              <a:t>NVR</a:t>
            </a:r>
            <a:r>
              <a:rPr lang="zh-TW" altLang="en-US" sz="1400" dirty="0">
                <a:latin typeface="標楷體" panose="03000509000000000000" pitchFamily="65" charset="-120"/>
                <a:ea typeface="標楷體" panose="03000509000000000000" pitchFamily="65" charset="-120"/>
              </a:rPr>
              <a:t>。</a:t>
            </a:r>
          </a:p>
        </p:txBody>
      </p:sp>
      <p:sp>
        <p:nvSpPr>
          <p:cNvPr id="12" name="文字方塊 11">
            <a:extLst>
              <a:ext uri="{FF2B5EF4-FFF2-40B4-BE49-F238E27FC236}">
                <a16:creationId xmlns:a16="http://schemas.microsoft.com/office/drawing/2014/main" id="{D7FE73DB-E95C-25BB-163E-1384EA193D02}"/>
              </a:ext>
            </a:extLst>
          </p:cNvPr>
          <p:cNvSpPr txBox="1"/>
          <p:nvPr/>
        </p:nvSpPr>
        <p:spPr>
          <a:xfrm>
            <a:off x="7222733" y="4747098"/>
            <a:ext cx="890135" cy="369332"/>
          </a:xfrm>
          <a:prstGeom prst="rect">
            <a:avLst/>
          </a:prstGeom>
          <a:solidFill>
            <a:schemeClr val="bg1"/>
          </a:solidFill>
        </p:spPr>
        <p:txBody>
          <a:bodyPr wrap="square" rtlCol="0">
            <a:spAutoFit/>
          </a:bodyPr>
          <a:lstStyle/>
          <a:p>
            <a:endParaRPr lang="zh-TW" altLang="en-US" dirty="0"/>
          </a:p>
        </p:txBody>
      </p:sp>
      <p:sp>
        <p:nvSpPr>
          <p:cNvPr id="14" name="文字方塊 13">
            <a:extLst>
              <a:ext uri="{FF2B5EF4-FFF2-40B4-BE49-F238E27FC236}">
                <a16:creationId xmlns:a16="http://schemas.microsoft.com/office/drawing/2014/main" id="{512840AF-363E-D1C8-551D-71B4A1B70D92}"/>
              </a:ext>
            </a:extLst>
          </p:cNvPr>
          <p:cNvSpPr txBox="1"/>
          <p:nvPr/>
        </p:nvSpPr>
        <p:spPr>
          <a:xfrm>
            <a:off x="5598967" y="3423833"/>
            <a:ext cx="1637329" cy="954107"/>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安全保障</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利用影像監控系統來確保人員的安全。</a:t>
            </a:r>
          </a:p>
        </p:txBody>
      </p:sp>
      <p:sp>
        <p:nvSpPr>
          <p:cNvPr id="17" name="文字方塊 16">
            <a:extLst>
              <a:ext uri="{FF2B5EF4-FFF2-40B4-BE49-F238E27FC236}">
                <a16:creationId xmlns:a16="http://schemas.microsoft.com/office/drawing/2014/main" id="{F5655086-F7BF-50AC-7C88-56D3BD1FB6A4}"/>
              </a:ext>
            </a:extLst>
          </p:cNvPr>
          <p:cNvSpPr txBox="1"/>
          <p:nvPr/>
        </p:nvSpPr>
        <p:spPr>
          <a:xfrm>
            <a:off x="1935263" y="3430463"/>
            <a:ext cx="1845742" cy="1169551"/>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可疑物品偵測 </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偵測遺留無人看管的物品，以防止嚴重的安全與危險隱患。</a:t>
            </a:r>
          </a:p>
        </p:txBody>
      </p:sp>
      <p:sp>
        <p:nvSpPr>
          <p:cNvPr id="19" name="文字方塊 18">
            <a:extLst>
              <a:ext uri="{FF2B5EF4-FFF2-40B4-BE49-F238E27FC236}">
                <a16:creationId xmlns:a16="http://schemas.microsoft.com/office/drawing/2014/main" id="{051E61BC-063B-217A-2C0E-03EA9640146B}"/>
              </a:ext>
            </a:extLst>
          </p:cNvPr>
          <p:cNvSpPr txBox="1"/>
          <p:nvPr/>
        </p:nvSpPr>
        <p:spPr>
          <a:xfrm>
            <a:off x="2086254" y="4600014"/>
            <a:ext cx="1415703" cy="369332"/>
          </a:xfrm>
          <a:prstGeom prst="rect">
            <a:avLst/>
          </a:prstGeom>
          <a:solidFill>
            <a:schemeClr val="bg1"/>
          </a:solidFill>
        </p:spPr>
        <p:txBody>
          <a:bodyPr wrap="square" rtlCol="0">
            <a:spAutoFit/>
          </a:bodyPr>
          <a:lstStyle/>
          <a:p>
            <a:endParaRPr lang="zh-TW" altLang="en-US" dirty="0"/>
          </a:p>
        </p:txBody>
      </p:sp>
      <p:sp>
        <p:nvSpPr>
          <p:cNvPr id="20" name="文字方塊 19">
            <a:extLst>
              <a:ext uri="{FF2B5EF4-FFF2-40B4-BE49-F238E27FC236}">
                <a16:creationId xmlns:a16="http://schemas.microsoft.com/office/drawing/2014/main" id="{F3CBD1ED-AC3E-7372-6BCE-4F1942D8D159}"/>
              </a:ext>
            </a:extLst>
          </p:cNvPr>
          <p:cNvSpPr txBox="1"/>
          <p:nvPr/>
        </p:nvSpPr>
        <p:spPr>
          <a:xfrm>
            <a:off x="379315" y="3430463"/>
            <a:ext cx="1415703" cy="1169551"/>
          </a:xfrm>
          <a:prstGeom prst="rect">
            <a:avLst/>
          </a:prstGeom>
          <a:solidFill>
            <a:schemeClr val="bg1"/>
          </a:solidFill>
        </p:spPr>
        <p:txBody>
          <a:bodyPr wrap="square" rtlCol="0">
            <a:spAutoFit/>
          </a:bodyPr>
          <a:lstStyle/>
          <a:p>
            <a:pPr algn="ctr"/>
            <a:r>
              <a:rPr lang="zh-TW" altLang="en-US" sz="1400" dirty="0">
                <a:latin typeface="標楷體" panose="03000509000000000000" pitchFamily="65" charset="-120"/>
                <a:ea typeface="標楷體" panose="03000509000000000000" pitchFamily="65" charset="-120"/>
              </a:rPr>
              <a:t>人體體溫偵測</a:t>
            </a:r>
            <a:endParaRPr lang="en-US" altLang="zh-TW" sz="1400" dirty="0">
              <a:latin typeface="標楷體" panose="03000509000000000000" pitchFamily="65" charset="-120"/>
              <a:ea typeface="標楷體" panose="03000509000000000000" pitchFamily="65" charset="-120"/>
            </a:endParaRPr>
          </a:p>
          <a:p>
            <a:pPr algn="ctr"/>
            <a:endParaRPr lang="en-US" altLang="zh-TW" sz="1400" b="1"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結合熱成像與</a:t>
            </a:r>
            <a:r>
              <a:rPr lang="en-US" altLang="zh-TW" sz="1400" dirty="0">
                <a:latin typeface="標楷體" panose="03000509000000000000" pitchFamily="65" charset="-120"/>
                <a:ea typeface="標楷體" panose="03000509000000000000" pitchFamily="65" charset="-120"/>
              </a:rPr>
              <a:t>AI</a:t>
            </a:r>
            <a:r>
              <a:rPr lang="zh-TW" altLang="en-US" sz="1400" dirty="0">
                <a:latin typeface="標楷體" panose="03000509000000000000" pitchFamily="65" charset="-120"/>
                <a:ea typeface="標楷體" panose="03000509000000000000" pitchFamily="65" charset="-120"/>
              </a:rPr>
              <a:t>，偵測異常體溫。</a:t>
            </a:r>
          </a:p>
        </p:txBody>
      </p:sp>
      <p:sp>
        <p:nvSpPr>
          <p:cNvPr id="21" name="文字方塊 20">
            <a:extLst>
              <a:ext uri="{FF2B5EF4-FFF2-40B4-BE49-F238E27FC236}">
                <a16:creationId xmlns:a16="http://schemas.microsoft.com/office/drawing/2014/main" id="{418B9B81-06BE-CAFB-C776-1BD46E7C62A8}"/>
              </a:ext>
            </a:extLst>
          </p:cNvPr>
          <p:cNvSpPr txBox="1"/>
          <p:nvPr/>
        </p:nvSpPr>
        <p:spPr>
          <a:xfrm>
            <a:off x="116732" y="3363600"/>
            <a:ext cx="282998" cy="1887411"/>
          </a:xfrm>
          <a:prstGeom prst="rect">
            <a:avLst/>
          </a:prstGeom>
          <a:solidFill>
            <a:schemeClr val="bg1"/>
          </a:solidFill>
        </p:spPr>
        <p:txBody>
          <a:bodyPr wrap="square" rtlCol="0">
            <a:spAutoFit/>
          </a:bodyPr>
          <a:lstStyle/>
          <a:p>
            <a:endParaRPr lang="zh-TW" altLang="en-US" dirty="0"/>
          </a:p>
        </p:txBody>
      </p:sp>
      <p:sp>
        <p:nvSpPr>
          <p:cNvPr id="22" name="文字方塊 21">
            <a:extLst>
              <a:ext uri="{FF2B5EF4-FFF2-40B4-BE49-F238E27FC236}">
                <a16:creationId xmlns:a16="http://schemas.microsoft.com/office/drawing/2014/main" id="{93C0B6A7-AD88-A522-2189-F737EA6B9941}"/>
              </a:ext>
            </a:extLst>
          </p:cNvPr>
          <p:cNvSpPr txBox="1"/>
          <p:nvPr/>
        </p:nvSpPr>
        <p:spPr>
          <a:xfrm>
            <a:off x="200122" y="4600014"/>
            <a:ext cx="1697108" cy="472657"/>
          </a:xfrm>
          <a:prstGeom prst="rect">
            <a:avLst/>
          </a:prstGeom>
          <a:solidFill>
            <a:schemeClr val="bg1"/>
          </a:solidFill>
        </p:spPr>
        <p:txBody>
          <a:bodyPr wrap="square" rtlCol="0">
            <a:spAutoFit/>
          </a:bodyPr>
          <a:lstStyle/>
          <a:p>
            <a:endParaRPr lang="zh-TW" altLang="en-US" dirty="0"/>
          </a:p>
        </p:txBody>
      </p:sp>
      <p:sp>
        <p:nvSpPr>
          <p:cNvPr id="23" name="文字方塊 22">
            <a:extLst>
              <a:ext uri="{FF2B5EF4-FFF2-40B4-BE49-F238E27FC236}">
                <a16:creationId xmlns:a16="http://schemas.microsoft.com/office/drawing/2014/main" id="{CC800CCD-A0D1-378E-D572-A1B14E3B2C2B}"/>
              </a:ext>
            </a:extLst>
          </p:cNvPr>
          <p:cNvSpPr txBox="1"/>
          <p:nvPr/>
        </p:nvSpPr>
        <p:spPr>
          <a:xfrm>
            <a:off x="1712068" y="3628417"/>
            <a:ext cx="177742" cy="554477"/>
          </a:xfrm>
          <a:prstGeom prst="rect">
            <a:avLst/>
          </a:prstGeom>
          <a:solidFill>
            <a:schemeClr val="bg1"/>
          </a:solidFill>
        </p:spPr>
        <p:txBody>
          <a:bodyPr wrap="square" rtlCol="0">
            <a:spAutoFit/>
          </a:bodyPr>
          <a:lstStyle/>
          <a:p>
            <a:endParaRPr lang="zh-TW" altLang="en-US" dirty="0"/>
          </a:p>
        </p:txBody>
      </p:sp>
    </p:spTree>
    <p:extLst>
      <p:ext uri="{BB962C8B-B14F-4D97-AF65-F5344CB8AC3E}">
        <p14:creationId xmlns:p14="http://schemas.microsoft.com/office/powerpoint/2010/main" val="3526113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rPr>
              <a:t>未授權進入偵測</a:t>
            </a:r>
            <a:endParaRPr lang="en-US" altLang="zh-TW" sz="2400" b="1" dirty="0">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338554"/>
          </a:xfrm>
          <a:prstGeom prst="rect">
            <a:avLst/>
          </a:prstGeom>
          <a:noFill/>
        </p:spPr>
        <p:txBody>
          <a:bodyPr wrap="square">
            <a:spAutoFit/>
          </a:bodyPr>
          <a:lstStyle/>
          <a:p>
            <a:r>
              <a:rPr lang="en-US" sz="1600" dirty="0">
                <a:latin typeface="標楷體" panose="03000509000000000000" pitchFamily="65" charset="-120"/>
                <a:ea typeface="標楷體" panose="03000509000000000000" pitchFamily="65" charset="-120"/>
              </a:rPr>
              <a:t>利</a:t>
            </a:r>
            <a:r>
              <a:rPr lang="zh-TW" altLang="en-US" sz="1600" dirty="0">
                <a:latin typeface="標楷體" panose="03000509000000000000" pitchFamily="65" charset="-120"/>
                <a:ea typeface="標楷體" panose="03000509000000000000" pitchFamily="65" charset="-120"/>
              </a:rPr>
              <a:t>用影像</a:t>
            </a:r>
            <a:r>
              <a:rPr lang="en-US" sz="1600" dirty="0">
                <a:latin typeface="標楷體" panose="03000509000000000000" pitchFamily="65" charset="-120"/>
                <a:ea typeface="標楷體" panose="03000509000000000000" pitchFamily="65" charset="-120"/>
              </a:rPr>
              <a:t>分</a:t>
            </a:r>
            <a:r>
              <a:rPr lang="zh-TW" altLang="en-US" sz="1600" dirty="0">
                <a:latin typeface="標楷體" panose="03000509000000000000" pitchFamily="65" charset="-120"/>
                <a:ea typeface="標楷體" panose="03000509000000000000" pitchFamily="65" charset="-120"/>
              </a:rPr>
              <a:t>析</a:t>
            </a:r>
            <a:r>
              <a:rPr lang="en-US" sz="1600" dirty="0" err="1">
                <a:latin typeface="標楷體" panose="03000509000000000000" pitchFamily="65" charset="-120"/>
                <a:ea typeface="標楷體" panose="03000509000000000000" pitchFamily="65" charset="-120"/>
              </a:rPr>
              <a:t>檢測</a:t>
            </a:r>
            <a:r>
              <a:rPr lang="zh-TW" altLang="en-US" sz="1600" dirty="0">
                <a:latin typeface="標楷體" panose="03000509000000000000" pitchFamily="65" charset="-120"/>
                <a:ea typeface="標楷體" panose="03000509000000000000" pitchFamily="65" charset="-120"/>
              </a:rPr>
              <a:t>入</a:t>
            </a:r>
            <a:r>
              <a:rPr lang="en-US" sz="1600" dirty="0" err="1">
                <a:latin typeface="標楷體" panose="03000509000000000000" pitchFamily="65" charset="-120"/>
                <a:ea typeface="標楷體" panose="03000509000000000000" pitchFamily="65" charset="-120"/>
              </a:rPr>
              <a:t>侵嘗試並通知安保人員</a:t>
            </a:r>
            <a:r>
              <a:rPr lang="en-US" sz="1600" dirty="0">
                <a:solidFill>
                  <a:schemeClr val="tx1">
                    <a:lumMod val="50000"/>
                    <a:lumOff val="50000"/>
                  </a:schemeClr>
                </a:solidFill>
                <a:latin typeface="標楷體" panose="03000509000000000000" pitchFamily="65" charset="-120"/>
                <a:ea typeface="標楷體" panose="03000509000000000000" pitchFamily="65" charset="-12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lIns="91440" tIns="45720" rIns="91440" bIns="45720" anchor="t">
            <a:spAutoFit/>
          </a:bodyPr>
          <a:lstStyle/>
          <a:p>
            <a:pPr algn="l"/>
            <a:r>
              <a:rPr lang="zh-TW" altLang="en-US" sz="1600">
                <a:latin typeface="標楷體" panose="03000509000000000000" pitchFamily="65" charset="-120"/>
                <a:ea typeface="標楷體"/>
              </a:rPr>
              <a:t>如果沒有監控畫面，很難確認進入日誌中記錄的身份是否與實際訪問者相符。將訪問控制與監控系統整合，可以顯著降低因未經授權進入所帶來的風險與損失。</a:t>
            </a:r>
            <a:endParaRPr lang="en-US" altLang="zh-TW" sz="1600">
              <a:latin typeface="標楷體" panose="03000509000000000000" pitchFamily="65" charset="-120"/>
              <a:ea typeface="標楷體"/>
            </a:endParaRPr>
          </a:p>
          <a:p>
            <a:pPr algn="l"/>
            <a:endParaRPr lang="en-US" sz="1600" dirty="0">
              <a:latin typeface="標楷體" panose="03000509000000000000" pitchFamily="65" charset="-120"/>
              <a:ea typeface="標楷體" panose="03000509000000000000" pitchFamily="65" charset="-120"/>
            </a:endParaRPr>
          </a:p>
          <a:p>
            <a:pPr algn="l"/>
            <a:r>
              <a:rPr lang="en-US" sz="1600" b="0" i="0" dirty="0" err="1">
                <a:effectLst/>
                <a:latin typeface="標楷體" panose="03000509000000000000" pitchFamily="65" charset="-120"/>
                <a:ea typeface="標楷體" panose="03000509000000000000" pitchFamily="65" charset="-120"/>
              </a:rPr>
              <a:t>這基於ACTi門站中的</a:t>
            </a:r>
            <a:r>
              <a:rPr lang="en-US" sz="1600" b="1" i="0" dirty="0" err="1">
                <a:effectLst/>
                <a:latin typeface="標楷體" panose="03000509000000000000" pitchFamily="65" charset="-120"/>
                <a:ea typeface="標楷體" panose="03000509000000000000" pitchFamily="65" charset="-120"/>
              </a:rPr>
              <a:t>面部</a:t>
            </a:r>
            <a:r>
              <a:rPr lang="en-US" sz="1600" b="1" dirty="0" err="1">
                <a:latin typeface="標楷體" panose="03000509000000000000" pitchFamily="65" charset="-120"/>
                <a:ea typeface="標楷體" panose="03000509000000000000" pitchFamily="65" charset="-120"/>
              </a:rPr>
              <a:t>識別</a:t>
            </a:r>
            <a:r>
              <a:rPr lang="en-US" sz="1600" b="0" i="0" dirty="0" err="1">
                <a:effectLst/>
                <a:latin typeface="標楷體" panose="03000509000000000000" pitchFamily="65" charset="-120"/>
                <a:ea typeface="標楷體" panose="03000509000000000000" pitchFamily="65" charset="-120"/>
              </a:rPr>
              <a:t>分析</a:t>
            </a:r>
            <a:r>
              <a:rPr lang="en-US" sz="1600" b="0" i="0" dirty="0">
                <a:effectLst/>
                <a:latin typeface="標楷體" panose="03000509000000000000" pitchFamily="65" charset="-120"/>
                <a:ea typeface="標楷體" panose="03000509000000000000" pitchFamily="65" charset="-12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400722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err="1">
                <a:effectLst/>
                <a:latin typeface="標楷體" panose="03000509000000000000" pitchFamily="65" charset="-120"/>
                <a:ea typeface="標楷體" panose="03000509000000000000" pitchFamily="65" charset="-120"/>
              </a:rPr>
              <a:t>尾隨</a:t>
            </a:r>
            <a:r>
              <a:rPr lang="zh-TW" altLang="en-US" sz="2400" b="1" i="0" dirty="0">
                <a:effectLst/>
                <a:latin typeface="標楷體" panose="03000509000000000000" pitchFamily="65" charset="-120"/>
                <a:ea typeface="標楷體" panose="03000509000000000000" pitchFamily="65" charset="-120"/>
              </a:rPr>
              <a:t>進入</a:t>
            </a:r>
            <a:r>
              <a:rPr lang="en-US" sz="2400" b="1" i="0" dirty="0" err="1">
                <a:effectLst/>
                <a:latin typeface="標楷體" panose="03000509000000000000" pitchFamily="65" charset="-120"/>
                <a:ea typeface="標楷體" panose="03000509000000000000" pitchFamily="65" charset="-120"/>
              </a:rPr>
              <a:t>檢測</a:t>
            </a:r>
            <a:endParaRPr lang="en-US" sz="2400" b="1" i="0" dirty="0">
              <a:effectLst/>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301574" cy="584775"/>
          </a:xfrm>
          <a:prstGeom prst="rect">
            <a:avLst/>
          </a:prstGeom>
          <a:noFill/>
        </p:spPr>
        <p:txBody>
          <a:bodyPr wrap="square">
            <a:spAutoFit/>
          </a:bodyPr>
          <a:lstStyle/>
          <a:p>
            <a:r>
              <a:rPr lang="zh-TW" altLang="en-US" sz="1600" dirty="0">
                <a:latin typeface="標楷體" panose="03000509000000000000" pitchFamily="65" charset="-120"/>
                <a:ea typeface="標楷體" panose="03000509000000000000" pitchFamily="65" charset="-120"/>
              </a:rPr>
              <a:t>透過人頭數與進入憑證比對偵測尾隨行為。</a:t>
            </a:r>
          </a:p>
          <a:p>
            <a:endParaRPr lang="en-US" sz="1600" dirty="0">
              <a:solidFill>
                <a:schemeClr val="tx1">
                  <a:lumMod val="50000"/>
                  <a:lumOff val="50000"/>
                </a:schemeClr>
              </a:solidFill>
              <a:latin typeface="Open Sans" panose="020B0606030504020204" pitchFamily="34" charset="0"/>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err="1">
                <a:effectLst/>
                <a:latin typeface="標楷體" panose="03000509000000000000" pitchFamily="65" charset="-120"/>
                <a:ea typeface="標楷體" panose="03000509000000000000" pitchFamily="65" charset="-120"/>
              </a:rPr>
              <a:t>每當</a:t>
            </a:r>
            <a:r>
              <a:rPr lang="en-US" sz="1600" b="0" i="0" dirty="0">
                <a:effectLst/>
                <a:latin typeface="標楷體" panose="03000509000000000000" pitchFamily="65" charset="-120"/>
                <a:ea typeface="標楷體" panose="03000509000000000000" pitchFamily="65" charset="-120"/>
              </a:rPr>
              <a:t> RFID</a:t>
            </a:r>
            <a:r>
              <a:rPr lang="zh-TW" altLang="en-US" sz="1600" dirty="0">
                <a:latin typeface="標楷體" panose="03000509000000000000" pitchFamily="65" charset="-120"/>
                <a:ea typeface="標楷體" panose="03000509000000000000" pitchFamily="65" charset="-120"/>
              </a:rPr>
              <a:t>卡</a:t>
            </a:r>
            <a:r>
              <a:rPr lang="en-US" sz="1600" b="0" i="0" dirty="0" err="1">
                <a:effectLst/>
                <a:latin typeface="標楷體" panose="03000509000000000000" pitchFamily="65" charset="-120"/>
                <a:ea typeface="標楷體" panose="03000509000000000000" pitchFamily="65" charset="-120"/>
              </a:rPr>
              <a:t>被刷卡時，系統將計算實際進入的人數。當不匹</a:t>
            </a:r>
            <a:r>
              <a:rPr lang="zh-TW" altLang="en-US" sz="1600" b="0" i="0" dirty="0">
                <a:effectLst/>
                <a:latin typeface="標楷體" panose="03000509000000000000" pitchFamily="65" charset="-120"/>
                <a:ea typeface="標楷體" panose="03000509000000000000" pitchFamily="65" charset="-120"/>
              </a:rPr>
              <a:t>配</a:t>
            </a:r>
            <a:r>
              <a:rPr lang="en-US" sz="1600" b="0" i="0" dirty="0" err="1">
                <a:effectLst/>
                <a:latin typeface="標楷體" panose="03000509000000000000" pitchFamily="65" charset="-120"/>
                <a:ea typeface="標楷體" panose="03000509000000000000" pitchFamily="65" charset="-120"/>
              </a:rPr>
              <a:t>時，系統</a:t>
            </a:r>
            <a:r>
              <a:rPr lang="zh-TW" altLang="en-US" sz="1600" b="0" i="0" dirty="0">
                <a:effectLst/>
                <a:latin typeface="標楷體" panose="03000509000000000000" pitchFamily="65" charset="-120"/>
                <a:ea typeface="標楷體" panose="03000509000000000000" pitchFamily="65" charset="-120"/>
              </a:rPr>
              <a:t>將</a:t>
            </a:r>
            <a:r>
              <a:rPr lang="en-US" sz="1600" b="0" i="0" dirty="0" err="1">
                <a:effectLst/>
                <a:latin typeface="標楷體" panose="03000509000000000000" pitchFamily="65" charset="-120"/>
                <a:ea typeface="標楷體" panose="03000509000000000000" pitchFamily="65" charset="-120"/>
              </a:rPr>
              <a:t>發出警報。這可以防止尾隨</a:t>
            </a:r>
            <a:r>
              <a:rPr lang="zh-TW" altLang="en-US" sz="1600" b="0" i="0" dirty="0">
                <a:effectLst/>
                <a:latin typeface="標楷體" panose="03000509000000000000" pitchFamily="65" charset="-120"/>
                <a:ea typeface="標楷體" panose="03000509000000000000" pitchFamily="65" charset="-120"/>
              </a:rPr>
              <a:t>和</a:t>
            </a:r>
            <a:r>
              <a:rPr lang="en-US" sz="1600" b="0" i="0" dirty="0" err="1">
                <a:effectLst/>
                <a:latin typeface="標楷體" panose="03000509000000000000" pitchFamily="65" charset="-120"/>
                <a:ea typeface="標楷體" panose="03000509000000000000" pitchFamily="65" charset="-120"/>
              </a:rPr>
              <a:t>搭便車</a:t>
            </a:r>
            <a:r>
              <a:rPr lang="en-US" sz="1600" b="0" i="0" dirty="0">
                <a:effectLst/>
                <a:latin typeface="標楷體" panose="03000509000000000000" pitchFamily="65" charset="-120"/>
                <a:ea typeface="標楷體" panose="03000509000000000000" pitchFamily="65" charset="-120"/>
              </a:rPr>
              <a:t>。</a:t>
            </a:r>
          </a:p>
          <a:p>
            <a:pPr algn="l"/>
            <a:endParaRPr lang="en-US" sz="1600" dirty="0">
              <a:solidFill>
                <a:srgbClr val="535353"/>
              </a:solidFill>
              <a:latin typeface="Open Sans" panose="020B0606030504020204" pitchFamily="34" charset="0"/>
            </a:endParaRPr>
          </a:p>
          <a:p>
            <a:pPr algn="l"/>
            <a:r>
              <a:rPr lang="en-US" sz="1600" b="0" i="0" dirty="0">
                <a:effectLst/>
                <a:latin typeface="標楷體" panose="03000509000000000000" pitchFamily="65" charset="-120"/>
                <a:ea typeface="標楷體" panose="03000509000000000000" pitchFamily="65" charset="-120"/>
              </a:rPr>
              <a:t>這</a:t>
            </a:r>
            <a:r>
              <a:rPr lang="zh-TW" altLang="en-US" sz="1600" b="0" i="0" dirty="0">
                <a:effectLst/>
                <a:latin typeface="標楷體" panose="03000509000000000000" pitchFamily="65" charset="-120"/>
                <a:ea typeface="標楷體" panose="03000509000000000000" pitchFamily="65" charset="-120"/>
              </a:rPr>
              <a:t>是</a:t>
            </a:r>
            <a:r>
              <a:rPr lang="en-US" sz="1600" b="0" i="0" dirty="0" err="1">
                <a:effectLst/>
                <a:latin typeface="標楷體" panose="03000509000000000000" pitchFamily="65" charset="-120"/>
                <a:ea typeface="標楷體" panose="03000509000000000000" pitchFamily="65" charset="-120"/>
              </a:rPr>
              <a:t>基於</a:t>
            </a:r>
            <a:r>
              <a:rPr lang="en-US" sz="1600" b="1" dirty="0" err="1">
                <a:latin typeface="標楷體" panose="03000509000000000000" pitchFamily="65" charset="-120"/>
                <a:ea typeface="標楷體" panose="03000509000000000000" pitchFamily="65" charset="-120"/>
              </a:rPr>
              <a:t>人數計算</a:t>
            </a:r>
            <a:r>
              <a:rPr lang="en-US" sz="1600" b="0" i="0" dirty="0" err="1">
                <a:effectLst/>
                <a:latin typeface="標楷體" panose="03000509000000000000" pitchFamily="65" charset="-120"/>
                <a:ea typeface="標楷體" panose="03000509000000000000" pitchFamily="65" charset="-120"/>
              </a:rPr>
              <a:t>分析和</a:t>
            </a:r>
            <a:r>
              <a:rPr lang="en-US" sz="1600" b="1" i="0" dirty="0" err="1">
                <a:effectLst/>
                <a:latin typeface="標楷體" panose="03000509000000000000" pitchFamily="65" charset="-120"/>
                <a:ea typeface="標楷體" panose="03000509000000000000" pitchFamily="65" charset="-120"/>
              </a:rPr>
              <a:t>RFID</a:t>
            </a:r>
            <a:r>
              <a:rPr lang="en-US" sz="1600" b="0" i="0" dirty="0" err="1">
                <a:effectLst/>
                <a:latin typeface="標楷體" panose="03000509000000000000" pitchFamily="65" charset="-120"/>
                <a:ea typeface="標楷體" panose="03000509000000000000" pitchFamily="65" charset="-120"/>
              </a:rPr>
              <a:t>技術。</a:t>
            </a:r>
            <a:r>
              <a:rPr lang="en-US" sz="1600" b="0" i="0" dirty="0" err="1">
                <a:solidFill>
                  <a:srgbClr val="0000FF"/>
                </a:solidFill>
                <a:effectLst/>
                <a:latin typeface="標楷體" panose="03000509000000000000" pitchFamily="65" charset="-120"/>
                <a:ea typeface="標楷體" panose="03000509000000000000" pitchFamily="65" charset="-120"/>
                <a:hlinkClick r:id="rId3" action="ppaction://hlinksldjump">
                  <a:extLst>
                    <a:ext uri="{A12FA001-AC4F-418D-AE19-62706E023703}">
                      <ahyp:hlinkClr xmlns:ahyp="http://schemas.microsoft.com/office/drawing/2018/hyperlinkcolor" val="tx"/>
                    </a:ext>
                  </a:extLst>
                </a:hlinkClick>
              </a:rPr>
              <a:t>閱讀更多</a:t>
            </a:r>
            <a:r>
              <a:rPr lang="en-US" sz="1600" b="0" i="0" dirty="0">
                <a:effectLst/>
                <a:latin typeface="標楷體" panose="03000509000000000000" pitchFamily="65" charset="-120"/>
                <a:ea typeface="標楷體" panose="03000509000000000000" pitchFamily="65" charset="-12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4"/>
          <a:stretch>
            <a:fillRect/>
          </a:stretch>
        </p:blipFill>
        <p:spPr>
          <a:xfrm>
            <a:off x="190079" y="6052382"/>
            <a:ext cx="1824307" cy="577697"/>
          </a:xfrm>
          <a:prstGeom prst="rect">
            <a:avLst/>
          </a:prstGeom>
        </p:spPr>
      </p:pic>
      <p:sp>
        <p:nvSpPr>
          <p:cNvPr id="2" name="TextBox 1">
            <a:hlinkClick r:id="rId5"/>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5"/>
              </a:rPr>
              <a:t>閱讀</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6"/>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4186459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rPr>
              <a:t>即</a:t>
            </a:r>
            <a:r>
              <a:rPr lang="en-US" sz="2400" b="1" i="0" dirty="0" err="1">
                <a:effectLst/>
                <a:latin typeface="標楷體" panose="03000509000000000000" pitchFamily="65" charset="-120"/>
                <a:ea typeface="標楷體" panose="03000509000000000000" pitchFamily="65" charset="-120"/>
              </a:rPr>
              <a:t>時嫌疑人追蹤</a:t>
            </a:r>
            <a:br>
              <a:rPr lang="en-US" i="0" dirty="0">
                <a:effectLst/>
                <a:latin typeface="標楷體" panose="03000509000000000000" pitchFamily="65" charset="-120"/>
                <a:ea typeface="標楷體" panose="03000509000000000000" pitchFamily="65" charset="-120"/>
              </a:rPr>
            </a:br>
            <a:endParaRPr lang="en-US" dirty="0">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p>
            <a:r>
              <a:rPr lang="zh-TW" altLang="en-US" sz="1600" dirty="0">
                <a:latin typeface="標楷體" panose="03000509000000000000" pitchFamily="65" charset="-120"/>
                <a:ea typeface="標楷體" panose="03000509000000000000" pitchFamily="65" charset="-120"/>
              </a:rPr>
              <a:t>透過影像管理系統中的透明疊加按鈕在不同影像頻道間切換，無縫追蹤嫌疑人。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r>
              <a:rPr lang="zh-TW" altLang="en-US" sz="1600" dirty="0">
                <a:latin typeface="標楷體" panose="03000509000000000000" pitchFamily="65" charset="-120"/>
                <a:ea typeface="標楷體" panose="03000509000000000000" pitchFamily="65" charset="-120"/>
              </a:rPr>
              <a:t>透過視訊管理系統介面追蹤嫌疑人，利用便捷的功能，只需在視訊上點擊一次即可切換視角，並打開嫌疑人移動方向的下一個區域視角。此方法適用於實時觀看和回放。透過這種方式，可以即時掌握嫌疑人的動向，並迅速派遣人員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這是基於 </a:t>
            </a:r>
            <a:r>
              <a:rPr lang="en-US" altLang="zh-TW" sz="1600" b="1" dirty="0">
                <a:latin typeface="Times New Roman" panose="02020603050405020304" pitchFamily="18" charset="0"/>
                <a:ea typeface="標楷體" panose="03000509000000000000" pitchFamily="65" charset="-120"/>
                <a:cs typeface="Times New Roman" panose="02020603050405020304" pitchFamily="18" charset="0"/>
              </a:rPr>
              <a:t>NVR 3 </a:t>
            </a:r>
            <a:r>
              <a:rPr lang="zh-TW" altLang="en-US" sz="1600" b="1" dirty="0">
                <a:latin typeface="Times New Roman" panose="02020603050405020304" pitchFamily="18" charset="0"/>
                <a:ea typeface="標楷體" panose="03000509000000000000" pitchFamily="65" charset="-120"/>
                <a:cs typeface="Times New Roman" panose="02020603050405020304" pitchFamily="18" charset="0"/>
              </a:rPr>
              <a:t>和 </a:t>
            </a:r>
            <a:r>
              <a:rPr lang="en-US" altLang="zh-TW" sz="1600" b="1" dirty="0">
                <a:latin typeface="Times New Roman" panose="02020603050405020304" pitchFamily="18" charset="0"/>
                <a:ea typeface="標楷體" panose="03000509000000000000" pitchFamily="65" charset="-120"/>
                <a:cs typeface="Times New Roman" panose="02020603050405020304" pitchFamily="18" charset="0"/>
              </a:rPr>
              <a:t>CMS 2 </a:t>
            </a:r>
            <a:r>
              <a:rPr lang="zh-TW" altLang="en-US" sz="1600" b="1" dirty="0">
                <a:latin typeface="Times New Roman" panose="02020603050405020304" pitchFamily="18" charset="0"/>
                <a:ea typeface="標楷體" panose="03000509000000000000" pitchFamily="65" charset="-120"/>
                <a:cs typeface="Times New Roman" panose="02020603050405020304" pitchFamily="18" charset="0"/>
              </a:rPr>
              <a:t>系列產品</a:t>
            </a:r>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1600" i="0" dirty="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8829099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77218"/>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rPr>
              <a:t>車輛進入管控</a:t>
            </a:r>
            <a:endParaRPr lang="en-US" altLang="zh-TW" sz="2400" b="1" dirty="0">
              <a:latin typeface="標楷體" panose="03000509000000000000" pitchFamily="65" charset="-120"/>
              <a:ea typeface="標楷體" panose="03000509000000000000" pitchFamily="65" charset="-120"/>
            </a:endParaRPr>
          </a:p>
          <a:p>
            <a:pPr algn="ctr"/>
            <a:endParaRPr lang="en-US" altLang="zh-TW" sz="2400" b="1" dirty="0">
              <a:latin typeface="標楷體" panose="03000509000000000000" pitchFamily="65" charset="-120"/>
              <a:ea typeface="標楷體" panose="03000509000000000000" pitchFamily="65" charset="-120"/>
            </a:endParaRPr>
          </a:p>
          <a:p>
            <a:r>
              <a:rPr lang="zh-TW" altLang="en-US" sz="1600" dirty="0">
                <a:latin typeface="標楷體" panose="03000509000000000000" pitchFamily="65" charset="-120"/>
                <a:ea typeface="標楷體" panose="03000509000000000000" pitchFamily="65" charset="-120"/>
              </a:rPr>
              <a:t>使用</a:t>
            </a:r>
            <a:r>
              <a:rPr lang="en-US" altLang="zh-TW" sz="1600" dirty="0">
                <a:latin typeface="標楷體" panose="03000509000000000000" pitchFamily="65" charset="-120"/>
                <a:ea typeface="標楷體" panose="03000509000000000000" pitchFamily="65" charset="-120"/>
              </a:rPr>
              <a:t>ALPR</a:t>
            </a:r>
            <a:r>
              <a:rPr lang="zh-TW" altLang="en-US" sz="1600" dirty="0">
                <a:latin typeface="標楷體" panose="03000509000000000000" pitchFamily="65" charset="-120"/>
                <a:ea typeface="標楷體" panose="03000509000000000000" pitchFamily="65" charset="-120"/>
              </a:rPr>
              <a:t>技術於閘口進行車輛管理。</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zh-TW" altLang="en-US" sz="1600" dirty="0">
                <a:latin typeface="標楷體" panose="03000509000000000000" pitchFamily="65" charset="-120"/>
                <a:ea typeface="標楷體" panose="03000509000000000000" pitchFamily="65" charset="-120"/>
              </a:rPr>
              <a:t>除了需要最高安全等級的設施，大部分場所可以利用自動門禁控制系統，無需門衛隨時駐守。只有授權的車輛才能進入場內。此外，系統還能設定黑名單，一旦黑名單中的車輛出現，會立即通知安保人員。</a:t>
            </a:r>
            <a:endParaRPr lang="en-US" altLang="zh-TW" sz="1600" dirty="0">
              <a:latin typeface="標楷體" panose="03000509000000000000" pitchFamily="65" charset="-120"/>
              <a:ea typeface="標楷體" panose="03000509000000000000" pitchFamily="65" charset="-120"/>
            </a:endParaRPr>
          </a:p>
          <a:p>
            <a:pPr algn="l"/>
            <a:endParaRPr lang="en-US" sz="1600" b="0" i="0" dirty="0">
              <a:solidFill>
                <a:srgbClr val="535353"/>
              </a:solidFill>
              <a:effectLst/>
              <a:latin typeface="Open Sans" panose="020B0606030504020204" pitchFamily="34" charset="0"/>
            </a:endParaRPr>
          </a:p>
          <a:p>
            <a:pPr algn="l"/>
            <a:endParaRPr lang="en-US" sz="1600" dirty="0">
              <a:solidFill>
                <a:srgbClr val="535353"/>
              </a:solidFill>
              <a:latin typeface="Open Sans" panose="020B0606030504020204" pitchFamily="34" charset="0"/>
            </a:endParaRPr>
          </a:p>
          <a:p>
            <a:pPr algn="l"/>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ACTi攝影機內的</a:t>
            </a:r>
            <a:r>
              <a:rPr lang="en-US" sz="1600" b="1" i="0" dirty="0" err="1">
                <a:effectLst/>
                <a:latin typeface="Times New Roman" panose="02020603050405020304" pitchFamily="18" charset="0"/>
                <a:ea typeface="標楷體" panose="03000509000000000000" pitchFamily="65" charset="-120"/>
                <a:cs typeface="Times New Roman" panose="02020603050405020304" pitchFamily="18" charset="0"/>
              </a:rPr>
              <a:t>ALPR</a:t>
            </a:r>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分析</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sz="1600" b="0" i="0" dirty="0" err="1">
                <a:solidFill>
                  <a:schemeClr val="tx2">
                    <a:lumMod val="60000"/>
                    <a:lumOff val="40000"/>
                  </a:schemeClr>
                </a:solidFill>
                <a:effectLst/>
                <a:latin typeface="Times New Roman" panose="02020603050405020304" pitchFamily="18" charset="0"/>
                <a:ea typeface="標楷體" panose="03000509000000000000" pitchFamily="65" charset="-120"/>
                <a:cs typeface="Times New Roman" panose="02020603050405020304" pitchFamily="18" charset="0"/>
                <a:hlinkClick r:id="rId4" action="ppaction://hlinksldjump"/>
              </a:rPr>
              <a:t>閱讀更多</a:t>
            </a:r>
            <a:r>
              <a:rPr lang="en-US" sz="1600" b="0" i="0" dirty="0">
                <a:solidFill>
                  <a:srgbClr val="535353"/>
                </a:solidFill>
                <a:effectLst/>
                <a:latin typeface="標楷體" panose="03000509000000000000" pitchFamily="65" charset="-120"/>
                <a:ea typeface="標楷體" panose="03000509000000000000" pitchFamily="65" charset="-12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spTree>
    <p:extLst>
      <p:ext uri="{BB962C8B-B14F-4D97-AF65-F5344CB8AC3E}">
        <p14:creationId xmlns:p14="http://schemas.microsoft.com/office/powerpoint/2010/main" val="7596210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830997"/>
          </a:xfrm>
          <a:prstGeom prst="rect">
            <a:avLst/>
          </a:prstGeom>
          <a:noFill/>
        </p:spPr>
        <p:txBody>
          <a:bodyPr wrap="square">
            <a:spAutoFit/>
          </a:bodyPr>
          <a:lstStyle/>
          <a:p>
            <a:r>
              <a:rPr lang="en-US" sz="2400" b="1" i="0" dirty="0" err="1">
                <a:effectLst/>
                <a:latin typeface="標楷體" panose="03000509000000000000" pitchFamily="65" charset="-120"/>
                <a:ea typeface="標楷體" panose="03000509000000000000" pitchFamily="65" charset="-120"/>
              </a:rPr>
              <a:t>對講服務</a:t>
            </a:r>
            <a:br>
              <a:rPr lang="en-US" sz="2400" b="1" i="0" dirty="0">
                <a:effectLst/>
                <a:latin typeface="標楷體" panose="03000509000000000000" pitchFamily="65" charset="-120"/>
                <a:ea typeface="標楷體" panose="03000509000000000000" pitchFamily="65" charset="-120"/>
              </a:rPr>
            </a:br>
            <a:endParaRPr lang="en-US" sz="2400" b="1" dirty="0">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338554"/>
          </a:xfrm>
          <a:prstGeom prst="rect">
            <a:avLst/>
          </a:prstGeom>
          <a:noFill/>
        </p:spPr>
        <p:txBody>
          <a:bodyPr wrap="square">
            <a:spAutoFit/>
          </a:bodyPr>
          <a:lstStyle/>
          <a:p>
            <a:r>
              <a:rPr lang="en-US" sz="1600" b="0" i="0" dirty="0" err="1">
                <a:effectLst/>
                <a:latin typeface="標楷體" panose="03000509000000000000" pitchFamily="65" charset="-120"/>
                <a:ea typeface="標楷體" panose="03000509000000000000" pitchFamily="65" charset="-120"/>
              </a:rPr>
              <a:t>通過本地語音通信系統與其他人互動</a:t>
            </a:r>
            <a:r>
              <a:rPr lang="en-US" sz="1600" b="0" i="0" dirty="0">
                <a:effectLst/>
                <a:latin typeface="標楷體" panose="03000509000000000000" pitchFamily="65" charset="-120"/>
                <a:ea typeface="標楷體" panose="03000509000000000000" pitchFamily="65" charset="-12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en-US" sz="1600" dirty="0">
                <a:latin typeface="標楷體" panose="03000509000000000000" pitchFamily="65" charset="-120"/>
                <a:ea typeface="標楷體" panose="03000509000000000000" pitchFamily="65" charset="-120"/>
              </a:rPr>
              <a:t>在商業大樓的各個位置，如大門和入口、裝卸區、停車場等，將設置作為對講機的語音接入點。員工和訪客可以立即使用該功能與保安人員交談。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t>
            </a:r>
            <a:r>
              <a:rPr lang="en-US" sz="1600" b="1" i="0" dirty="0" err="1">
                <a:effectLst/>
                <a:latin typeface="Times New Roman" panose="02020603050405020304" pitchFamily="18" charset="0"/>
                <a:ea typeface="標楷體" panose="03000509000000000000" pitchFamily="65" charset="-120"/>
                <a:cs typeface="Times New Roman" panose="02020603050405020304" pitchFamily="18" charset="0"/>
              </a:rPr>
              <a:t>NVR</a:t>
            </a:r>
            <a:r>
              <a:rPr lang="en-US" sz="1600" b="1" i="0" dirty="0">
                <a:effectLst/>
                <a:latin typeface="Times New Roman" panose="02020603050405020304" pitchFamily="18" charset="0"/>
                <a:ea typeface="標楷體" panose="03000509000000000000" pitchFamily="65" charset="-120"/>
                <a:cs typeface="Times New Roman" panose="02020603050405020304" pitchFamily="18" charset="0"/>
              </a:rPr>
              <a:t> 3</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或</a:t>
            </a:r>
            <a:r>
              <a:rPr lang="en-US" sz="1600" b="1" i="0" dirty="0">
                <a:effectLst/>
                <a:latin typeface="Times New Roman" panose="02020603050405020304" pitchFamily="18" charset="0"/>
                <a:ea typeface="標楷體" panose="03000509000000000000" pitchFamily="65" charset="-120"/>
                <a:cs typeface="Times New Roman" panose="02020603050405020304" pitchFamily="18" charset="0"/>
              </a:rPr>
              <a:t>CMS 2</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以及對講設備，如</a:t>
            </a:r>
            <a:r>
              <a:rPr lang="en-US" sz="1600" b="1" i="0" dirty="0">
                <a:effectLst/>
                <a:latin typeface="Times New Roman" panose="02020603050405020304" pitchFamily="18" charset="0"/>
                <a:ea typeface="標楷體" panose="03000509000000000000" pitchFamily="65" charset="-120"/>
                <a:cs typeface="Times New Roman" panose="02020603050405020304" pitchFamily="18" charset="0"/>
              </a:rPr>
              <a:t>Q950</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9597302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1323439"/>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rPr>
              <a:t>人體體溫偵測</a:t>
            </a:r>
            <a:endParaRPr lang="en-US" altLang="zh-TW" sz="2400" b="1" dirty="0">
              <a:latin typeface="標楷體" panose="03000509000000000000" pitchFamily="65" charset="-120"/>
              <a:ea typeface="標楷體" panose="03000509000000000000" pitchFamily="65" charset="-120"/>
            </a:endParaRPr>
          </a:p>
          <a:p>
            <a:pPr algn="ctr"/>
            <a:endParaRPr lang="en-US" altLang="zh-TW" sz="2400" b="1" dirty="0">
              <a:latin typeface="標楷體" panose="03000509000000000000" pitchFamily="65" charset="-120"/>
              <a:ea typeface="標楷體" panose="03000509000000000000" pitchFamily="65" charset="-120"/>
            </a:endParaRPr>
          </a:p>
          <a:p>
            <a:r>
              <a:rPr lang="zh-TW" altLang="en-US" sz="1600" dirty="0">
                <a:latin typeface="標楷體" panose="03000509000000000000" pitchFamily="65" charset="-120"/>
                <a:ea typeface="標楷體" panose="03000509000000000000" pitchFamily="65" charset="-120"/>
              </a:rPr>
              <a:t>利用高精度熱成像攝影機結合內建人臉識別</a:t>
            </a:r>
            <a:r>
              <a:rPr lang="en-US" altLang="zh-TW" sz="1600" dirty="0">
                <a:latin typeface="標楷體" panose="03000509000000000000" pitchFamily="65" charset="-120"/>
                <a:ea typeface="標楷體" panose="03000509000000000000" pitchFamily="65" charset="-120"/>
              </a:rPr>
              <a:t>AI</a:t>
            </a:r>
            <a:r>
              <a:rPr lang="zh-TW" altLang="en-US" sz="1600" dirty="0">
                <a:latin typeface="標楷體" panose="03000509000000000000" pitchFamily="65" charset="-120"/>
                <a:ea typeface="標楷體" panose="03000509000000000000" pitchFamily="65" charset="-120"/>
              </a:rPr>
              <a:t>，檢測人體異常體溫。</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2884" y="3760274"/>
            <a:ext cx="8658232" cy="830997"/>
          </a:xfrm>
          <a:prstGeom prst="rect">
            <a:avLst/>
          </a:prstGeom>
          <a:noFill/>
        </p:spPr>
        <p:txBody>
          <a:bodyPr wrap="square">
            <a:spAutoFit/>
          </a:bodyPr>
          <a:lstStyle/>
          <a:p>
            <a:r>
              <a:rPr lang="zh-TW" altLang="en-US" sz="1600" dirty="0">
                <a:latin typeface="The Serif Hand Light" panose="03070302030502020204" pitchFamily="66" charset="0"/>
                <a:ea typeface="標楷體" panose="03000509000000000000" pitchFamily="65" charset="-120"/>
              </a:rPr>
              <a:t>為了防止疾病傳播，有些智慧監控設備可以利用專門設計的高精度熱成像儀從遠距離檢測人體高溫。這些攝影機首先會使用深度學習</a:t>
            </a:r>
            <a:r>
              <a:rPr lang="en-US" altLang="zh-TW" sz="1600" dirty="0">
                <a:latin typeface="Times New Roman" panose="02020603050405020304" pitchFamily="18" charset="0"/>
                <a:ea typeface="標楷體" panose="03000509000000000000" pitchFamily="65" charset="-120"/>
                <a:cs typeface="Times New Roman" panose="02020603050405020304" pitchFamily="18" charset="0"/>
              </a:rPr>
              <a:t>AI</a:t>
            </a:r>
            <a:r>
              <a:rPr lang="zh-TW" altLang="en-US" sz="1600" dirty="0">
                <a:latin typeface="The Serif Hand Light" panose="03070302030502020204" pitchFamily="66" charset="0"/>
                <a:ea typeface="標楷體" panose="03000509000000000000" pitchFamily="65" charset="-120"/>
              </a:rPr>
              <a:t>識別人臉，接著利用熱成像分析每個人臉並取得精確的溫度讀數。當溫度超過設定閾值時，系統將觸發事件。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584775"/>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err="1">
                <a:latin typeface="Times New Roman" panose="02020603050405020304" pitchFamily="18" charset="0"/>
                <a:ea typeface="標楷體" panose="03000509000000000000" pitchFamily="65" charset="-120"/>
                <a:cs typeface="Times New Roman" panose="02020603050405020304" pitchFamily="18" charset="0"/>
              </a:rPr>
              <a:t>這是基於</a:t>
            </a:r>
            <a:r>
              <a:rPr lang="en-US" sz="1600" dirty="0">
                <a:latin typeface="Times New Roman" panose="02020603050405020304" pitchFamily="18" charset="0"/>
                <a:ea typeface="標楷體" panose="03000509000000000000" pitchFamily="65" charset="-120"/>
                <a:cs typeface="Times New Roman" panose="02020603050405020304" pitchFamily="18" charset="0"/>
              </a:rPr>
              <a:t> ACTi </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熱成像攝影機內部的</a:t>
            </a:r>
            <a:r>
              <a:rPr lang="en-US" sz="1600" dirty="0">
                <a:latin typeface="Times New Roman" panose="02020603050405020304" pitchFamily="18" charset="0"/>
                <a:ea typeface="標楷體" panose="03000509000000000000" pitchFamily="65" charset="-120"/>
                <a:cs typeface="Times New Roman" panose="02020603050405020304" pitchFamily="18" charset="0"/>
              </a:rPr>
              <a:t> </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溫度檢測</a:t>
            </a:r>
            <a:r>
              <a:rPr lang="en-US" sz="1600" dirty="0">
                <a:latin typeface="Times New Roman" panose="02020603050405020304" pitchFamily="18" charset="0"/>
                <a:ea typeface="標楷體" panose="03000509000000000000" pitchFamily="65" charset="-120"/>
                <a:cs typeface="Times New Roman" panose="02020603050405020304" pitchFamily="18" charset="0"/>
              </a:rPr>
              <a:t> </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分析，例如</a:t>
            </a:r>
            <a:r>
              <a:rPr lang="en-US" sz="1600" dirty="0">
                <a:latin typeface="Times New Roman" panose="02020603050405020304" pitchFamily="18" charset="0"/>
                <a:ea typeface="標楷體" panose="03000509000000000000" pitchFamily="65" charset="-120"/>
                <a:cs typeface="Times New Roman" panose="02020603050405020304" pitchFamily="18" charset="0"/>
              </a:rPr>
              <a:t> </a:t>
            </a:r>
            <a:r>
              <a:rPr lang="en-US" sz="1600" b="0" i="0" dirty="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hlinkClick r:id="rId3"/>
              </a:rPr>
              <a:t>VMGB-370</a:t>
            </a:r>
            <a:r>
              <a:rPr lang="en-US" sz="1600" b="0" i="0" dirty="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rPr>
              <a:t>, </a:t>
            </a:r>
            <a:r>
              <a:rPr lang="en-US" sz="1600" b="0" i="0" dirty="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hlinkClick r:id="rId4"/>
              </a:rPr>
              <a:t>VMGB-371</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pic>
        <p:nvPicPr>
          <p:cNvPr id="16" name="Picture 15">
            <a:extLst>
              <a:ext uri="{FF2B5EF4-FFF2-40B4-BE49-F238E27FC236}">
                <a16:creationId xmlns:a16="http://schemas.microsoft.com/office/drawing/2014/main" id="{0D2D8E6B-C9C9-F036-713F-6B969A01DEEC}"/>
              </a:ext>
            </a:extLst>
          </p:cNvPr>
          <p:cNvPicPr>
            <a:picLocks noChangeAspect="1"/>
          </p:cNvPicPr>
          <p:nvPr/>
        </p:nvPicPr>
        <p:blipFill>
          <a:blip r:embed="rId15"/>
          <a:srcRect t="9996" r="14152"/>
          <a:stretch/>
        </p:blipFill>
        <p:spPr>
          <a:xfrm>
            <a:off x="336669" y="1642920"/>
            <a:ext cx="3306927" cy="1981549"/>
          </a:xfrm>
          <a:prstGeom prst="rect">
            <a:avLst/>
          </a:prstGeom>
        </p:spPr>
      </p:pic>
    </p:spTree>
    <p:extLst>
      <p:ext uri="{BB962C8B-B14F-4D97-AF65-F5344CB8AC3E}">
        <p14:creationId xmlns:p14="http://schemas.microsoft.com/office/powerpoint/2010/main" val="379677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28988" y="3894834"/>
            <a:ext cx="8873953" cy="830997"/>
          </a:xfrm>
          <a:prstGeom prst="rect">
            <a:avLst/>
          </a:prstGeom>
          <a:noFill/>
        </p:spPr>
        <p:txBody>
          <a:bodyPr wrap="square" lIns="91440" tIns="45720" rIns="91440" bIns="45720" anchor="t">
            <a:spAutoFit/>
          </a:bodyPr>
          <a:lstStyle/>
          <a:p>
            <a:r>
              <a:rPr lang="en-US" sz="1600" dirty="0">
                <a:latin typeface="標楷體" panose="03000509000000000000" pitchFamily="65" charset="-120"/>
                <a:ea typeface="標楷體" panose="03000509000000000000" pitchFamily="65" charset="-120"/>
                <a:cs typeface="Open Sans" panose="020B0606030504020204" pitchFamily="34" charset="0"/>
              </a:rPr>
              <a:t>未被看管的物品，如包包、盒子、行李箱、嬰兒車、推車，均被視為風險物品，應迅速處理。這些物品有時可能會被意外遺忘在那裡。及早檢測可以防止它們被盜。這些物品有時也可能構成惡意威脅。它們可能隱藏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323439"/>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rPr>
              <a:t>可疑物品偵測 </a:t>
            </a:r>
            <a:endParaRPr lang="en-US" altLang="zh-TW" sz="2400" b="1" dirty="0">
              <a:latin typeface="標楷體" panose="03000509000000000000" pitchFamily="65" charset="-120"/>
              <a:ea typeface="標楷體" panose="03000509000000000000" pitchFamily="65" charset="-120"/>
            </a:endParaRPr>
          </a:p>
          <a:p>
            <a:pPr algn="ctr"/>
            <a:endParaRPr lang="en-US" altLang="zh-TW" sz="2400" dirty="0">
              <a:latin typeface="標楷體" panose="03000509000000000000" pitchFamily="65" charset="-120"/>
              <a:ea typeface="標楷體" panose="03000509000000000000" pitchFamily="65" charset="-120"/>
            </a:endParaRPr>
          </a:p>
          <a:p>
            <a:r>
              <a:rPr lang="zh-TW" altLang="en-US" sz="1600" dirty="0">
                <a:latin typeface="標楷體" panose="03000509000000000000" pitchFamily="65" charset="-120"/>
                <a:ea typeface="標楷體" panose="03000509000000000000" pitchFamily="65" charset="-120"/>
              </a:rPr>
              <a:t>偵測遺留無人看管的物品，以防止嚴重的安全與</a:t>
            </a:r>
            <a:r>
              <a:rPr lang="zh-TW" altLang="en-US" sz="1600">
                <a:latin typeface="標楷體" panose="03000509000000000000" pitchFamily="65" charset="-120"/>
                <a:ea typeface="標楷體" panose="03000509000000000000" pitchFamily="65" charset="-120"/>
              </a:rPr>
              <a:t>危險隱患。</a:t>
            </a:r>
            <a:endParaRPr lang="en-US" sz="1600" dirty="0"/>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r>
              <a:rPr lang="zh-TW" altLang="en-US" sz="1600" dirty="0">
                <a:latin typeface="標楷體" panose="03000509000000000000" pitchFamily="65" charset="-120"/>
                <a:ea typeface="標楷體" panose="03000509000000000000" pitchFamily="65" charset="-120"/>
              </a:rPr>
              <a:t>這是基於</a:t>
            </a:r>
            <a:r>
              <a:rPr lang="en-US" altLang="zh-TW" sz="1600" dirty="0">
                <a:latin typeface="標楷體" panose="03000509000000000000" pitchFamily="65" charset="-120"/>
                <a:ea typeface="標楷體" panose="03000509000000000000" pitchFamily="65" charset="-120"/>
              </a:rPr>
              <a:t>ACTi</a:t>
            </a:r>
            <a:r>
              <a:rPr lang="zh-TW" altLang="en-US" sz="1600" dirty="0">
                <a:latin typeface="標楷體" panose="03000509000000000000" pitchFamily="65" charset="-120"/>
                <a:ea typeface="標楷體" panose="03000509000000000000" pitchFamily="65" charset="-120"/>
              </a:rPr>
              <a:t>攝影機內建的無人看管物件偵測分析技術。</a:t>
            </a:r>
            <a:r>
              <a:rPr lang="en-US" sz="1600" b="0" i="0" dirty="0" err="1">
                <a:solidFill>
                  <a:schemeClr val="tx2">
                    <a:lumMod val="60000"/>
                    <a:lumOff val="40000"/>
                  </a:schemeClr>
                </a:solidFill>
                <a:effectLst/>
                <a:latin typeface="標楷體" panose="03000509000000000000" pitchFamily="65" charset="-120"/>
                <a:ea typeface="標楷體" panose="03000509000000000000" pitchFamily="65" charset="-120"/>
                <a:hlinkClick r:id="rId12" action="ppaction://hlinksldjump"/>
              </a:rPr>
              <a:t>瞭解更多</a:t>
            </a:r>
            <a:r>
              <a:rPr lang="en-US" sz="1600" b="0" i="0" dirty="0">
                <a:solidFill>
                  <a:srgbClr val="535353"/>
                </a:solidFill>
                <a:effectLst/>
                <a:latin typeface="標楷體" panose="03000509000000000000" pitchFamily="65" charset="-120"/>
                <a:ea typeface="標楷體" panose="03000509000000000000" pitchFamily="65" charset="-120"/>
              </a:rPr>
              <a:t>。</a:t>
            </a:r>
          </a:p>
        </p:txBody>
      </p:sp>
    </p:spTree>
    <p:extLst>
      <p:ext uri="{BB962C8B-B14F-4D97-AF65-F5344CB8AC3E}">
        <p14:creationId xmlns:p14="http://schemas.microsoft.com/office/powerpoint/2010/main" val="11223179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latin typeface="標楷體" panose="03000509000000000000" pitchFamily="65" charset="-120"/>
                <a:ea typeface="標楷體" panose="03000509000000000000" pitchFamily="65" charset="-120"/>
              </a:rPr>
              <a:t>通用移動應用程式，設計用於遠程訪問</a:t>
            </a:r>
            <a:r>
              <a:rPr lang="en-US" sz="1600" dirty="0">
                <a:latin typeface="標楷體" panose="03000509000000000000" pitchFamily="65" charset="-120"/>
                <a:ea typeface="標楷體" panose="03000509000000000000" pitchFamily="65" charset="-120"/>
              </a:rPr>
              <a:t> NVR、CMS </a:t>
            </a:r>
            <a:r>
              <a:rPr lang="en-US" sz="1600" dirty="0" err="1">
                <a:latin typeface="標楷體" panose="03000509000000000000" pitchFamily="65" charset="-120"/>
                <a:ea typeface="標楷體" panose="03000509000000000000" pitchFamily="65" charset="-120"/>
              </a:rPr>
              <a:t>或攝像頭以進行</a:t>
            </a:r>
            <a:r>
              <a:rPr lang="zh-TW" altLang="en-US" sz="1600" dirty="0">
                <a:latin typeface="標楷體" panose="03000509000000000000" pitchFamily="65" charset="-120"/>
                <a:ea typeface="標楷體" panose="03000509000000000000" pitchFamily="65" charset="-120"/>
              </a:rPr>
              <a:t>影像</a:t>
            </a:r>
            <a:r>
              <a:rPr lang="en-US" sz="1600" dirty="0" err="1">
                <a:latin typeface="標楷體" panose="03000509000000000000" pitchFamily="65" charset="-120"/>
                <a:ea typeface="標楷體" panose="03000509000000000000" pitchFamily="65" charset="-120"/>
              </a:rPr>
              <a:t>回放和管理</a:t>
            </a:r>
            <a:r>
              <a:rPr lang="en-US" sz="1600" dirty="0">
                <a:latin typeface="標楷體" panose="03000509000000000000" pitchFamily="65" charset="-120"/>
                <a:ea typeface="標楷體" panose="03000509000000000000" pitchFamily="65" charset="-120"/>
              </a:rPr>
              <a:t>。 </a:t>
            </a:r>
          </a:p>
          <a:p>
            <a:pPr algn="l"/>
            <a:r>
              <a:rPr lang="en-US" sz="1600" dirty="0" err="1">
                <a:latin typeface="標楷體" panose="03000509000000000000" pitchFamily="65" charset="-120"/>
                <a:ea typeface="標楷體" panose="03000509000000000000" pitchFamily="65" charset="-120"/>
              </a:rPr>
              <a:t>功能：實時查看和回放、按事件搜索</a:t>
            </a:r>
            <a:r>
              <a:rPr lang="zh-TW" altLang="en-US" sz="1600" dirty="0">
                <a:latin typeface="標楷體" panose="03000509000000000000" pitchFamily="65" charset="-120"/>
                <a:ea typeface="標楷體" panose="03000509000000000000" pitchFamily="65" charset="-120"/>
              </a:rPr>
              <a:t>影像</a:t>
            </a:r>
            <a:r>
              <a:rPr lang="en-US" sz="1600" dirty="0" err="1">
                <a:latin typeface="標楷體" panose="03000509000000000000" pitchFamily="65" charset="-120"/>
                <a:ea typeface="標楷體" panose="03000509000000000000" pitchFamily="65" charset="-120"/>
              </a:rPr>
              <a:t>錄像、PTZ控制、Google</a:t>
            </a:r>
            <a:r>
              <a:rPr lang="en-US" sz="1600" dirty="0">
                <a:latin typeface="標楷體" panose="03000509000000000000" pitchFamily="65" charset="-120"/>
                <a:ea typeface="標楷體" panose="03000509000000000000" pitchFamily="65" charset="-120"/>
              </a:rPr>
              <a:t> </a:t>
            </a:r>
            <a:r>
              <a:rPr lang="en-US" sz="1600" dirty="0" err="1">
                <a:latin typeface="標楷體" panose="03000509000000000000" pitchFamily="65" charset="-120"/>
                <a:ea typeface="標楷體" panose="03000509000000000000" pitchFamily="65" charset="-120"/>
              </a:rPr>
              <a:t>地圖、啟用數字輸出、從攝像頭的記憶卡回放</a:t>
            </a:r>
            <a:endParaRPr lang="en-US" sz="1600" dirty="0">
              <a:latin typeface="標楷體" panose="03000509000000000000" pitchFamily="65" charset="-120"/>
              <a:ea typeface="標楷體" panose="03000509000000000000" pitchFamily="65" charset="-12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323439"/>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rPr>
              <a:t>即時監控</a:t>
            </a:r>
            <a:endParaRPr lang="en-US" altLang="zh-TW" sz="2400" b="1" dirty="0">
              <a:latin typeface="標楷體" panose="03000509000000000000" pitchFamily="65" charset="-120"/>
              <a:ea typeface="標楷體" panose="03000509000000000000" pitchFamily="65" charset="-120"/>
            </a:endParaRPr>
          </a:p>
          <a:p>
            <a:pPr algn="ctr"/>
            <a:endParaRPr lang="en-US" altLang="zh-TW" sz="2400" dirty="0">
              <a:latin typeface="標楷體" panose="03000509000000000000" pitchFamily="65" charset="-120"/>
              <a:ea typeface="標楷體" panose="03000509000000000000" pitchFamily="65" charset="-120"/>
            </a:endParaRPr>
          </a:p>
          <a:p>
            <a:r>
              <a:rPr lang="zh-TW" altLang="en-US" sz="1600" dirty="0">
                <a:latin typeface="標楷體" panose="03000509000000000000" pitchFamily="65" charset="-120"/>
                <a:ea typeface="標楷體" panose="03000509000000000000" pitchFamily="65" charset="-120"/>
              </a:rPr>
              <a:t>在巡視場地時，透過行動裝置查看監控攝影機的畫面，以便即時應對突發事件。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t>
            </a:r>
            <a:r>
              <a:rPr lang="en-US" sz="1600" b="1" i="0" dirty="0" err="1">
                <a:effectLst/>
                <a:latin typeface="Times New Roman" panose="02020603050405020304" pitchFamily="18" charset="0"/>
                <a:ea typeface="標楷體" panose="03000509000000000000" pitchFamily="65" charset="-120"/>
                <a:cs typeface="Times New Roman" panose="02020603050405020304" pitchFamily="18" charset="0"/>
              </a:rPr>
              <a:t>ACTi行動客戶端，</a:t>
            </a:r>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適用於Android和iOS。它是免費的</a:t>
            </a:r>
            <a:r>
              <a:rPr lang="en-US" sz="1600" b="0" i="0" dirty="0">
                <a:solidFill>
                  <a:srgbClr val="535353"/>
                </a:solidFill>
                <a:effectLst/>
                <a:latin typeface="Times New Roman" panose="02020603050405020304" pitchFamily="18" charset="0"/>
                <a:cs typeface="Times New Roman" panose="02020603050405020304" pitchFamily="18" charset="0"/>
              </a:rPr>
              <a:t>。</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20574647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569660"/>
          </a:xfrm>
          <a:prstGeom prst="rect">
            <a:avLst/>
          </a:prstGeom>
          <a:noFill/>
        </p:spPr>
        <p:txBody>
          <a:bodyPr wrap="square">
            <a:spAutoFit/>
          </a:bodyPr>
          <a:lstStyle/>
          <a:p>
            <a:r>
              <a:rPr lang="en-US" sz="1600" dirty="0">
                <a:latin typeface="Times New Roman" panose="02020603050405020304" pitchFamily="18" charset="0"/>
                <a:ea typeface="標楷體" panose="03000509000000000000" pitchFamily="65" charset="-120"/>
                <a:cs typeface="Times New Roman" panose="02020603050405020304" pitchFamily="18" charset="0"/>
              </a:rPr>
              <a:t>ACTi提供監控解決方案，以確保安全，並進行全景和細節監控。通過在商店的中央或角落安裝具有寬視角的攝影機，可以完美覆蓋整個區域。同時，隱蔽攝影機可以在入口的高度條中巧妙安裝，捕捉進入場地的人的面部。</a:t>
            </a:r>
          </a:p>
          <a:p>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a:p>
            <a:r>
              <a:rPr lang="en-US" sz="1600" dirty="0" err="1">
                <a:latin typeface="標楷體" panose="03000509000000000000" pitchFamily="65" charset="-120"/>
                <a:ea typeface="標楷體" panose="03000509000000000000" pitchFamily="65" charset="-120"/>
              </a:rPr>
              <a:t>對於大型項目，ACTi電視牆可以在不同的顯示器上同時顯示多個視圖。獲得完整的概覽，以提高情境意識和運營效率</a:t>
            </a:r>
            <a:r>
              <a:rPr lang="en-US" sz="1600" dirty="0">
                <a:latin typeface="標楷體" panose="03000509000000000000" pitchFamily="65" charset="-120"/>
                <a:ea typeface="標楷體" panose="03000509000000000000" pitchFamily="65" charset="-120"/>
              </a:rPr>
              <a:t>。</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dirty="0" err="1">
                <a:effectLst/>
                <a:latin typeface="標楷體" panose="03000509000000000000" pitchFamily="65" charset="-120"/>
                <a:ea typeface="標楷體" panose="03000509000000000000" pitchFamily="65" charset="-120"/>
              </a:rPr>
              <a:t>安全保障</a:t>
            </a:r>
            <a:endParaRPr lang="en-US" sz="2400" b="1" i="0" dirty="0">
              <a:effectLst/>
              <a:latin typeface="標楷體" panose="03000509000000000000" pitchFamily="65" charset="-120"/>
              <a:ea typeface="標楷體" panose="03000509000000000000" pitchFamily="65" charset="-12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p>
            <a:r>
              <a:rPr lang="en-US" sz="1600" b="0" i="0" dirty="0" err="1">
                <a:effectLst/>
                <a:latin typeface="標楷體" panose="03000509000000000000" pitchFamily="65" charset="-120"/>
                <a:ea typeface="標楷體" panose="03000509000000000000" pitchFamily="65" charset="-120"/>
              </a:rPr>
              <a:t>使用</a:t>
            </a:r>
            <a:r>
              <a:rPr lang="zh-TW" altLang="en-US" sz="1600" b="0" i="0" dirty="0">
                <a:effectLst/>
                <a:latin typeface="標楷體" panose="03000509000000000000" pitchFamily="65" charset="-120"/>
                <a:ea typeface="標楷體" panose="03000509000000000000" pitchFamily="65" charset="-120"/>
              </a:rPr>
              <a:t>影像</a:t>
            </a:r>
            <a:r>
              <a:rPr lang="en-US" sz="1600" b="0" i="0" dirty="0" err="1">
                <a:effectLst/>
                <a:latin typeface="標楷體" panose="03000509000000000000" pitchFamily="65" charset="-120"/>
                <a:ea typeface="標楷體" panose="03000509000000000000" pitchFamily="65" charset="-120"/>
              </a:rPr>
              <a:t>監控系統確保人員安全</a:t>
            </a:r>
            <a:r>
              <a:rPr lang="en-US" sz="1600" b="0" i="0" dirty="0">
                <a:effectLst/>
                <a:latin typeface="標楷體" panose="03000509000000000000" pitchFamily="65" charset="-120"/>
                <a:ea typeface="標楷體" panose="03000509000000000000" pitchFamily="65" charset="-12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12727960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商業大樓：應用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461665"/>
          </a:xfrm>
          <a:prstGeom prst="rect">
            <a:avLst/>
          </a:prstGeom>
          <a:noFill/>
        </p:spPr>
        <p:txBody>
          <a:bodyPr wrap="square">
            <a:spAutoFit/>
          </a:bodyPr>
          <a:lstStyle/>
          <a:p>
            <a:pPr lvl="0">
              <a:buNone/>
            </a:pPr>
            <a:r>
              <a:rPr lang="zh-TW" altLang="en-US" sz="2400" b="1"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手機傳送錄影證據至</a:t>
            </a:r>
            <a:r>
              <a:rPr lang="en-US" altLang="zh-TW" sz="2400" b="1"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NVR</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584775"/>
          </a:xfrm>
          <a:prstGeom prst="rect">
            <a:avLst/>
          </a:prstGeom>
          <a:noFill/>
        </p:spPr>
        <p:txBody>
          <a:bodyPr wrap="square">
            <a:spAutoFit/>
          </a:bodyPr>
          <a:lstStyle/>
          <a:p>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使用手機內建的攝影機將事件的</a:t>
            </a:r>
            <a:r>
              <a:rPr lang="zh-TW" alt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影像</a:t>
            </a:r>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證據串流到NVR</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p>
            <a:pPr algn="l"/>
            <a:r>
              <a:rPr lang="en-US" sz="1600" dirty="0" err="1">
                <a:latin typeface="Times New Roman" panose="02020603050405020304" pitchFamily="18" charset="0"/>
                <a:ea typeface="標楷體" panose="03000509000000000000" pitchFamily="65" charset="-120"/>
                <a:cs typeface="Times New Roman" panose="02020603050405020304" pitchFamily="18" charset="0"/>
              </a:rPr>
              <a:t>巡邏的保安現在可以使用他的智能手機搭配ACTi行動客戶端，捕捉實時</a:t>
            </a:r>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影像</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並通過無線網絡即時推送到NVR</a:t>
            </a:r>
            <a:r>
              <a:rPr lang="en-US" sz="1600" dirty="0">
                <a:latin typeface="Times New Roman" panose="02020603050405020304" pitchFamily="18" charset="0"/>
                <a:ea typeface="標楷體" panose="03000509000000000000" pitchFamily="65" charset="-120"/>
                <a:cs typeface="Times New Roman" panose="02020603050405020304" pitchFamily="18" charset="0"/>
              </a:rPr>
              <a:t> 3。此外，錄像可以在事件調查期間使用先進功能進行回顧，這些功能適用於監控攝影機，包括同步播放、書籤、時間線搜索等。</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t>
            </a:r>
            <a:r>
              <a:rPr lang="en-US" sz="1600" b="1" i="0" dirty="0" err="1">
                <a:effectLst/>
                <a:latin typeface="Times New Roman" panose="02020603050405020304" pitchFamily="18" charset="0"/>
                <a:ea typeface="標楷體" panose="03000509000000000000" pitchFamily="65" charset="-120"/>
                <a:cs typeface="Times New Roman" panose="02020603050405020304" pitchFamily="18" charset="0"/>
              </a:rPr>
              <a:t>ACTi行動客戶端，</a:t>
            </a:r>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適用於Android和iOS。這是一個免費的應用程式</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spTree>
    <p:extLst>
      <p:ext uri="{BB962C8B-B14F-4D97-AF65-F5344CB8AC3E}">
        <p14:creationId xmlns:p14="http://schemas.microsoft.com/office/powerpoint/2010/main" val="13508559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專案參考</a:t>
            </a:r>
          </a:p>
        </p:txBody>
      </p:sp>
      <p:sp>
        <p:nvSpPr>
          <p:cNvPr id="2" name="TextBox 1">
            <a:extLst>
              <a:ext uri="{FF2B5EF4-FFF2-40B4-BE49-F238E27FC236}">
                <a16:creationId xmlns:a16="http://schemas.microsoft.com/office/drawing/2014/main" id="{61542433-E598-5628-F48A-6D5EDCC19DCE}"/>
              </a:ext>
            </a:extLst>
          </p:cNvPr>
          <p:cNvSpPr txBox="1"/>
          <p:nvPr/>
        </p:nvSpPr>
        <p:spPr>
          <a:xfrm>
            <a:off x="361748" y="3901270"/>
            <a:ext cx="1756372" cy="307777"/>
          </a:xfrm>
          <a:prstGeom prst="rect">
            <a:avLst/>
          </a:prstGeom>
          <a:noFill/>
        </p:spPr>
        <p:txBody>
          <a:bodyPr wrap="square" rtlCol="0">
            <a:spAutoFit/>
          </a:bodyPr>
          <a:lstStyle/>
          <a:p>
            <a:r>
              <a:rPr lang="en-US" sz="1400" dirty="0" err="1"/>
              <a:t>臺灣</a:t>
            </a:r>
            <a:endParaRPr lang="en-US" sz="1400" dirty="0"/>
          </a:p>
        </p:txBody>
      </p:sp>
      <p:sp>
        <p:nvSpPr>
          <p:cNvPr id="3" name="TextBox 2">
            <a:extLst>
              <a:ext uri="{FF2B5EF4-FFF2-40B4-BE49-F238E27FC236}">
                <a16:creationId xmlns:a16="http://schemas.microsoft.com/office/drawing/2014/main" id="{3BC8BC76-993F-7728-0C2F-8E13808A5536}"/>
              </a:ext>
            </a:extLst>
          </p:cNvPr>
          <p:cNvSpPr txBox="1"/>
          <p:nvPr/>
        </p:nvSpPr>
        <p:spPr>
          <a:xfrm>
            <a:off x="3100262" y="3976983"/>
            <a:ext cx="1756372" cy="307777"/>
          </a:xfrm>
          <a:prstGeom prst="rect">
            <a:avLst/>
          </a:prstGeom>
          <a:noFill/>
        </p:spPr>
        <p:txBody>
          <a:bodyPr wrap="square" rtlCol="0">
            <a:spAutoFit/>
          </a:bodyPr>
          <a:lstStyle/>
          <a:p>
            <a:r>
              <a:rPr lang="en-US" sz="1400" dirty="0" err="1"/>
              <a:t>臺灣</a:t>
            </a:r>
            <a:endParaRPr lang="en-US" sz="1400" dirty="0"/>
          </a:p>
        </p:txBody>
      </p:sp>
      <p:sp>
        <p:nvSpPr>
          <p:cNvPr id="4" name="TextBox 3">
            <a:extLst>
              <a:ext uri="{FF2B5EF4-FFF2-40B4-BE49-F238E27FC236}">
                <a16:creationId xmlns:a16="http://schemas.microsoft.com/office/drawing/2014/main" id="{0FF15349-FB34-3C9E-CB6B-A4BF55DB7FED}"/>
              </a:ext>
            </a:extLst>
          </p:cNvPr>
          <p:cNvSpPr txBox="1"/>
          <p:nvPr/>
        </p:nvSpPr>
        <p:spPr>
          <a:xfrm>
            <a:off x="4870761" y="3976983"/>
            <a:ext cx="1756372" cy="307777"/>
          </a:xfrm>
          <a:prstGeom prst="rect">
            <a:avLst/>
          </a:prstGeom>
          <a:noFill/>
        </p:spPr>
        <p:txBody>
          <a:bodyPr wrap="square" rtlCol="0">
            <a:spAutoFit/>
          </a:bodyPr>
          <a:lstStyle/>
          <a:p>
            <a:r>
              <a:rPr lang="en-US" sz="1400" dirty="0" err="1"/>
              <a:t>臺灣</a:t>
            </a:r>
            <a:endParaRPr lang="en-US" sz="1400" dirty="0"/>
          </a:p>
        </p:txBody>
      </p:sp>
      <p:pic>
        <p:nvPicPr>
          <p:cNvPr id="2050" name="Picture 2">
            <a:extLst>
              <a:ext uri="{FF2B5EF4-FFF2-40B4-BE49-F238E27FC236}">
                <a16:creationId xmlns:a16="http://schemas.microsoft.com/office/drawing/2014/main" id="{D9A9406C-F12F-065B-DE75-B45119F177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756" y="2008581"/>
            <a:ext cx="2505953" cy="187859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D51490A-2749-7333-33D6-7EB1B1D52D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55918" y="2008581"/>
            <a:ext cx="1416080" cy="18886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F525AD2-0CD1-702A-161B-A691C5F601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0761" y="2000697"/>
            <a:ext cx="1416080" cy="188868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8D988198-7E82-7288-BB41-EEC7A72E89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98878" y="1995639"/>
            <a:ext cx="1416517" cy="188868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E4BB5FC-314E-CE8A-448A-D13F36EC2414}"/>
              </a:ext>
            </a:extLst>
          </p:cNvPr>
          <p:cNvSpPr txBox="1"/>
          <p:nvPr/>
        </p:nvSpPr>
        <p:spPr>
          <a:xfrm>
            <a:off x="6598878" y="3976983"/>
            <a:ext cx="1756372" cy="307777"/>
          </a:xfrm>
          <a:prstGeom prst="rect">
            <a:avLst/>
          </a:prstGeom>
          <a:noFill/>
        </p:spPr>
        <p:txBody>
          <a:bodyPr wrap="square" rtlCol="0">
            <a:spAutoFit/>
          </a:bodyPr>
          <a:lstStyle/>
          <a:p>
            <a:r>
              <a:rPr lang="en-US" sz="1400" dirty="0" err="1"/>
              <a:t>臺灣</a:t>
            </a:r>
            <a:endParaRPr lang="en-US" sz="1400" dirty="0"/>
          </a:p>
        </p:txBody>
      </p:sp>
    </p:spTree>
    <p:extLst>
      <p:ext uri="{BB962C8B-B14F-4D97-AF65-F5344CB8AC3E}">
        <p14:creationId xmlns:p14="http://schemas.microsoft.com/office/powerpoint/2010/main" val="74070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推薦產品與地點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458835851"/>
              </p:ext>
            </p:extLst>
          </p:nvPr>
        </p:nvGraphicFramePr>
        <p:xfrm>
          <a:off x="83507" y="1680575"/>
          <a:ext cx="8939881" cy="3816272"/>
        </p:xfrm>
        <a:graphic>
          <a:graphicData uri="http://schemas.openxmlformats.org/drawingml/2006/table">
            <a:tbl>
              <a:tblPr firstRow="1" bandRow="1">
                <a:tableStyleId>{5C22544A-7EE6-4342-B048-85BDC9FD1C3A}</a:tableStyleId>
              </a:tblPr>
              <a:tblGrid>
                <a:gridCol w="2095489">
                  <a:extLst>
                    <a:ext uri="{9D8B030D-6E8A-4147-A177-3AD203B41FA5}">
                      <a16:colId xmlns:a16="http://schemas.microsoft.com/office/drawing/2014/main" val="2167205820"/>
                    </a:ext>
                  </a:extLst>
                </a:gridCol>
                <a:gridCol w="855549">
                  <a:extLst>
                    <a:ext uri="{9D8B030D-6E8A-4147-A177-3AD203B41FA5}">
                      <a16:colId xmlns:a16="http://schemas.microsoft.com/office/drawing/2014/main" val="2565856468"/>
                    </a:ext>
                  </a:extLst>
                </a:gridCol>
                <a:gridCol w="855549">
                  <a:extLst>
                    <a:ext uri="{9D8B030D-6E8A-4147-A177-3AD203B41FA5}">
                      <a16:colId xmlns:a16="http://schemas.microsoft.com/office/drawing/2014/main" val="3900648050"/>
                    </a:ext>
                  </a:extLst>
                </a:gridCol>
                <a:gridCol w="855549">
                  <a:extLst>
                    <a:ext uri="{9D8B030D-6E8A-4147-A177-3AD203B41FA5}">
                      <a16:colId xmlns:a16="http://schemas.microsoft.com/office/drawing/2014/main" val="2122113404"/>
                    </a:ext>
                  </a:extLst>
                </a:gridCol>
                <a:gridCol w="855549">
                  <a:extLst>
                    <a:ext uri="{9D8B030D-6E8A-4147-A177-3AD203B41FA5}">
                      <a16:colId xmlns:a16="http://schemas.microsoft.com/office/drawing/2014/main" val="905671876"/>
                    </a:ext>
                  </a:extLst>
                </a:gridCol>
                <a:gridCol w="855549">
                  <a:extLst>
                    <a:ext uri="{9D8B030D-6E8A-4147-A177-3AD203B41FA5}">
                      <a16:colId xmlns:a16="http://schemas.microsoft.com/office/drawing/2014/main" val="3155535811"/>
                    </a:ext>
                  </a:extLst>
                </a:gridCol>
                <a:gridCol w="855549">
                  <a:extLst>
                    <a:ext uri="{9D8B030D-6E8A-4147-A177-3AD203B41FA5}">
                      <a16:colId xmlns:a16="http://schemas.microsoft.com/office/drawing/2014/main" val="2748578960"/>
                    </a:ext>
                  </a:extLst>
                </a:gridCol>
                <a:gridCol w="855549">
                  <a:extLst>
                    <a:ext uri="{9D8B030D-6E8A-4147-A177-3AD203B41FA5}">
                      <a16:colId xmlns:a16="http://schemas.microsoft.com/office/drawing/2014/main" val="2393102404"/>
                    </a:ext>
                  </a:extLst>
                </a:gridCol>
                <a:gridCol w="855549">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pPr algn="ctr"/>
                      <a:r>
                        <a:rPr lang="en-US" sz="1300" dirty="0" err="1">
                          <a:solidFill>
                            <a:schemeClr val="bg1"/>
                          </a:solidFill>
                        </a:rPr>
                        <a:t>入口</a:t>
                      </a:r>
                      <a:endParaRPr lang="en-US" sz="1300" dirty="0">
                        <a:solidFill>
                          <a:schemeClr val="bg1"/>
                        </a:solidFill>
                      </a:endParaRPr>
                    </a:p>
                  </a:txBody>
                  <a:tcPr/>
                </a:tc>
                <a:tc>
                  <a:txBody>
                    <a:bodyPr/>
                    <a:lstStyle/>
                    <a:p>
                      <a:pPr algn="ctr"/>
                      <a:r>
                        <a:rPr lang="en-US" sz="1300" dirty="0" err="1">
                          <a:solidFill>
                            <a:schemeClr val="bg1"/>
                          </a:solidFill>
                        </a:rPr>
                        <a:t>大門</a:t>
                      </a:r>
                      <a:endParaRPr lang="en-US" sz="1300" dirty="0">
                        <a:solidFill>
                          <a:schemeClr val="bg1"/>
                        </a:solidFill>
                      </a:endParaRPr>
                    </a:p>
                  </a:txBody>
                  <a:tcPr/>
                </a:tc>
                <a:tc>
                  <a:txBody>
                    <a:bodyPr/>
                    <a:lstStyle/>
                    <a:p>
                      <a:pPr algn="ctr"/>
                      <a:r>
                        <a:rPr lang="en-US" sz="1300" dirty="0" err="1">
                          <a:solidFill>
                            <a:schemeClr val="bg1"/>
                          </a:solidFill>
                        </a:rPr>
                        <a:t>控制室</a:t>
                      </a:r>
                      <a:endParaRPr lang="en-US" sz="1300" dirty="0">
                        <a:solidFill>
                          <a:schemeClr val="bg1"/>
                        </a:solidFill>
                      </a:endParaRPr>
                    </a:p>
                  </a:txBody>
                  <a:tcPr/>
                </a:tc>
                <a:tc>
                  <a:txBody>
                    <a:bodyPr/>
                    <a:lstStyle/>
                    <a:p>
                      <a:pPr algn="ctr"/>
                      <a:r>
                        <a:rPr lang="en-US" sz="1300" dirty="0" err="1">
                          <a:solidFill>
                            <a:schemeClr val="bg1"/>
                          </a:solidFill>
                        </a:rPr>
                        <a:t>辦公室</a:t>
                      </a:r>
                      <a:endParaRPr lang="en-US" sz="1300" dirty="0">
                        <a:solidFill>
                          <a:schemeClr val="bg1"/>
                        </a:solidFill>
                      </a:endParaRPr>
                    </a:p>
                  </a:txBody>
                  <a:tcPr/>
                </a:tc>
                <a:tc>
                  <a:txBody>
                    <a:bodyPr/>
                    <a:lstStyle/>
                    <a:p>
                      <a:pPr algn="ctr"/>
                      <a:r>
                        <a:rPr lang="en-US" sz="1300" dirty="0" err="1">
                          <a:solidFill>
                            <a:schemeClr val="bg1"/>
                          </a:solidFill>
                        </a:rPr>
                        <a:t>服務臺</a:t>
                      </a:r>
                      <a:endParaRPr lang="en-US" sz="1300" dirty="0">
                        <a:solidFill>
                          <a:schemeClr val="bg1"/>
                        </a:solidFill>
                      </a:endParaRPr>
                    </a:p>
                  </a:txBody>
                  <a:tcPr/>
                </a:tc>
                <a:tc>
                  <a:txBody>
                    <a:bodyPr/>
                    <a:lstStyle/>
                    <a:p>
                      <a:pPr algn="ctr"/>
                      <a:r>
                        <a:rPr lang="en-US" sz="1300" dirty="0" err="1">
                          <a:solidFill>
                            <a:schemeClr val="bg1"/>
                          </a:solidFill>
                        </a:rPr>
                        <a:t>走廊</a:t>
                      </a:r>
                      <a:endParaRPr lang="en-US" sz="1300" dirty="0">
                        <a:solidFill>
                          <a:schemeClr val="bg1"/>
                        </a:solidFill>
                      </a:endParaRPr>
                    </a:p>
                  </a:txBody>
                  <a:tcPr/>
                </a:tc>
                <a:tc>
                  <a:txBody>
                    <a:bodyPr/>
                    <a:lstStyle/>
                    <a:p>
                      <a:pPr algn="ctr"/>
                      <a:r>
                        <a:rPr lang="en-US" sz="1300" dirty="0" err="1">
                          <a:solidFill>
                            <a:schemeClr val="bg1"/>
                          </a:solidFill>
                        </a:rPr>
                        <a:t>停車場</a:t>
                      </a:r>
                      <a:endParaRPr lang="en-US" sz="1300" dirty="0">
                        <a:solidFill>
                          <a:schemeClr val="bg1"/>
                        </a:solidFill>
                      </a:endParaRPr>
                    </a:p>
                  </a:txBody>
                  <a:tcPr/>
                </a:tc>
                <a:tc>
                  <a:txBody>
                    <a:bodyPr/>
                    <a:lstStyle/>
                    <a:p>
                      <a:pPr algn="ctr"/>
                      <a:r>
                        <a:rPr lang="en-US" sz="1300" dirty="0" err="1">
                          <a:solidFill>
                            <a:schemeClr val="bg1"/>
                          </a:solidFill>
                        </a:rPr>
                        <a:t>周邊</a:t>
                      </a:r>
                      <a:endParaRPr lang="en-US" sz="1300" dirty="0">
                        <a:solidFill>
                          <a:schemeClr val="bg1"/>
                        </a:solidFill>
                      </a:endParaRP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熱成像攝像頭（</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hlinkClick r:id="rId3"/>
                        </a:rPr>
                        <a:t>VMGB-370</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hlinkClick r:id="rId4"/>
                        </a:rPr>
                        <a:t>VMGB-371</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a:t>
                      </a: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對講機（</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hlinkClick r:id="rId5"/>
                        </a:rPr>
                        <a:t>Q950</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ALPR子彈攝影機（</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hlinkClick r:id="rId6"/>
                        </a:rPr>
                        <a:t>A426</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a:t>
                      </a: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門禁控制站（</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hlinkClick r:id="rId7"/>
                        </a:rPr>
                        <a:t>R1-R7系列讀取器/</a:t>
                      </a:r>
                      <a:r>
                        <a:rPr lang="en-US" sz="1300" dirty="0" err="1">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hlinkClick r:id="rId7"/>
                        </a:rPr>
                        <a:t>控制器</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人數計數器以防尾隨（</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hlinkClick r:id="rId8"/>
                        </a:rPr>
                        <a:t>Q963</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一般監控子彈（</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hlinkClick r:id="rId9"/>
                        </a:rPr>
                        <a:t>3xx, 4xx系列</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一般監控圓頂（</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hlinkClick r:id="rId10"/>
                        </a:rPr>
                        <a:t>91x, 7xx, 8xx系列</a:t>
                      </a:r>
                      <a:r>
                        <a:rPr lang="en-US" sz="1300"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 </a:t>
                      </a: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15256545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90600726"/>
              </p:ext>
            </p:extLst>
          </p:nvPr>
        </p:nvGraphicFramePr>
        <p:xfrm>
          <a:off x="463752" y="2078928"/>
          <a:ext cx="8028398" cy="3572114"/>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400" b="1" kern="1200">
                        <a:solidFill>
                          <a:schemeClr val="bg1"/>
                        </a:solidFill>
                        <a:latin typeface="+mn-lt"/>
                        <a:ea typeface="+mn-ea"/>
                        <a:cs typeface="+mn-cs"/>
                      </a:endParaRPr>
                    </a:p>
                  </a:txBody>
                  <a:tcPr/>
                </a:tc>
                <a:tc>
                  <a:txBody>
                    <a:bodyPr/>
                    <a:lstStyle/>
                    <a:p>
                      <a:pPr algn="ctr"/>
                      <a:r>
                        <a:rPr lang="en-US" sz="1400" dirty="0">
                          <a:solidFill>
                            <a:schemeClr val="bg1"/>
                          </a:solidFill>
                        </a:rPr>
                        <a:t>Windows NVR（NVR 3）</a:t>
                      </a:r>
                    </a:p>
                  </a:txBody>
                  <a:tcPr/>
                </a:tc>
                <a:tc>
                  <a:txBody>
                    <a:bodyPr/>
                    <a:lstStyle/>
                    <a:p>
                      <a:pPr algn="ctr"/>
                      <a:r>
                        <a:rPr lang="en-US" sz="1400" dirty="0" err="1">
                          <a:solidFill>
                            <a:schemeClr val="bg1"/>
                          </a:solidFill>
                        </a:rPr>
                        <a:t>訪問控制智能伺服器</a:t>
                      </a:r>
                      <a:endParaRPr lang="en-US" sz="1400" dirty="0">
                        <a:solidFill>
                          <a:schemeClr val="bg1"/>
                        </a:solidFill>
                      </a:endParaRPr>
                    </a:p>
                  </a:txBody>
                  <a:tcPr/>
                </a:tc>
                <a:extLst>
                  <a:ext uri="{0D108BD9-81ED-4DB2-BD59-A6C34878D82A}">
                    <a16:rowId xmlns:a16="http://schemas.microsoft.com/office/drawing/2014/main" val="2090737549"/>
                  </a:ext>
                </a:extLst>
              </a:tr>
              <a:tr h="450769">
                <a:tc>
                  <a:txBody>
                    <a:bodyPr/>
                    <a:lstStyle/>
                    <a:p>
                      <a:r>
                        <a:rPr lang="en-US" sz="1400" dirty="0">
                          <a:solidFill>
                            <a:schemeClr val="tx1">
                              <a:lumMod val="76000"/>
                              <a:lumOff val="24000"/>
                            </a:schemeClr>
                          </a:solidFill>
                          <a:latin typeface="標楷體" panose="03000509000000000000" pitchFamily="65" charset="-120"/>
                          <a:ea typeface="標楷體" panose="03000509000000000000" pitchFamily="65" charset="-120"/>
                        </a:rPr>
                        <a:t>熱成像攝像頭（</a:t>
                      </a:r>
                      <a:r>
                        <a:rPr lang="en-US" sz="1400" dirty="0">
                          <a:solidFill>
                            <a:schemeClr val="tx1">
                              <a:lumMod val="76000"/>
                              <a:lumOff val="24000"/>
                            </a:schemeClr>
                          </a:solidFill>
                          <a:latin typeface="標楷體" panose="03000509000000000000" pitchFamily="65" charset="-120"/>
                          <a:ea typeface="標楷體" panose="03000509000000000000" pitchFamily="65" charset="-120"/>
                          <a:hlinkClick r:id="rId3"/>
                        </a:rPr>
                        <a:t>VMGB-370</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a:t>
                      </a:r>
                      <a:r>
                        <a:rPr lang="en-US" sz="1400" dirty="0">
                          <a:solidFill>
                            <a:schemeClr val="tx1">
                              <a:lumMod val="76000"/>
                              <a:lumOff val="24000"/>
                            </a:schemeClr>
                          </a:solidFill>
                          <a:latin typeface="標楷體" panose="03000509000000000000" pitchFamily="65" charset="-120"/>
                          <a:ea typeface="標楷體" panose="03000509000000000000" pitchFamily="65" charset="-120"/>
                          <a:hlinkClick r:id="rId4"/>
                        </a:rPr>
                        <a:t>VMGB-371</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a:t>
                      </a: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extLst>
                  <a:ext uri="{0D108BD9-81ED-4DB2-BD59-A6C34878D82A}">
                    <a16:rowId xmlns:a16="http://schemas.microsoft.com/office/drawing/2014/main" val="2078924313"/>
                  </a:ext>
                </a:extLst>
              </a:tr>
              <a:tr h="439423">
                <a:tc>
                  <a:txBody>
                    <a:bodyPr/>
                    <a:lstStyle/>
                    <a:p>
                      <a:r>
                        <a:rPr lang="en-US" sz="1400" dirty="0">
                          <a:solidFill>
                            <a:schemeClr val="tx1">
                              <a:lumMod val="76000"/>
                              <a:lumOff val="24000"/>
                            </a:schemeClr>
                          </a:solidFill>
                          <a:latin typeface="標楷體" panose="03000509000000000000" pitchFamily="65" charset="-120"/>
                          <a:ea typeface="標楷體" panose="03000509000000000000" pitchFamily="65" charset="-120"/>
                        </a:rPr>
                        <a:t>對講機（</a:t>
                      </a:r>
                      <a:r>
                        <a:rPr lang="en-US" sz="1400" dirty="0">
                          <a:solidFill>
                            <a:schemeClr val="tx1">
                              <a:lumMod val="76000"/>
                              <a:lumOff val="24000"/>
                            </a:schemeClr>
                          </a:solidFill>
                          <a:latin typeface="標楷體" panose="03000509000000000000" pitchFamily="65" charset="-120"/>
                          <a:ea typeface="標楷體" panose="03000509000000000000" pitchFamily="65" charset="-120"/>
                          <a:hlinkClick r:id="rId5"/>
                        </a:rPr>
                        <a:t>Q950</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400" dirty="0">
                          <a:solidFill>
                            <a:schemeClr val="tx1">
                              <a:lumMod val="76000"/>
                              <a:lumOff val="24000"/>
                            </a:schemeClr>
                          </a:solidFill>
                          <a:latin typeface="標楷體" panose="03000509000000000000" pitchFamily="65" charset="-120"/>
                          <a:ea typeface="標楷體" panose="03000509000000000000" pitchFamily="65" charset="-120"/>
                        </a:rPr>
                        <a:t>ALPR子彈攝影機（</a:t>
                      </a:r>
                      <a:r>
                        <a:rPr lang="en-US" sz="1400" dirty="0">
                          <a:solidFill>
                            <a:schemeClr val="tx1">
                              <a:lumMod val="76000"/>
                              <a:lumOff val="24000"/>
                            </a:schemeClr>
                          </a:solidFill>
                          <a:latin typeface="標楷體" panose="03000509000000000000" pitchFamily="65" charset="-120"/>
                          <a:ea typeface="標楷體" panose="03000509000000000000" pitchFamily="65" charset="-120"/>
                          <a:hlinkClick r:id="rId6"/>
                        </a:rPr>
                        <a:t>A426</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400" dirty="0">
                          <a:solidFill>
                            <a:schemeClr val="tx1">
                              <a:lumMod val="76000"/>
                              <a:lumOff val="24000"/>
                            </a:schemeClr>
                          </a:solidFill>
                          <a:latin typeface="標楷體" panose="03000509000000000000" pitchFamily="65" charset="-120"/>
                          <a:ea typeface="標楷體" panose="03000509000000000000" pitchFamily="65" charset="-120"/>
                        </a:rPr>
                        <a:t>門禁控制站（</a:t>
                      </a:r>
                      <a:r>
                        <a:rPr lang="en-US" sz="1400" dirty="0">
                          <a:solidFill>
                            <a:schemeClr val="tx1">
                              <a:lumMod val="76000"/>
                              <a:lumOff val="24000"/>
                            </a:schemeClr>
                          </a:solidFill>
                          <a:latin typeface="標楷體" panose="03000509000000000000" pitchFamily="65" charset="-120"/>
                          <a:ea typeface="標楷體" panose="03000509000000000000" pitchFamily="65" charset="-120"/>
                          <a:hlinkClick r:id="rId7"/>
                        </a:rPr>
                        <a:t>R1-R7系列讀取器/</a:t>
                      </a:r>
                      <a:r>
                        <a:rPr lang="en-US" sz="1400" dirty="0" err="1">
                          <a:solidFill>
                            <a:schemeClr val="tx1">
                              <a:lumMod val="76000"/>
                              <a:lumOff val="24000"/>
                            </a:schemeClr>
                          </a:solidFill>
                          <a:latin typeface="標楷體" panose="03000509000000000000" pitchFamily="65" charset="-120"/>
                          <a:ea typeface="標楷體" panose="03000509000000000000" pitchFamily="65" charset="-120"/>
                          <a:hlinkClick r:id="rId7"/>
                        </a:rPr>
                        <a:t>控制器</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a:t>
                      </a:r>
                    </a:p>
                  </a:txBody>
                  <a:tcPr anchor="ct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extLst>
                  <a:ext uri="{0D108BD9-81ED-4DB2-BD59-A6C34878D82A}">
                    <a16:rowId xmlns:a16="http://schemas.microsoft.com/office/drawing/2014/main" val="2674638168"/>
                  </a:ext>
                </a:extLst>
              </a:tr>
              <a:tr h="439423">
                <a:tc>
                  <a:txBody>
                    <a:bodyPr/>
                    <a:lstStyle/>
                    <a:p>
                      <a:r>
                        <a:rPr lang="en-US" sz="1400" dirty="0">
                          <a:solidFill>
                            <a:schemeClr val="tx1">
                              <a:lumMod val="76000"/>
                              <a:lumOff val="24000"/>
                            </a:schemeClr>
                          </a:solidFill>
                          <a:latin typeface="標楷體" panose="03000509000000000000" pitchFamily="65" charset="-120"/>
                          <a:ea typeface="標楷體" panose="03000509000000000000" pitchFamily="65" charset="-120"/>
                        </a:rPr>
                        <a:t>人數計數器以防尾隨（</a:t>
                      </a:r>
                      <a:r>
                        <a:rPr lang="en-US" sz="1400" dirty="0">
                          <a:solidFill>
                            <a:schemeClr val="tx1">
                              <a:lumMod val="76000"/>
                              <a:lumOff val="24000"/>
                            </a:schemeClr>
                          </a:solidFill>
                          <a:latin typeface="標楷體" panose="03000509000000000000" pitchFamily="65" charset="-120"/>
                          <a:ea typeface="標楷體" panose="03000509000000000000" pitchFamily="65" charset="-120"/>
                          <a:hlinkClick r:id="rId8"/>
                        </a:rPr>
                        <a:t>Q963</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extLst>
                  <a:ext uri="{0D108BD9-81ED-4DB2-BD59-A6C34878D82A}">
                    <a16:rowId xmlns:a16="http://schemas.microsoft.com/office/drawing/2014/main" val="2253065483"/>
                  </a:ext>
                </a:extLst>
              </a:tr>
              <a:tr h="450769">
                <a:tc>
                  <a:txBody>
                    <a:bodyPr/>
                    <a:lstStyle/>
                    <a:p>
                      <a:r>
                        <a:rPr lang="en-US" sz="1400" dirty="0">
                          <a:solidFill>
                            <a:schemeClr val="tx1">
                              <a:lumMod val="76000"/>
                              <a:lumOff val="24000"/>
                            </a:schemeClr>
                          </a:solidFill>
                          <a:latin typeface="標楷體" panose="03000509000000000000" pitchFamily="65" charset="-120"/>
                          <a:ea typeface="標楷體" panose="03000509000000000000" pitchFamily="65" charset="-120"/>
                        </a:rPr>
                        <a:t>一般監控子彈（</a:t>
                      </a:r>
                      <a:r>
                        <a:rPr lang="en-US" sz="1400" dirty="0">
                          <a:solidFill>
                            <a:schemeClr val="tx1">
                              <a:lumMod val="76000"/>
                              <a:lumOff val="24000"/>
                            </a:schemeClr>
                          </a:solidFill>
                          <a:latin typeface="標楷體" panose="03000509000000000000" pitchFamily="65" charset="-120"/>
                          <a:ea typeface="標楷體" panose="03000509000000000000" pitchFamily="65" charset="-120"/>
                          <a:hlinkClick r:id="rId9"/>
                        </a:rPr>
                        <a:t>3xx, 4xx系列</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extLst>
                  <a:ext uri="{0D108BD9-81ED-4DB2-BD59-A6C34878D82A}">
                    <a16:rowId xmlns:a16="http://schemas.microsoft.com/office/drawing/2014/main" val="1261085878"/>
                  </a:ext>
                </a:extLst>
              </a:tr>
              <a:tr h="450769">
                <a:tc>
                  <a:txBody>
                    <a:bodyPr/>
                    <a:lstStyle/>
                    <a:p>
                      <a:r>
                        <a:rPr lang="en-US" sz="1400" dirty="0">
                          <a:solidFill>
                            <a:schemeClr val="tx1">
                              <a:lumMod val="76000"/>
                              <a:lumOff val="24000"/>
                            </a:schemeClr>
                          </a:solidFill>
                          <a:latin typeface="標楷體" panose="03000509000000000000" pitchFamily="65" charset="-120"/>
                          <a:ea typeface="標楷體" panose="03000509000000000000" pitchFamily="65" charset="-120"/>
                        </a:rPr>
                        <a:t>一般監控圓頂（</a:t>
                      </a:r>
                      <a:r>
                        <a:rPr lang="en-US" sz="1400" dirty="0">
                          <a:solidFill>
                            <a:schemeClr val="tx1">
                              <a:lumMod val="76000"/>
                              <a:lumOff val="24000"/>
                            </a:schemeClr>
                          </a:solidFill>
                          <a:latin typeface="標楷體" panose="03000509000000000000" pitchFamily="65" charset="-120"/>
                          <a:ea typeface="標楷體" panose="03000509000000000000" pitchFamily="65" charset="-120"/>
                          <a:hlinkClick r:id="rId10"/>
                        </a:rPr>
                        <a:t>91x, 7xx, 8xx系列</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 </a:t>
                      </a:r>
                    </a:p>
                  </a:txBody>
                  <a:tcPr anchor="ctr"/>
                </a:tc>
                <a:tc>
                  <a:txBody>
                    <a:bodyPr/>
                    <a:lstStyle/>
                    <a:p>
                      <a:pPr algn="ctr"/>
                      <a:r>
                        <a:rPr lang="en-US" sz="130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7873139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3461904815"/>
              </p:ext>
            </p:extLst>
          </p:nvPr>
        </p:nvGraphicFramePr>
        <p:xfrm>
          <a:off x="503548" y="2727504"/>
          <a:ext cx="8136904" cy="4024764"/>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latin typeface="Times New Roman" panose="02020603050405020304" pitchFamily="18" charset="0"/>
                          <a:ea typeface="標楷體" panose="03000509000000000000" pitchFamily="65" charset="-120"/>
                          <a:cs typeface="Times New Roman" panose="02020603050405020304" pitchFamily="18" charset="0"/>
                        </a:rPr>
                        <a:t>功能</a:t>
                      </a:r>
                    </a:p>
                  </a:txBody>
                  <a:tcPr>
                    <a:solidFill>
                      <a:schemeClr val="bg1">
                        <a:lumMod val="95000"/>
                      </a:schemeClr>
                    </a:solidFill>
                  </a:tcPr>
                </a:tc>
                <a:tc>
                  <a:txBody>
                    <a:bodyPr/>
                    <a:lstStyle/>
                    <a:p>
                      <a:r>
                        <a:rPr lang="en-US" sz="1400" b="1"/>
                        <a:t>NVR 3 商業版</a:t>
                      </a:r>
                    </a:p>
                  </a:txBody>
                  <a:tcPr>
                    <a:solidFill>
                      <a:schemeClr val="bg1">
                        <a:lumMod val="95000"/>
                      </a:schemeClr>
                    </a:solidFill>
                  </a:tcPr>
                </a:tc>
                <a:tc>
                  <a:txBody>
                    <a:bodyPr/>
                    <a:lstStyle/>
                    <a:p>
                      <a:r>
                        <a:rPr lang="en-US" sz="1400" b="1"/>
                        <a:t>NVR 3 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err="1">
                          <a:latin typeface="Times New Roman" panose="02020603050405020304" pitchFamily="18" charset="0"/>
                          <a:ea typeface="標楷體" panose="03000509000000000000" pitchFamily="65" charset="-120"/>
                          <a:cs typeface="Times New Roman" panose="02020603050405020304" pitchFamily="18" charset="0"/>
                        </a:rPr>
                        <a:t>最大</a:t>
                      </a:r>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頻</a:t>
                      </a:r>
                      <a:r>
                        <a:rPr lang="en-US" sz="1400" dirty="0" err="1">
                          <a:latin typeface="Times New Roman" panose="02020603050405020304" pitchFamily="18" charset="0"/>
                          <a:ea typeface="標楷體" panose="03000509000000000000" pitchFamily="65" charset="-120"/>
                          <a:cs typeface="Times New Roman" panose="02020603050405020304" pitchFamily="18" charset="0"/>
                        </a:rPr>
                        <a:t>道數</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(獨立NVR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367164">
                <a:tc>
                  <a:txBody>
                    <a:bodyPr/>
                    <a:lstStyle/>
                    <a:p>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含免費</a:t>
                      </a:r>
                      <a:r>
                        <a:rPr lang="en-US" altLang="zh-TW" sz="1400" dirty="0">
                          <a:latin typeface="Times New Roman" panose="02020603050405020304" pitchFamily="18" charset="0"/>
                          <a:ea typeface="標楷體" panose="03000509000000000000" pitchFamily="65" charset="-120"/>
                          <a:cs typeface="Times New Roman" panose="02020603050405020304" pitchFamily="18" charset="0"/>
                        </a:rPr>
                        <a:t>ACTi</a:t>
                      </a:r>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攝影機頻道</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含免費第三方攝影機頻道</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支援中央管理系統 </a:t>
                      </a:r>
                      <a:r>
                        <a:rPr lang="en-US" altLang="zh-TW" sz="1400" dirty="0">
                          <a:latin typeface="Times New Roman" panose="02020603050405020304" pitchFamily="18" charset="0"/>
                          <a:ea typeface="標楷體" panose="03000509000000000000" pitchFamily="65" charset="-120"/>
                          <a:cs typeface="Times New Roman" panose="02020603050405020304" pitchFamily="18" charset="0"/>
                        </a:rPr>
                        <a:t>(CMS)</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80548930"/>
                  </a:ext>
                </a:extLst>
              </a:tr>
              <a:tr h="273647">
                <a:tc>
                  <a:txBody>
                    <a:bodyPr/>
                    <a:lstStyle/>
                    <a:p>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支援</a:t>
                      </a:r>
                      <a:r>
                        <a:rPr lang="en-US" altLang="zh-TW" sz="1400" dirty="0">
                          <a:latin typeface="Times New Roman" panose="02020603050405020304" pitchFamily="18" charset="0"/>
                          <a:ea typeface="標楷體" panose="03000509000000000000" pitchFamily="65" charset="-120"/>
                          <a:cs typeface="Times New Roman" panose="02020603050405020304" pitchFamily="18" charset="0"/>
                        </a:rPr>
                        <a:t>POS</a:t>
                      </a:r>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、門禁、網路</a:t>
                      </a:r>
                      <a:r>
                        <a:rPr lang="en-US" altLang="zh-TW" sz="1400" dirty="0">
                          <a:latin typeface="Times New Roman" panose="02020603050405020304" pitchFamily="18" charset="0"/>
                          <a:ea typeface="標楷體" panose="03000509000000000000" pitchFamily="65" charset="-120"/>
                          <a:cs typeface="Times New Roman" panose="02020603050405020304" pitchFamily="18" charset="0"/>
                        </a:rPr>
                        <a:t>IO</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003"/>
                  </a:ext>
                </a:extLst>
              </a:tr>
              <a:tr h="273647">
                <a:tc>
                  <a:txBody>
                    <a:bodyPr/>
                    <a:lstStyle/>
                    <a:p>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電子地圖</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0004"/>
                  </a:ext>
                </a:extLst>
              </a:tr>
              <a:tr h="273647">
                <a:tc>
                  <a:txBody>
                    <a:bodyPr/>
                    <a:lstStyle/>
                    <a:p>
                      <a:r>
                        <a:rPr lang="en-US" altLang="zh-TW" sz="1400" dirty="0">
                          <a:latin typeface="Times New Roman" panose="02020603050405020304" pitchFamily="18" charset="0"/>
                          <a:ea typeface="標楷體" panose="03000509000000000000" pitchFamily="65" charset="-120"/>
                          <a:cs typeface="Times New Roman" panose="02020603050405020304" pitchFamily="18" charset="0"/>
                        </a:rPr>
                        <a:t>Google</a:t>
                      </a:r>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地圖</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420238445"/>
                  </a:ext>
                </a:extLst>
              </a:tr>
              <a:tr h="273647">
                <a:tc>
                  <a:txBody>
                    <a:bodyPr/>
                    <a:lstStyle/>
                    <a:p>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支援在顯示介面嵌入網站</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3112262903"/>
                  </a:ext>
                </a:extLst>
              </a:tr>
              <a:tr h="273647">
                <a:tc>
                  <a:txBody>
                    <a:bodyPr/>
                    <a:lstStyle/>
                    <a:p>
                      <a:r>
                        <a:rPr lang="en-US" sz="1400" dirty="0" err="1">
                          <a:latin typeface="Times New Roman" panose="02020603050405020304" pitchFamily="18" charset="0"/>
                          <a:ea typeface="標楷體" panose="03000509000000000000" pitchFamily="65" charset="-120"/>
                          <a:cs typeface="Times New Roman" panose="02020603050405020304" pitchFamily="18" charset="0"/>
                        </a:rPr>
                        <a:t>PTZ控制</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284105931"/>
                  </a:ext>
                </a:extLst>
              </a:tr>
              <a:tr h="273647">
                <a:tc>
                  <a:txBody>
                    <a:bodyPr/>
                    <a:lstStyle/>
                    <a:p>
                      <a:r>
                        <a:rPr lang="en-US" sz="1400">
                          <a:latin typeface="Times New Roman" panose="02020603050405020304" pitchFamily="18" charset="0"/>
                          <a:ea typeface="標楷體" panose="03000509000000000000" pitchFamily="65" charset="-120"/>
                          <a:cs typeface="Times New Roman" panose="02020603050405020304" pitchFamily="18" charset="0"/>
                        </a:rPr>
                        <a:t>冗餘支援 (N+1, N-to-N)</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510118436"/>
                  </a:ext>
                </a:extLst>
              </a:tr>
              <a:tr h="273647">
                <a:tc>
                  <a:txBody>
                    <a:bodyPr/>
                    <a:lstStyle/>
                    <a:p>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支援工作站、網頁客戶端、行動客戶端</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761452278"/>
                  </a:ext>
                </a:extLst>
              </a:tr>
              <a:tr h="273647">
                <a:tc>
                  <a:txBody>
                    <a:bodyPr/>
                    <a:lstStyle/>
                    <a:p>
                      <a:r>
                        <a:rPr lang="en-US" sz="1400" dirty="0" err="1">
                          <a:latin typeface="Times New Roman" panose="02020603050405020304" pitchFamily="18" charset="0"/>
                          <a:ea typeface="標楷體" panose="03000509000000000000" pitchFamily="65" charset="-120"/>
                          <a:cs typeface="Times New Roman" panose="02020603050405020304" pitchFamily="18" charset="0"/>
                        </a:rPr>
                        <a:t>顯示佈局（最大網格</a:t>
                      </a:r>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尺寸</a:t>
                      </a:r>
                      <a:r>
                        <a:rPr lang="en-US" sz="1400" dirty="0">
                          <a:latin typeface="Times New Roman" panose="02020603050405020304" pitchFamily="18" charset="0"/>
                          <a:ea typeface="標楷體" panose="03000509000000000000" pitchFamily="65" charset="-120"/>
                          <a:cs typeface="Times New Roman" panose="02020603050405020304" pitchFamily="18" charset="0"/>
                        </a:rPr>
                        <a:t>）</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01981" cy="841972"/>
          </a:xfrm>
          <a:prstGeom prst="rect">
            <a:avLst/>
          </a:prstGeom>
          <a:solidFill>
            <a:schemeClr val="bg1">
              <a:lumMod val="95000"/>
            </a:schemeClr>
          </a:solidFill>
        </p:spPr>
        <p:txBody>
          <a:bodyPr wrap="square" rtlCol="0">
            <a:spAutoFit/>
          </a:bodyPr>
          <a:lstStyle/>
          <a:p>
            <a:r>
              <a:rPr lang="en-US" sz="1600" b="1" dirty="0">
                <a:latin typeface="Times New Roman" panose="02020603050405020304" pitchFamily="18" charset="0"/>
                <a:ea typeface="標楷體" panose="03000509000000000000" pitchFamily="65" charset="-120"/>
                <a:cs typeface="Times New Roman" panose="02020603050405020304" pitchFamily="18" charset="0"/>
              </a:rPr>
              <a:t>NVR 3 </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是最著名的ACTi產品之一</a:t>
            </a:r>
            <a:r>
              <a:rPr lang="en-US" sz="1600" dirty="0">
                <a:latin typeface="Times New Roman" panose="02020603050405020304" pitchFamily="18" charset="0"/>
                <a:ea typeface="標楷體" panose="03000509000000000000" pitchFamily="65" charset="-120"/>
                <a:cs typeface="Times New Roman" panose="02020603050405020304" pitchFamily="18" charset="0"/>
              </a:rPr>
              <a:t> – </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它是一個專業且優雅的網路錄影機平臺，擁有廣泛的功能和極其可靠的性能，提供兩個版本（</a:t>
            </a:r>
            <a:r>
              <a:rPr lang="en-US" sz="1600" dirty="0" err="1">
                <a:latin typeface="Times New Roman" panose="02020603050405020304" pitchFamily="18" charset="0"/>
                <a:ea typeface="標楷體" panose="03000509000000000000" pitchFamily="65" charset="-120"/>
                <a:cs typeface="Times New Roman" panose="02020603050405020304" pitchFamily="18" charset="0"/>
                <a:hlinkClick r:id="rId3"/>
              </a:rPr>
              <a:t>瞭解更多</a:t>
            </a:r>
            <a:r>
              <a:rPr lang="en-US" sz="1600" dirty="0">
                <a:latin typeface="Times New Roman" panose="02020603050405020304" pitchFamily="18" charset="0"/>
                <a:ea typeface="標楷體" panose="03000509000000000000" pitchFamily="65" charset="-120"/>
                <a:cs typeface="Times New Roman" panose="02020603050405020304" pitchFamily="18" charset="0"/>
              </a:rPr>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訪問控制智能伺服器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84775"/>
          </a:xfrm>
          <a:prstGeom prst="rect">
            <a:avLst/>
          </a:prstGeom>
          <a:noFill/>
        </p:spPr>
        <p:txBody>
          <a:bodyPr wrap="square" rtlCol="0">
            <a:spAutoFit/>
          </a:bodyPr>
          <a:lstStyle/>
          <a:p>
            <a:r>
              <a:rPr lang="en-US" sz="1600" dirty="0" err="1">
                <a:latin typeface="Times New Roman" panose="02020603050405020304" pitchFamily="18" charset="0"/>
                <a:ea typeface="標楷體" panose="03000509000000000000" pitchFamily="65" charset="-120"/>
                <a:cs typeface="Times New Roman" panose="02020603050405020304" pitchFamily="18" charset="0"/>
              </a:rPr>
              <a:t>門禁控制智慧伺服器（ACSS）是一款易於使用的門禁控制軟體，用於管理</a:t>
            </a:r>
            <a:r>
              <a:rPr lang="en-US" sz="1600" b="1" dirty="0" err="1">
                <a:latin typeface="Times New Roman" panose="02020603050405020304" pitchFamily="18" charset="0"/>
                <a:ea typeface="標楷體" panose="03000509000000000000" pitchFamily="65" charset="-120"/>
                <a:cs typeface="Times New Roman" panose="02020603050405020304" pitchFamily="18" charset="0"/>
              </a:rPr>
              <a:t>員工和訪客的進出</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通過門和閘門，以及管理</a:t>
            </a:r>
            <a:r>
              <a:rPr lang="en-US" sz="1600" b="1" dirty="0" err="1">
                <a:latin typeface="Times New Roman" panose="02020603050405020304" pitchFamily="18" charset="0"/>
                <a:ea typeface="標楷體" panose="03000509000000000000" pitchFamily="65" charset="-120"/>
                <a:cs typeface="Times New Roman" panose="02020603050405020304" pitchFamily="18" charset="0"/>
              </a:rPr>
              <a:t>員工考勤</a:t>
            </a:r>
            <a:r>
              <a:rPr lang="en-US" sz="1600" dirty="0">
                <a:latin typeface="Times New Roman" panose="02020603050405020304" pitchFamily="18" charset="0"/>
                <a:ea typeface="標楷體" panose="03000509000000000000" pitchFamily="65" charset="-120"/>
                <a:cs typeface="Times New Roman" panose="02020603050405020304" pitchFamily="18" charset="0"/>
              </a:rPr>
              <a:t>。（</a:t>
            </a:r>
            <a:r>
              <a:rPr lang="en-US" sz="1600" dirty="0" err="1">
                <a:latin typeface="Times New Roman" panose="02020603050405020304" pitchFamily="18" charset="0"/>
                <a:ea typeface="標楷體" panose="03000509000000000000" pitchFamily="65" charset="-120"/>
                <a:cs typeface="Times New Roman" panose="02020603050405020304" pitchFamily="18" charset="0"/>
                <a:hlinkClick r:id="rId4"/>
              </a:rPr>
              <a:t>瞭解更多</a:t>
            </a:r>
            <a:r>
              <a:rPr lang="en-US" sz="1600" dirty="0">
                <a:latin typeface="Times New Roman" panose="02020603050405020304" pitchFamily="18" charset="0"/>
                <a:ea typeface="標楷體" panose="03000509000000000000" pitchFamily="65" charset="-120"/>
                <a:cs typeface="Times New Roman" panose="02020603050405020304" pitchFamily="18" charset="0"/>
              </a:rPr>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093011"/>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核心功能</a:t>
                      </a:r>
                    </a:p>
                  </a:txBody>
                  <a:tcPr anchor="ctr"/>
                </a:tc>
                <a:extLst>
                  <a:ext uri="{0D108BD9-81ED-4DB2-BD59-A6C34878D82A}">
                    <a16:rowId xmlns:a16="http://schemas.microsoft.com/office/drawing/2014/main" val="4120460234"/>
                  </a:ext>
                </a:extLst>
              </a:tr>
              <a:tr h="600747">
                <a:tc>
                  <a:txBody>
                    <a:bodyPr/>
                    <a:lstStyle/>
                    <a:p>
                      <a:r>
                        <a:rPr lang="en-US" sz="1600" b="1"/>
                        <a:t>門禁控制管理</a:t>
                      </a:r>
                    </a:p>
                    <a:p>
                      <a:r>
                        <a:rPr kumimoji="0" lang="en-US" altLang="en-US" sz="1100" b="0" i="0" u="none" strike="noStrike" cap="none" normalizeH="0" baseline="0">
                          <a:ln>
                            <a:noFill/>
                          </a:ln>
                          <a:solidFill>
                            <a:srgbClr val="202124"/>
                          </a:solidFill>
                          <a:effectLst/>
                          <a:latin typeface="Arial Unicode MS"/>
                          <a:ea typeface="inherit"/>
                        </a:rPr>
                        <a:t>門、閘、鎖、面部識別*、卡片、車牌自動識別*、尾隨*檢測</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訪客登記以獲得臨時訪問權限</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臨時工地管理</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餐飲訂購管理</a:t>
                      </a:r>
                    </a:p>
                    <a:p>
                      <a:r>
                        <a:rPr kumimoji="0" lang="en-US" sz="1100" b="0" i="0" u="none" strike="noStrike" kern="1200" cap="none" normalizeH="0" baseline="0">
                          <a:ln>
                            <a:noFill/>
                          </a:ln>
                          <a:solidFill>
                            <a:srgbClr val="202124"/>
                          </a:solidFill>
                          <a:effectLst/>
                          <a:latin typeface="Arial Unicode MS"/>
                          <a:ea typeface="+mn-ea"/>
                          <a:cs typeface="+mn-cs"/>
                        </a:rPr>
                        <a:t>方便地管理員工服務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追蹤客戶到達約會的時間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ACTi深度學習AI攝影機產品線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1286251037"/>
              </p:ext>
            </p:extLst>
          </p:nvPr>
        </p:nvGraphicFramePr>
        <p:xfrm>
          <a:off x="683568" y="3025255"/>
          <a:ext cx="7704858" cy="322616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dirty="0" err="1">
                          <a:latin typeface="Times New Roman" panose="02020603050405020304" pitchFamily="18" charset="0"/>
                          <a:ea typeface="標楷體" panose="03000509000000000000" pitchFamily="65" charset="-120"/>
                          <a:cs typeface="Times New Roman" panose="02020603050405020304" pitchFamily="18" charset="0"/>
                        </a:rPr>
                        <a:t>型號</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endParaRPr>
                    </a:p>
                  </a:txBody>
                  <a:tcPr anchor="ctr"/>
                </a:tc>
                <a:extLst>
                  <a:ext uri="{0D108BD9-81ED-4DB2-BD59-A6C34878D82A}">
                    <a16:rowId xmlns:a16="http://schemas.microsoft.com/office/drawing/2014/main" val="4249782590"/>
                  </a:ext>
                </a:extLst>
              </a:tr>
              <a:tr h="1173189">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照片</a:t>
                      </a:r>
                    </a:p>
                  </a:txBody>
                  <a:tcPr anchor="ctr"/>
                </a:tc>
                <a:tc>
                  <a:txBody>
                    <a:bodyPr/>
                    <a:lstStyle/>
                    <a:p>
                      <a:pPr algn="ctr"/>
                      <a:endParaRPr lang="en-US" sz="140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extLst>
                  <a:ext uri="{0D108BD9-81ED-4DB2-BD59-A6C34878D82A}">
                    <a16:rowId xmlns:a16="http://schemas.microsoft.com/office/drawing/2014/main" val="2775280382"/>
                  </a:ext>
                </a:extLst>
              </a:tr>
              <a:tr h="344545">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類型</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變焦子彈</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變焦半球</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速度半球</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速度半球</a:t>
                      </a:r>
                    </a:p>
                  </a:txBody>
                  <a:tcPr anchor="ctr"/>
                </a:tc>
                <a:tc>
                  <a:txBody>
                    <a:bodyPr/>
                    <a:lstStyle/>
                    <a:p>
                      <a:pPr algn="ctr"/>
                      <a:r>
                        <a:rPr lang="en-US" sz="1400" dirty="0" err="1">
                          <a:latin typeface="Times New Roman" panose="02020603050405020304" pitchFamily="18" charset="0"/>
                          <a:ea typeface="標楷體" panose="03000509000000000000" pitchFamily="65" charset="-120"/>
                          <a:cs typeface="Times New Roman" panose="02020603050405020304" pitchFamily="18" charset="0"/>
                        </a:rPr>
                        <a:t>多影像</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extLst>
                  <a:ext uri="{0D108BD9-81ED-4DB2-BD59-A6C34878D82A}">
                    <a16:rowId xmlns:a16="http://schemas.microsoft.com/office/drawing/2014/main" val="2005870036"/>
                  </a:ext>
                </a:extLst>
              </a:tr>
              <a:tr h="360040">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解析度</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5MP</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5MP</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8MP</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2MP</a:t>
                      </a:r>
                    </a:p>
                  </a:txBody>
                  <a:tcPr anchor="ctr"/>
                </a:tc>
                <a:tc>
                  <a:txBody>
                    <a:bodyPr/>
                    <a:lstStyle/>
                    <a:p>
                      <a:pPr algn="ctr"/>
                      <a:r>
                        <a:rPr lang="en-US" sz="1400" dirty="0">
                          <a:latin typeface="Times New Roman" panose="02020603050405020304" pitchFamily="18" charset="0"/>
                          <a:ea typeface="標楷體" panose="03000509000000000000" pitchFamily="65" charset="-120"/>
                          <a:cs typeface="Times New Roman" panose="02020603050405020304" pitchFamily="18" charset="0"/>
                        </a:rPr>
                        <a:t>20MP</a:t>
                      </a:r>
                    </a:p>
                  </a:txBody>
                  <a:tcPr anchor="ctr"/>
                </a:tc>
                <a:extLst>
                  <a:ext uri="{0D108BD9-81ED-4DB2-BD59-A6C34878D82A}">
                    <a16:rowId xmlns:a16="http://schemas.microsoft.com/office/drawing/2014/main" val="2488797483"/>
                  </a:ext>
                </a:extLst>
              </a:tr>
              <a:tr h="360040">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鏡頭</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4.4倍變焦</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4.4倍變焦</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22倍變焦</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40倍變焦</a:t>
                      </a:r>
                    </a:p>
                  </a:txBody>
                  <a:tcPr anchor="ctr"/>
                </a:tc>
                <a:tc>
                  <a:txBody>
                    <a:bodyPr/>
                    <a:lstStyle/>
                    <a:p>
                      <a:pPr algn="ctr"/>
                      <a:r>
                        <a:rPr lang="en-US" sz="1400" dirty="0">
                          <a:latin typeface="Times New Roman" panose="02020603050405020304" pitchFamily="18" charset="0"/>
                          <a:ea typeface="標楷體" panose="03000509000000000000" pitchFamily="65" charset="-120"/>
                          <a:cs typeface="Times New Roman" panose="02020603050405020304" pitchFamily="18" charset="0"/>
                        </a:rPr>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內建車輛相關分析</a:t>
                      </a:r>
                    </a:p>
                  </a:txBody>
                  <a:tcPr anchor="ctr"/>
                </a:tc>
                <a:tc gridSpan="5">
                  <a:txBody>
                    <a:bodyPr/>
                    <a:lstStyle/>
                    <a:p>
                      <a:pPr algn="ctr"/>
                      <a:r>
                        <a:rPr lang="en-US" sz="1400" dirty="0" err="1">
                          <a:latin typeface="Times New Roman" panose="02020603050405020304" pitchFamily="18" charset="0"/>
                          <a:ea typeface="標楷體" panose="03000509000000000000" pitchFamily="65" charset="-120"/>
                          <a:cs typeface="Times New Roman" panose="02020603050405020304" pitchFamily="18" charset="0"/>
                        </a:rPr>
                        <a:t>車輛計數、車輛越線檢測、車輛進入區域檢測、車輛錯誤方向檢測、車輛徘徊檢測、車輛追蹤、停車輛檢測、車牌檢測、自動車牌識別</a:t>
                      </a:r>
                      <a:endParaRPr lang="en-US" sz="1400" b="1"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923330"/>
          </a:xfrm>
          <a:prstGeom prst="rect">
            <a:avLst/>
          </a:prstGeom>
          <a:solidFill>
            <a:schemeClr val="bg1">
              <a:lumMod val="95000"/>
            </a:schemeClr>
          </a:solidFill>
        </p:spPr>
        <p:txBody>
          <a:bodyPr wrap="square">
            <a:spAutoFit/>
          </a:bodyPr>
          <a:lstStyle/>
          <a:p>
            <a:r>
              <a:rPr lang="en-US" b="0" i="0" dirty="0">
                <a:solidFill>
                  <a:srgbClr val="202124"/>
                </a:solidFill>
                <a:effectLst/>
                <a:latin typeface="Times New Roman" panose="02020603050405020304" pitchFamily="18" charset="0"/>
                <a:ea typeface="標楷體" panose="03000509000000000000" pitchFamily="65" charset="-120"/>
                <a:cs typeface="Times New Roman" panose="02020603050405020304" pitchFamily="18" charset="0"/>
              </a:rPr>
              <a:t>深度學習是一種人工智慧（AI）中的方法，教導電腦以受人類大腦啟發的方式處理數據。深度學習模型能夠識別圖片、文本、聲音及其他數據中的複雜模式，以產生準確的見解和預測。</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25739248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商業大樓安裝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043608" y="4350146"/>
            <a:ext cx="2952328" cy="1200329"/>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PMAX-0534</a:t>
            </a:r>
          </a:p>
          <a:p>
            <a:endParaRPr lang="en-US" sz="1600" dirty="0"/>
          </a:p>
          <a:p>
            <a:pPr algn="ctr"/>
            <a:r>
              <a:rPr lang="en-US" sz="1600" dirty="0" err="1">
                <a:latin typeface="Times New Roman" panose="02020603050405020304" pitchFamily="18" charset="0"/>
                <a:ea typeface="標楷體" panose="03000509000000000000" pitchFamily="65" charset="-120"/>
                <a:cs typeface="Times New Roman" panose="02020603050405020304" pitchFamily="18" charset="0"/>
              </a:rPr>
              <a:t>帶接線盒的桿安裝，支援</a:t>
            </a:r>
            <a:r>
              <a:rPr lang="en-US" sz="1600" dirty="0">
                <a:latin typeface="Times New Roman" panose="02020603050405020304" pitchFamily="18" charset="0"/>
                <a:ea typeface="標楷體" panose="03000509000000000000" pitchFamily="65" charset="-120"/>
                <a:cs typeface="Times New Roman" panose="02020603050405020304" pitchFamily="18" charset="0"/>
              </a:rPr>
              <a:t> 3.25" 到 7.0" </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的桿子</a:t>
            </a:r>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4710319" y="4313118"/>
            <a:ext cx="2952328" cy="1692771"/>
          </a:xfrm>
          <a:prstGeom prst="rect">
            <a:avLst/>
          </a:prstGeom>
          <a:noFill/>
        </p:spPr>
        <p:txBody>
          <a:bodyPr wrap="square" rtlCol="0">
            <a:spAutoFit/>
          </a:bodyPr>
          <a:lstStyle/>
          <a:p>
            <a:pPr algn="ctr"/>
            <a:r>
              <a:rPr lang="en-US" sz="2400" b="1" dirty="0">
                <a:latin typeface="Times New Roman" panose="02020603050405020304" pitchFamily="18" charset="0"/>
                <a:ea typeface="標楷體" panose="03000509000000000000" pitchFamily="65" charset="-120"/>
                <a:cs typeface="Times New Roman" panose="02020603050405020304" pitchFamily="18" charset="0"/>
              </a:rPr>
              <a:t>A426</a:t>
            </a:r>
          </a:p>
          <a:p>
            <a:pPr algn="ctr"/>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a:p>
            <a:pPr algn="ctr"/>
            <a:r>
              <a:rPr lang="en-US" sz="1600" dirty="0">
                <a:latin typeface="Times New Roman" panose="02020603050405020304" pitchFamily="18" charset="0"/>
                <a:ea typeface="標楷體" panose="03000509000000000000" pitchFamily="65" charset="-120"/>
                <a:cs typeface="Times New Roman" panose="02020603050405020304" pitchFamily="18" charset="0"/>
              </a:rPr>
              <a:t>5MP變焦子彈攝影機，具備 D/N、自適應紅外線、極端寬動態範圍、SLLS、4.4倍變焦鏡頭、</a:t>
            </a:r>
            <a:r>
              <a:rPr lang="en-US" sz="1600" b="1" dirty="0">
                <a:latin typeface="Times New Roman" panose="02020603050405020304" pitchFamily="18" charset="0"/>
                <a:ea typeface="標楷體" panose="03000509000000000000" pitchFamily="65" charset="-120"/>
                <a:cs typeface="Times New Roman" panose="02020603050405020304" pitchFamily="18" charset="0"/>
              </a:rPr>
              <a:t>深度學習 AI</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5706075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ALPR攝影機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err="1">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AI攝影機可以同時識別多條車道上的多個車牌</a:t>
              </a:r>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p>
            <a:p>
              <a:endParaRPr lang="en-US" dirty="0">
                <a:solidFill>
                  <a:schemeClr val="tx1"/>
                </a:solidFill>
              </a:endParaRPr>
            </a:p>
            <a:p>
              <a:r>
                <a:rPr lang="en-US" dirty="0" err="1">
                  <a:solidFill>
                    <a:schemeClr val="tx1"/>
                  </a:solidFill>
                  <a:latin typeface="標楷體" panose="03000509000000000000" pitchFamily="65" charset="-120"/>
                  <a:ea typeface="標楷體" panose="03000509000000000000" pitchFamily="65" charset="-120"/>
                  <a:hlinkClick r:id="rId2"/>
                </a:rPr>
                <a:t>觀看</a:t>
              </a:r>
              <a:r>
                <a:rPr lang="zh-TW" altLang="en-US" dirty="0">
                  <a:solidFill>
                    <a:schemeClr val="tx1"/>
                  </a:solidFill>
                  <a:latin typeface="標楷體" panose="03000509000000000000" pitchFamily="65" charset="-120"/>
                  <a:ea typeface="標楷體" panose="03000509000000000000" pitchFamily="65" charset="-120"/>
                  <a:hlinkClick r:id="rId2"/>
                </a:rPr>
                <a:t>影像</a:t>
              </a:r>
              <a:endParaRPr lang="en-US" dirty="0">
                <a:solidFill>
                  <a:schemeClr val="tx1"/>
                </a:solidFill>
                <a:latin typeface="標楷體" panose="03000509000000000000" pitchFamily="65" charset="-120"/>
                <a:ea typeface="標楷體" panose="03000509000000000000" pitchFamily="65" charset="-120"/>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ACTi NVR 3 </a:t>
              </a:r>
              <a:r>
                <a:rPr lang="en-US" dirty="0" err="1">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支援深度學習</a:t>
              </a:r>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AI </a:t>
              </a:r>
              <a:r>
                <a:rPr lang="en-US" dirty="0" err="1">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事件和元數據。當檢測到黑名單車輛時，NVR</a:t>
              </a:r>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dirty="0" err="1">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將顯示即時警報</a:t>
              </a:r>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p>
            <a:p>
              <a:endParaRPr lang="en-US" dirty="0">
                <a:solidFill>
                  <a:schemeClr val="tx1"/>
                </a:solidFill>
              </a:endParaRPr>
            </a:p>
            <a:p>
              <a:r>
                <a:rPr lang="en-US" dirty="0" err="1">
                  <a:solidFill>
                    <a:schemeClr val="tx1"/>
                  </a:solidFill>
                  <a:latin typeface="標楷體" panose="03000509000000000000" pitchFamily="65" charset="-120"/>
                  <a:ea typeface="標楷體" panose="03000509000000000000" pitchFamily="65" charset="-120"/>
                  <a:hlinkClick r:id="rId3"/>
                </a:rPr>
                <a:t>觀看</a:t>
              </a:r>
              <a:r>
                <a:rPr lang="zh-TW" altLang="en-US" dirty="0">
                  <a:solidFill>
                    <a:schemeClr val="tx1"/>
                  </a:solidFill>
                  <a:latin typeface="標楷體" panose="03000509000000000000" pitchFamily="65" charset="-120"/>
                  <a:ea typeface="標楷體" panose="03000509000000000000" pitchFamily="65" charset="-120"/>
                  <a:hlinkClick r:id="rId3"/>
                </a:rPr>
                <a:t>影像</a:t>
              </a:r>
              <a:endParaRPr lang="en-US" dirty="0">
                <a:solidFill>
                  <a:schemeClr val="tx1"/>
                </a:solidFill>
                <a:latin typeface="標楷體" panose="03000509000000000000" pitchFamily="65" charset="-120"/>
                <a:ea typeface="標楷體" panose="03000509000000000000" pitchFamily="65" charset="-120"/>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35813967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090223" y="4643751"/>
            <a:ext cx="1318704" cy="307777"/>
          </a:xfrm>
          <a:prstGeom prst="rect">
            <a:avLst/>
          </a:prstGeom>
          <a:noFill/>
        </p:spPr>
        <p:txBody>
          <a:bodyPr wrap="square" rtlCol="0">
            <a:spAutoFit/>
          </a:bodyPr>
          <a:lstStyle/>
          <a:p>
            <a:r>
              <a:rPr lang="zh-TW" altLang="en-US" sz="1400" dirty="0">
                <a:latin typeface="標楷體" panose="03000509000000000000" pitchFamily="65" charset="-120"/>
                <a:ea typeface="標楷體" panose="03000509000000000000" pitchFamily="65" charset="-120"/>
              </a:rPr>
              <a:t>即</a:t>
            </a:r>
            <a:r>
              <a:rPr lang="en-US" sz="1400" dirty="0" err="1">
                <a:latin typeface="標楷體" panose="03000509000000000000" pitchFamily="65" charset="-120"/>
                <a:ea typeface="標楷體" panose="03000509000000000000" pitchFamily="65" charset="-120"/>
              </a:rPr>
              <a:t>時分析數據</a:t>
            </a:r>
            <a:endParaRPr lang="en-US" sz="1400" dirty="0">
              <a:latin typeface="標楷體" panose="03000509000000000000" pitchFamily="65" charset="-120"/>
              <a:ea typeface="標楷體" panose="03000509000000000000" pitchFamily="65" charset="-120"/>
            </a:endParaRPr>
          </a:p>
        </p:txBody>
      </p:sp>
      <p:sp>
        <p:nvSpPr>
          <p:cNvPr id="50" name="TextBox 49">
            <a:extLst>
              <a:ext uri="{FF2B5EF4-FFF2-40B4-BE49-F238E27FC236}">
                <a16:creationId xmlns:a16="http://schemas.microsoft.com/office/drawing/2014/main" id="{EE6D84BD-FEFA-8F35-221B-BB8401F2FEDA}"/>
              </a:ext>
            </a:extLst>
          </p:cNvPr>
          <p:cNvSpPr txBox="1"/>
          <p:nvPr/>
        </p:nvSpPr>
        <p:spPr>
          <a:xfrm>
            <a:off x="4446216" y="4701497"/>
            <a:ext cx="2376861" cy="307777"/>
          </a:xfrm>
          <a:prstGeom prst="rect">
            <a:avLst/>
          </a:prstGeom>
          <a:noFill/>
        </p:spPr>
        <p:txBody>
          <a:bodyPr wrap="square" rtlCol="0">
            <a:spAutoFit/>
          </a:bodyPr>
          <a:lstStyle/>
          <a:p>
            <a:r>
              <a:rPr lang="zh-TW" altLang="en-US" sz="1400" dirty="0">
                <a:latin typeface="標楷體" panose="03000509000000000000" pitchFamily="65" charset="-120"/>
                <a:ea typeface="標楷體" panose="03000509000000000000" pitchFamily="65" charset="-120"/>
              </a:rPr>
              <a:t>即</a:t>
            </a:r>
            <a:r>
              <a:rPr lang="en-US" sz="1400" dirty="0" err="1">
                <a:latin typeface="標楷體" panose="03000509000000000000" pitchFamily="65" charset="-120"/>
                <a:ea typeface="標楷體" panose="03000509000000000000" pitchFamily="65" charset="-120"/>
              </a:rPr>
              <a:t>時分析數據，警報</a:t>
            </a:r>
            <a:endParaRPr lang="en-US" sz="1400" dirty="0">
              <a:latin typeface="標楷體" panose="03000509000000000000" pitchFamily="65" charset="-120"/>
              <a:ea typeface="標楷體" panose="03000509000000000000" pitchFamily="65" charset="-120"/>
            </a:endParaRP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142606" y="5353251"/>
            <a:ext cx="1063723" cy="307777"/>
          </a:xfrm>
          <a:prstGeom prst="rect">
            <a:avLst/>
          </a:prstGeom>
          <a:noFill/>
        </p:spPr>
        <p:txBody>
          <a:bodyPr wrap="square" rtlCol="0">
            <a:spAutoFit/>
          </a:bodyPr>
          <a:lstStyle/>
          <a:p>
            <a:r>
              <a:rPr lang="en-US" sz="1400" b="1"/>
              <a:t>AI 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411417" y="5353251"/>
            <a:ext cx="1790076" cy="738664"/>
          </a:xfrm>
          <a:prstGeom prst="rect">
            <a:avLst/>
          </a:prstGeom>
          <a:noFill/>
        </p:spPr>
        <p:txBody>
          <a:bodyPr wrap="square" rtlCol="0">
            <a:spAutoFit/>
          </a:bodyPr>
          <a:lstStyle/>
          <a:p>
            <a:pPr algn="ctr"/>
            <a:r>
              <a:rPr lang="en-US" sz="1400" b="1" dirty="0"/>
              <a:t>NVR </a:t>
            </a:r>
            <a:r>
              <a:rPr lang="en-US" sz="1400" b="1" dirty="0" err="1"/>
              <a:t>伺服器</a:t>
            </a:r>
            <a:endParaRPr lang="en-US" sz="1400" b="1" dirty="0"/>
          </a:p>
          <a:p>
            <a:pPr algn="ctr"/>
            <a:endParaRPr lang="en-US" sz="1400" b="1" dirty="0"/>
          </a:p>
          <a:p>
            <a:pPr algn="ctr"/>
            <a:r>
              <a:rPr lang="en-US" sz="1400" b="1" dirty="0"/>
              <a:t>(ACTi NVR 3 </a:t>
            </a:r>
            <a:r>
              <a:rPr lang="en-US" sz="1400" b="1" dirty="0" err="1"/>
              <a:t>企業版</a:t>
            </a:r>
            <a:r>
              <a:rPr lang="en-US" sz="1400" b="1" dirty="0"/>
              <a:t>)</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0" y="2847021"/>
            <a:ext cx="898753" cy="276999"/>
          </a:xfrm>
          <a:prstGeom prst="rect">
            <a:avLst/>
          </a:prstGeom>
          <a:noFill/>
        </p:spPr>
        <p:txBody>
          <a:bodyPr wrap="square" rtlCol="0">
            <a:spAutoFit/>
          </a:bodyPr>
          <a:lstStyle/>
          <a:p>
            <a:r>
              <a:rPr lang="en-US" sz="1200" dirty="0" err="1"/>
              <a:t>電子郵件</a:t>
            </a:r>
            <a:endParaRPr lang="en-US" sz="1200" dirty="0"/>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66037" y="2282788"/>
            <a:ext cx="1273458" cy="307777"/>
          </a:xfrm>
          <a:prstGeom prst="rect">
            <a:avLst/>
          </a:prstGeom>
          <a:noFill/>
        </p:spPr>
        <p:txBody>
          <a:bodyPr wrap="square" rtlCol="0">
            <a:spAutoFit/>
          </a:bodyPr>
          <a:lstStyle/>
          <a:p>
            <a:r>
              <a:rPr lang="en-US" sz="1400" b="1" dirty="0" err="1"/>
              <a:t>行動客戶端</a:t>
            </a:r>
            <a:endParaRPr lang="en-US" sz="1400" b="1" dirty="0"/>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54785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與基於伺服器的人工智慧提供者相比的優勢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latin typeface="Times New Roman" panose="02020603050405020304" pitchFamily="18" charset="0"/>
                <a:ea typeface="標楷體" panose="03000509000000000000" pitchFamily="65" charset="-120"/>
                <a:cs typeface="Times New Roman" panose="02020603050405020304" pitchFamily="18" charset="0"/>
              </a:rPr>
              <a:t>單一</a:t>
            </a:r>
            <a:r>
              <a:rPr lang="en-US" dirty="0">
                <a:latin typeface="Times New Roman" panose="02020603050405020304" pitchFamily="18" charset="0"/>
                <a:ea typeface="標楷體" panose="03000509000000000000" pitchFamily="65" charset="-120"/>
                <a:cs typeface="Times New Roman" panose="02020603050405020304" pitchFamily="18" charset="0"/>
              </a:rPr>
              <a:t> VMS 伺服器可以管理數百個通道的深度學習分析，僅需使用普通的伺服器硬體配置。基於伺服器的人工智慧解決方案通道數量有限，並且需要非常昂貴的硬體。</a:t>
            </a:r>
          </a:p>
          <a:p>
            <a:pPr marL="285750" indent="-285750">
              <a:buFont typeface="Arial" panose="020B0604020202020204" pitchFamily="34" charset="0"/>
              <a:buChar char="•"/>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ea typeface="標楷體" panose="03000509000000000000" pitchFamily="65" charset="-120"/>
                <a:cs typeface="Times New Roman" panose="02020603050405020304" pitchFamily="18" charset="0"/>
              </a:rPr>
              <a:t>當 VMS </a:t>
            </a:r>
            <a:r>
              <a:rPr lang="en-US" dirty="0" err="1">
                <a:latin typeface="Times New Roman" panose="02020603050405020304" pitchFamily="18" charset="0"/>
                <a:ea typeface="標楷體" panose="03000509000000000000" pitchFamily="65" charset="-120"/>
                <a:cs typeface="Times New Roman" panose="02020603050405020304" pitchFamily="18" charset="0"/>
              </a:rPr>
              <a:t>不必承擔運行可能耗盡伺服器資源的分析時</a:t>
            </a:r>
            <a:r>
              <a:rPr lang="en-US" dirty="0">
                <a:latin typeface="Times New Roman" panose="02020603050405020304" pitchFamily="18" charset="0"/>
                <a:ea typeface="標楷體" panose="03000509000000000000" pitchFamily="65" charset="-120"/>
                <a:cs typeface="Times New Roman" panose="02020603050405020304" pitchFamily="18" charset="0"/>
              </a:rPr>
              <a:t>，</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錄製功能的安全性會更高</a:t>
            </a:r>
            <a:r>
              <a:rPr lang="en-US" dirty="0">
                <a:latin typeface="Times New Roman" panose="02020603050405020304" pitchFamily="18" charset="0"/>
                <a:ea typeface="標楷體" panose="03000509000000000000" pitchFamily="65" charset="-120"/>
                <a:cs typeface="Times New Roman" panose="02020603050405020304" pitchFamily="18" charset="0"/>
              </a:rPr>
              <a:t>。 </a:t>
            </a:r>
          </a:p>
          <a:p>
            <a:pPr marL="285750" indent="-285750">
              <a:buFont typeface="Arial" panose="020B0604020202020204" pitchFamily="34" charset="0"/>
              <a:buChar char="•"/>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r>
              <a:rPr lang="en-US" dirty="0" err="1">
                <a:latin typeface="Times New Roman" panose="02020603050405020304" pitchFamily="18" charset="0"/>
                <a:ea typeface="標楷體" panose="03000509000000000000" pitchFamily="65" charset="-120"/>
                <a:cs typeface="Times New Roman" panose="02020603050405020304" pitchFamily="18" charset="0"/>
              </a:rPr>
              <a:t>對事件的反應更快</a:t>
            </a:r>
            <a:r>
              <a:rPr lang="en-US" dirty="0">
                <a:latin typeface="Times New Roman" panose="02020603050405020304" pitchFamily="18" charset="0"/>
                <a:ea typeface="標楷體" panose="03000509000000000000" pitchFamily="65" charset="-120"/>
                <a:cs typeface="Times New Roman" panose="02020603050405020304" pitchFamily="18" charset="0"/>
              </a:rPr>
              <a:t>——AI </a:t>
            </a:r>
            <a:r>
              <a:rPr lang="en-US" dirty="0" err="1">
                <a:latin typeface="Times New Roman" panose="02020603050405020304" pitchFamily="18" charset="0"/>
                <a:ea typeface="標楷體" panose="03000509000000000000" pitchFamily="65" charset="-120"/>
                <a:cs typeface="Times New Roman" panose="02020603050405020304" pitchFamily="18" charset="0"/>
              </a:rPr>
              <a:t>攝像頭可以控制其他附近的</a:t>
            </a:r>
            <a:r>
              <a:rPr lang="en-US" dirty="0">
                <a:latin typeface="Times New Roman" panose="02020603050405020304" pitchFamily="18" charset="0"/>
                <a:ea typeface="標楷體" panose="03000509000000000000" pitchFamily="65" charset="-120"/>
                <a:cs typeface="Times New Roman" panose="02020603050405020304" pitchFamily="18" charset="0"/>
              </a:rPr>
              <a:t> PTZ </a:t>
            </a:r>
            <a:r>
              <a:rPr lang="en-US" dirty="0" err="1">
                <a:latin typeface="Times New Roman" panose="02020603050405020304" pitchFamily="18" charset="0"/>
                <a:ea typeface="標楷體" panose="03000509000000000000" pitchFamily="65" charset="-120"/>
                <a:cs typeface="Times New Roman" panose="02020603050405020304" pitchFamily="18" charset="0"/>
              </a:rPr>
              <a:t>攝像頭以實現即時反應，從而獲得更好的場景</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覆蓋。在</a:t>
            </a:r>
            <a:r>
              <a:rPr lang="en-US" dirty="0">
                <a:latin typeface="Times New Roman" panose="02020603050405020304" pitchFamily="18" charset="0"/>
                <a:ea typeface="標楷體" panose="03000509000000000000" pitchFamily="65" charset="-120"/>
                <a:cs typeface="Times New Roman" panose="02020603050405020304" pitchFamily="18" charset="0"/>
              </a:rPr>
              <a:t> VMS </a:t>
            </a:r>
            <a:r>
              <a:rPr lang="en-US" dirty="0" err="1">
                <a:latin typeface="Times New Roman" panose="02020603050405020304" pitchFamily="18" charset="0"/>
                <a:ea typeface="標楷體" panose="03000509000000000000" pitchFamily="65" charset="-120"/>
                <a:cs typeface="Times New Roman" panose="02020603050405020304" pitchFamily="18" charset="0"/>
              </a:rPr>
              <a:t>端處理的分析對於適當的反應來說會過於緩慢</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r>
              <a:rPr lang="en-US" dirty="0" err="1">
                <a:latin typeface="Times New Roman" panose="02020603050405020304" pitchFamily="18" charset="0"/>
                <a:ea typeface="標楷體" panose="03000509000000000000" pitchFamily="65" charset="-120"/>
                <a:cs typeface="Times New Roman" panose="02020603050405020304" pitchFamily="18" charset="0"/>
              </a:rPr>
              <a:t>由於</a:t>
            </a:r>
            <a:r>
              <a:rPr lang="en-US" dirty="0">
                <a:latin typeface="Times New Roman" panose="02020603050405020304" pitchFamily="18" charset="0"/>
                <a:ea typeface="標楷體" panose="03000509000000000000" pitchFamily="65" charset="-120"/>
                <a:cs typeface="Times New Roman" panose="02020603050405020304" pitchFamily="18" charset="0"/>
              </a:rPr>
              <a:t> AI </a:t>
            </a:r>
            <a:r>
              <a:rPr lang="en-US" dirty="0" err="1">
                <a:latin typeface="Times New Roman" panose="02020603050405020304" pitchFamily="18" charset="0"/>
                <a:ea typeface="標楷體" panose="03000509000000000000" pitchFamily="65" charset="-120"/>
                <a:cs typeface="Times New Roman" panose="02020603050405020304" pitchFamily="18" charset="0"/>
              </a:rPr>
              <a:t>功能內建於攝像頭，因此伺服器端不需要與分析相關的許可證。因此，在某些情況下，VMS</a:t>
            </a:r>
            <a:r>
              <a:rPr lang="en-US" dirty="0">
                <a:latin typeface="Times New Roman" panose="02020603050405020304" pitchFamily="18" charset="0"/>
                <a:ea typeface="標楷體" panose="03000509000000000000" pitchFamily="65" charset="-120"/>
                <a:cs typeface="Times New Roman" panose="02020603050405020304" pitchFamily="18" charset="0"/>
              </a:rPr>
              <a:t> </a:t>
            </a:r>
            <a:r>
              <a:rPr lang="en-US" dirty="0" err="1">
                <a:latin typeface="Times New Roman" panose="02020603050405020304" pitchFamily="18" charset="0"/>
                <a:ea typeface="標楷體" panose="03000509000000000000" pitchFamily="65" charset="-120"/>
                <a:cs typeface="Times New Roman" panose="02020603050405020304" pitchFamily="18" charset="0"/>
              </a:rPr>
              <a:t>的成本比伺服器端的</a:t>
            </a:r>
            <a:r>
              <a:rPr lang="en-US" dirty="0">
                <a:latin typeface="Times New Roman" panose="02020603050405020304" pitchFamily="18" charset="0"/>
                <a:ea typeface="標楷體" panose="03000509000000000000" pitchFamily="65" charset="-120"/>
                <a:cs typeface="Times New Roman" panose="02020603050405020304" pitchFamily="18" charset="0"/>
              </a:rPr>
              <a:t> AI </a:t>
            </a:r>
            <a:r>
              <a:rPr lang="en-US" dirty="0" err="1">
                <a:latin typeface="Times New Roman" panose="02020603050405020304" pitchFamily="18" charset="0"/>
                <a:ea typeface="標楷體" panose="03000509000000000000" pitchFamily="65" charset="-120"/>
                <a:cs typeface="Times New Roman" panose="02020603050405020304" pitchFamily="18" charset="0"/>
              </a:rPr>
              <a:t>解決方案低至</a:t>
            </a:r>
            <a:r>
              <a:rPr lang="en-US" dirty="0">
                <a:latin typeface="Times New Roman" panose="02020603050405020304" pitchFamily="18" charset="0"/>
                <a:ea typeface="標楷體" panose="03000509000000000000" pitchFamily="65" charset="-120"/>
                <a:cs typeface="Times New Roman" panose="02020603050405020304" pitchFamily="18" charset="0"/>
              </a:rPr>
              <a:t> 10 倍。</a:t>
            </a:r>
          </a:p>
        </p:txBody>
      </p:sp>
    </p:spTree>
    <p:extLst>
      <p:ext uri="{BB962C8B-B14F-4D97-AF65-F5344CB8AC3E}">
        <p14:creationId xmlns:p14="http://schemas.microsoft.com/office/powerpoint/2010/main" val="30263288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3"/>
            <a:ext cx="8114151" cy="4198393"/>
          </a:xfrm>
          <a:prstGeom prst="rect">
            <a:avLst/>
          </a:prstGeom>
          <a:noFill/>
        </p:spPr>
        <p:txBody>
          <a:bodyPr wrap="square" rtlCol="0">
            <a:spAutoFit/>
          </a:bodyPr>
          <a:lstStyle/>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rPr>
              <a:t>ACTi NVR 3 </a:t>
            </a:r>
            <a:r>
              <a:rPr lang="en-US" dirty="0" err="1">
                <a:latin typeface="Times New Roman" panose="02020603050405020304" pitchFamily="18" charset="0"/>
                <a:ea typeface="標楷體" panose="03000509000000000000" pitchFamily="65" charset="-120"/>
                <a:cs typeface="Times New Roman" panose="02020603050405020304" pitchFamily="18" charset="0"/>
              </a:rPr>
              <a:t>企業版（及</a:t>
            </a:r>
            <a:r>
              <a:rPr lang="en-US" dirty="0">
                <a:latin typeface="Times New Roman" panose="02020603050405020304" pitchFamily="18" charset="0"/>
                <a:ea typeface="標楷體" panose="03000509000000000000" pitchFamily="65" charset="-120"/>
                <a:cs typeface="Times New Roman" panose="02020603050405020304" pitchFamily="18" charset="0"/>
              </a:rPr>
              <a:t> CMS 2）管理來自攝像頭的分析事件如下：</a:t>
            </a:r>
          </a:p>
          <a:p>
            <a:pPr>
              <a:lnSpc>
                <a:spcPct val="150000"/>
              </a:lnSpc>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lnSpc>
                <a:spcPct val="150000"/>
              </a:lnSpc>
              <a:buAutoNum type="arabicPeriod"/>
            </a:pPr>
            <a:r>
              <a:rPr lang="en-US" dirty="0" err="1">
                <a:latin typeface="Times New Roman" panose="02020603050405020304" pitchFamily="18" charset="0"/>
                <a:ea typeface="標楷體" panose="03000509000000000000" pitchFamily="65" charset="-120"/>
                <a:cs typeface="Times New Roman" panose="02020603050405020304" pitchFamily="18" charset="0"/>
              </a:rPr>
              <a:t>設置分析規則和閾值</a:t>
            </a:r>
            <a:r>
              <a:rPr lang="en-US" dirty="0">
                <a:latin typeface="Times New Roman" panose="02020603050405020304" pitchFamily="18" charset="0"/>
                <a:ea typeface="標楷體" panose="03000509000000000000" pitchFamily="65" charset="-120"/>
                <a:cs typeface="Times New Roman" panose="02020603050405020304" pitchFamily="18" charset="0"/>
              </a:rPr>
              <a:t> - </a:t>
            </a:r>
            <a:r>
              <a:rPr lang="en-US" dirty="0" err="1">
                <a:latin typeface="Times New Roman" panose="02020603050405020304" pitchFamily="18" charset="0"/>
                <a:ea typeface="標楷體" panose="03000509000000000000" pitchFamily="65" charset="-120"/>
                <a:cs typeface="Times New Roman" panose="02020603050405020304" pitchFamily="18" charset="0"/>
              </a:rPr>
              <a:t>例如，群眾的大小是多少，多久被視為徘徊</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pPr marL="342900" indent="-342900">
              <a:lnSpc>
                <a:spcPct val="150000"/>
              </a:lnSpc>
              <a:buAutoNum type="arabicPeriod"/>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lnSpc>
                <a:spcPct val="150000"/>
              </a:lnSpc>
              <a:buAutoNum type="arabicPeriod"/>
            </a:pPr>
            <a:r>
              <a:rPr lang="en-US" dirty="0" err="1">
                <a:latin typeface="Times New Roman" panose="02020603050405020304" pitchFamily="18" charset="0"/>
                <a:ea typeface="標楷體" panose="03000509000000000000" pitchFamily="65" charset="-120"/>
                <a:cs typeface="Times New Roman" panose="02020603050405020304" pitchFamily="18" charset="0"/>
              </a:rPr>
              <a:t>從所有攝像頭接收實時分析事件，並根據預定義的動作做出回應，例如發送電子郵件、即時彈出</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通道在VMS螢幕上等</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pPr marL="342900" indent="-342900">
              <a:lnSpc>
                <a:spcPct val="150000"/>
              </a:lnSpc>
              <a:buAutoNum type="arabicPeriod"/>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lnSpc>
                <a:spcPct val="150000"/>
              </a:lnSpc>
              <a:buAutoNum type="arabicPeriod"/>
            </a:pPr>
            <a:r>
              <a:rPr lang="en-US" dirty="0" err="1">
                <a:latin typeface="Times New Roman" panose="02020603050405020304" pitchFamily="18" charset="0"/>
                <a:ea typeface="標楷體" panose="03000509000000000000" pitchFamily="65" charset="-120"/>
                <a:cs typeface="Times New Roman" panose="02020603050405020304" pitchFamily="18" charset="0"/>
              </a:rPr>
              <a:t>自動將</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推送到巡邏保安的移動應用程式</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pPr marL="342900" indent="-342900">
              <a:lnSpc>
                <a:spcPct val="150000"/>
              </a:lnSpc>
              <a:buAutoNum type="arabicPeriod"/>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lnSpc>
                <a:spcPct val="150000"/>
              </a:lnSpc>
              <a:buAutoNum type="arabicPeriod"/>
            </a:pPr>
            <a:r>
              <a:rPr lang="en-US" dirty="0" err="1">
                <a:latin typeface="Times New Roman" panose="02020603050405020304" pitchFamily="18" charset="0"/>
                <a:ea typeface="標楷體" panose="03000509000000000000" pitchFamily="65" charset="-120"/>
                <a:cs typeface="Times New Roman" panose="02020603050405020304" pitchFamily="18" charset="0"/>
              </a:rPr>
              <a:t>根據特定的過濾規則、書籤、縮略圖進行搜索</a:t>
            </a:r>
            <a:r>
              <a:rPr lang="en-US" dirty="0">
                <a:latin typeface="Times New Roman" panose="02020603050405020304" pitchFamily="18" charset="0"/>
                <a:ea typeface="標楷體" panose="03000509000000000000" pitchFamily="65" charset="-120"/>
                <a:cs typeface="Times New Roman" panose="02020603050405020304" pitchFamily="18" charset="0"/>
              </a:rPr>
              <a:t>。</a:t>
            </a:r>
          </a:p>
        </p:txBody>
      </p:sp>
    </p:spTree>
    <p:extLst>
      <p:ext uri="{BB962C8B-B14F-4D97-AF65-F5344CB8AC3E}">
        <p14:creationId xmlns:p14="http://schemas.microsoft.com/office/powerpoint/2010/main" val="4739760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788858"/>
          </a:xfrm>
          <a:prstGeom prst="rect">
            <a:avLst/>
          </a:prstGeom>
          <a:solidFill>
            <a:schemeClr val="bg2"/>
          </a:solidFill>
        </p:spPr>
        <p:txBody>
          <a:bodyPr wrap="square">
            <a:spAutoFit/>
          </a:bodyPr>
          <a:lstStyle/>
          <a:p>
            <a:pPr>
              <a:lnSpc>
                <a:spcPct val="150000"/>
              </a:lnSpc>
            </a:pPr>
            <a:r>
              <a:rPr lang="en-US" b="1" dirty="0" err="1"/>
              <a:t>直接從ACTi公司購買</a:t>
            </a:r>
            <a:endParaRPr lang="en-US" b="1" dirty="0"/>
          </a:p>
          <a:p>
            <a:pPr>
              <a:lnSpc>
                <a:spcPct val="150000"/>
              </a:lnSpc>
            </a:pPr>
            <a:r>
              <a:rPr lang="en-US" dirty="0"/>
              <a:t>電子郵件：</a:t>
            </a:r>
            <a:r>
              <a:rPr lang="en-US" dirty="0">
                <a:hlinkClick r:id="rId5"/>
              </a:rPr>
              <a:t>sales@acti.com</a:t>
            </a:r>
            <a:endParaRPr lang="en-US" dirty="0"/>
          </a:p>
          <a:p>
            <a:pPr>
              <a:lnSpc>
                <a:spcPct val="150000"/>
              </a:lnSpc>
            </a:pPr>
            <a:r>
              <a:rPr lang="zh-TW" altLang="en-US" dirty="0">
                <a:latin typeface="Times New Roman" panose="02020603050405020304" pitchFamily="18" charset="0"/>
                <a:ea typeface="標楷體" panose="03000509000000000000" pitchFamily="65" charset="-120"/>
                <a:cs typeface="Times New Roman" panose="02020603050405020304" pitchFamily="18" charset="0"/>
              </a:rPr>
              <a:t>美國電話</a:t>
            </a:r>
            <a:r>
              <a:rPr lang="en-US" dirty="0">
                <a:latin typeface="Times New Roman" panose="02020603050405020304" pitchFamily="18" charset="0"/>
                <a:ea typeface="標楷體" panose="03000509000000000000" pitchFamily="65" charset="-120"/>
                <a:cs typeface="Times New Roman" panose="02020603050405020304" pitchFamily="18" charset="0"/>
              </a:rPr>
              <a:t>： +1-866-410-2284</a:t>
            </a: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rPr>
              <a:t>（免費）</a:t>
            </a:r>
          </a:p>
          <a:p>
            <a:pPr>
              <a:lnSpc>
                <a:spcPct val="150000"/>
              </a:lnSpc>
            </a:pPr>
            <a:r>
              <a:rPr lang="zh-TW" altLang="en-US" dirty="0">
                <a:latin typeface="Times New Roman" panose="02020603050405020304" pitchFamily="18" charset="0"/>
                <a:ea typeface="標楷體" panose="03000509000000000000" pitchFamily="65" charset="-120"/>
                <a:cs typeface="Times New Roman" panose="02020603050405020304" pitchFamily="18" charset="0"/>
              </a:rPr>
              <a:t>非美國電話</a:t>
            </a:r>
            <a:r>
              <a:rPr lang="en-US" dirty="0">
                <a:latin typeface="Times New Roman" panose="02020603050405020304" pitchFamily="18" charset="0"/>
                <a:ea typeface="標楷體" panose="03000509000000000000" pitchFamily="65" charset="-120"/>
                <a:cs typeface="Times New Roman" panose="02020603050405020304" pitchFamily="18" charset="0"/>
              </a:rPr>
              <a:t>：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6176928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dirty="0" err="1">
                <a:latin typeface="Times New Roman" panose="02020603050405020304" pitchFamily="18" charset="0"/>
                <a:ea typeface="標楷體" panose="03000509000000000000" pitchFamily="65" charset="-120"/>
                <a:cs typeface="Times New Roman" panose="02020603050405020304" pitchFamily="18" charset="0"/>
              </a:rPr>
              <a:t>技術支援</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rPr>
              <a:t>- </a:t>
            </a:r>
            <a:r>
              <a:rPr lang="en-US" dirty="0" err="1">
                <a:latin typeface="Times New Roman" panose="02020603050405020304" pitchFamily="18" charset="0"/>
                <a:ea typeface="標楷體" panose="03000509000000000000" pitchFamily="65" charset="-120"/>
                <a:cs typeface="Times New Roman" panose="02020603050405020304" pitchFamily="18" charset="0"/>
              </a:rPr>
              <a:t>在線客戶幫助臺</a:t>
            </a:r>
            <a:r>
              <a:rPr lang="en-US" dirty="0">
                <a:latin typeface="Times New Roman" panose="02020603050405020304" pitchFamily="18" charset="0"/>
                <a:ea typeface="標楷體" panose="03000509000000000000" pitchFamily="65" charset="-120"/>
                <a:cs typeface="Times New Roman" panose="02020603050405020304" pitchFamily="18" charset="0"/>
              </a:rPr>
              <a:t> - https://www.acti.com/chd</a:t>
            </a: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rPr>
              <a:t>- </a:t>
            </a:r>
            <a:r>
              <a:rPr lang="en-US" dirty="0" err="1">
                <a:latin typeface="Times New Roman" panose="02020603050405020304" pitchFamily="18" charset="0"/>
                <a:ea typeface="標楷體" panose="03000509000000000000" pitchFamily="65" charset="-120"/>
                <a:cs typeface="Times New Roman" panose="02020603050405020304" pitchFamily="18" charset="0"/>
              </a:rPr>
              <a:t>電話支援</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err="1">
                <a:latin typeface="Times New Roman" panose="02020603050405020304" pitchFamily="18" charset="0"/>
                <a:ea typeface="標楷體" panose="03000509000000000000" pitchFamily="65" charset="-120"/>
                <a:cs typeface="Times New Roman" panose="02020603050405020304" pitchFamily="18" charset="0"/>
              </a:rPr>
              <a:t>美國</a:t>
            </a:r>
            <a:r>
              <a:rPr lang="en-US" dirty="0">
                <a:latin typeface="Times New Roman" panose="02020603050405020304" pitchFamily="18" charset="0"/>
                <a:ea typeface="標楷體" panose="03000509000000000000" pitchFamily="65" charset="-120"/>
                <a:cs typeface="Times New Roman" panose="02020603050405020304" pitchFamily="18" charset="0"/>
              </a:rPr>
              <a:t>： +1-866-410-2284（免費）</a:t>
            </a:r>
          </a:p>
          <a:p>
            <a:pPr>
              <a:lnSpc>
                <a:spcPct val="150000"/>
              </a:lnSpc>
            </a:pPr>
            <a:r>
              <a:rPr lang="en-US" dirty="0" err="1">
                <a:latin typeface="Times New Roman" panose="02020603050405020304" pitchFamily="18" charset="0"/>
                <a:ea typeface="標楷體" panose="03000509000000000000" pitchFamily="65" charset="-120"/>
                <a:cs typeface="Times New Roman" panose="02020603050405020304" pitchFamily="18" charset="0"/>
              </a:rPr>
              <a:t>其他地區</a:t>
            </a:r>
            <a:r>
              <a:rPr lang="en-US" dirty="0">
                <a:latin typeface="Times New Roman" panose="02020603050405020304" pitchFamily="18" charset="0"/>
                <a:ea typeface="標楷體" panose="03000509000000000000" pitchFamily="65" charset="-120"/>
                <a:cs typeface="Times New Roman" panose="02020603050405020304" pitchFamily="18" charset="0"/>
              </a:rPr>
              <a:t>： +886-2-2656-5200</a:t>
            </a:r>
          </a:p>
          <a:p>
            <a:pPr>
              <a:lnSpc>
                <a:spcPct val="150000"/>
              </a:lnSpc>
            </a:pPr>
            <a:r>
              <a:rPr lang="en-US" b="1" dirty="0" err="1">
                <a:latin typeface="Times New Roman" panose="02020603050405020304" pitchFamily="18" charset="0"/>
                <a:ea typeface="標楷體" panose="03000509000000000000" pitchFamily="65" charset="-120"/>
                <a:cs typeface="Times New Roman" panose="02020603050405020304" pitchFamily="18" charset="0"/>
              </a:rPr>
              <a:t>RMA服務</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hlinkClick r:id="rId3"/>
              </a:rPr>
              <a:t>- </a:t>
            </a:r>
            <a:r>
              <a:rPr lang="en-US" dirty="0" err="1">
                <a:latin typeface="Times New Roman" panose="02020603050405020304" pitchFamily="18" charset="0"/>
                <a:ea typeface="標楷體" panose="03000509000000000000" pitchFamily="65" charset="-120"/>
                <a:cs typeface="Times New Roman" panose="02020603050405020304" pitchFamily="18" charset="0"/>
                <a:hlinkClick r:id="rId3"/>
              </a:rPr>
              <a:t>保固</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hlinkClick r:id="rId4"/>
              </a:rPr>
              <a:t>- </a:t>
            </a:r>
            <a:r>
              <a:rPr lang="en-US" dirty="0" err="1">
                <a:latin typeface="Times New Roman" panose="02020603050405020304" pitchFamily="18" charset="0"/>
                <a:ea typeface="標楷體" panose="03000509000000000000" pitchFamily="65" charset="-120"/>
                <a:cs typeface="Times New Roman" panose="02020603050405020304" pitchFamily="18" charset="0"/>
                <a:hlinkClick r:id="rId4"/>
              </a:rPr>
              <a:t>維修服務</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b="1" dirty="0" err="1">
                <a:latin typeface="Times New Roman" panose="02020603050405020304" pitchFamily="18" charset="0"/>
                <a:ea typeface="標楷體" panose="03000509000000000000" pitchFamily="65" charset="-120"/>
                <a:cs typeface="Times New Roman" panose="02020603050405020304" pitchFamily="18" charset="0"/>
              </a:rPr>
              <a:t>訓練</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hlinkClick r:id="rId5"/>
              </a:rPr>
              <a:t>- </a:t>
            </a:r>
            <a:r>
              <a:rPr lang="en-US" dirty="0" err="1">
                <a:latin typeface="Times New Roman" panose="02020603050405020304" pitchFamily="18" charset="0"/>
                <a:ea typeface="標楷體" panose="03000509000000000000" pitchFamily="65" charset="-120"/>
                <a:cs typeface="Times New Roman" panose="02020603050405020304" pitchFamily="18" charset="0"/>
                <a:hlinkClick r:id="rId5"/>
              </a:rPr>
              <a:t>自學</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32002911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Props1.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830114-0219-420B-B36C-F85BBFED20DB}">
  <ds:schemaRefs>
    <ds:schemaRef ds:uri="4d3a89d7-38cc-4995-998c-0b0b8fa3c8d8"/>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ac087e28-3f76-4647-895f-aa0c543fee8a"/>
    <ds:schemaRef ds:uri="http://purl.org/dc/dcmitype/"/>
    <ds:schemaRef ds:uri="http://schemas.microsoft.com/office/2006/metadata/properties"/>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5242</TotalTime>
  <Words>1692</Words>
  <Application>Microsoft Office PowerPoint</Application>
  <PresentationFormat>如螢幕大小 (4:3)</PresentationFormat>
  <Paragraphs>485</Paragraphs>
  <Slides>29</Slides>
  <Notes>25</Notes>
  <HiddenSlides>0</HiddenSlides>
  <MMClips>0</MMClips>
  <ScaleCrop>false</ScaleCrop>
  <HeadingPairs>
    <vt:vector size="4" baseType="variant">
      <vt:variant>
        <vt:lpstr>佈景主題</vt:lpstr>
      </vt:variant>
      <vt:variant>
        <vt:i4>2</vt:i4>
      </vt:variant>
      <vt:variant>
        <vt:lpstr>投影片標題</vt:lpstr>
      </vt:variant>
      <vt:variant>
        <vt:i4>29</vt:i4>
      </vt:variant>
    </vt:vector>
  </HeadingPairs>
  <TitlesOfParts>
    <vt:vector size="31" baseType="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Alan.Hong(洪維辰)</cp:lastModifiedBy>
  <cp:revision>71</cp:revision>
  <dcterms:created xsi:type="dcterms:W3CDTF">2015-08-31T10:30:03Z</dcterms:created>
  <dcterms:modified xsi:type="dcterms:W3CDTF">2024-11-21T06:55:30Z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