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557" r:id="rId6"/>
    <p:sldId id="560" r:id="rId7"/>
    <p:sldId id="563" r:id="rId8"/>
    <p:sldId id="566" r:id="rId9"/>
    <p:sldId id="569" r:id="rId10"/>
    <p:sldId id="572" r:id="rId11"/>
    <p:sldId id="575" r:id="rId12"/>
    <p:sldId id="578" r:id="rId13"/>
    <p:sldId id="581" r:id="rId14"/>
    <p:sldId id="584" r:id="rId15"/>
    <p:sldId id="587" r:id="rId16"/>
    <p:sldId id="590" r:id="rId17"/>
    <p:sldId id="593" r:id="rId18"/>
    <p:sldId id="596" r:id="rId19"/>
    <p:sldId id="599" r:id="rId20"/>
    <p:sldId id="602" r:id="rId21"/>
    <p:sldId id="605" r:id="rId22"/>
    <p:sldId id="608" r:id="rId23"/>
    <p:sldId id="611" r:id="rId24"/>
    <p:sldId id="614" r:id="rId25"/>
    <p:sldId id="617" r:id="rId26"/>
    <p:sldId id="620" r:id="rId27"/>
    <p:sldId id="623" r:id="rId28"/>
    <p:sldId id="626" r:id="rId29"/>
    <p:sldId id="629" r:id="rId30"/>
    <p:sldId id="632" r:id="rId31"/>
    <p:sldId id="635" r:id="rId32"/>
    <p:sldId id="638"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8AB9A9-730E-4986-B658-C958A3187EF1}" v="49" dt="2024-11-21T08:24:10.160"/>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Hong(洪維辰)" userId="09c29d4d-4950-44d3-8785-e0408efdaa52" providerId="ADAL" clId="{EF8AB9A9-730E-4986-B658-C958A3187EF1}"/>
    <pc:docChg chg="undo custSel modSld">
      <pc:chgData name="Alan.Hong(洪維辰)" userId="09c29d4d-4950-44d3-8785-e0408efdaa52" providerId="ADAL" clId="{EF8AB9A9-730E-4986-B658-C958A3187EF1}" dt="2024-11-21T08:24:12.366" v="450" actId="207"/>
      <pc:docMkLst>
        <pc:docMk/>
      </pc:docMkLst>
      <pc:sldChg chg="modSp mod">
        <pc:chgData name="Alan.Hong(洪維辰)" userId="09c29d4d-4950-44d3-8785-e0408efdaa52" providerId="ADAL" clId="{EF8AB9A9-730E-4986-B658-C958A3187EF1}" dt="2024-11-21T07:42:27.333" v="11" actId="207"/>
        <pc:sldMkLst>
          <pc:docMk/>
          <pc:sldMk cId="2309005391" sldId="560"/>
        </pc:sldMkLst>
        <pc:spChg chg="mod">
          <ac:chgData name="Alan.Hong(洪維辰)" userId="09c29d4d-4950-44d3-8785-e0408efdaa52" providerId="ADAL" clId="{EF8AB9A9-730E-4986-B658-C958A3187EF1}" dt="2024-11-21T07:42:09.141" v="8" actId="2711"/>
          <ac:spMkLst>
            <pc:docMk/>
            <pc:sldMk cId="2309005391" sldId="560"/>
            <ac:spMk id="8" creationId="{DCBA5DF7-3777-89D3-2756-105E4C2E4B4B}"/>
          </ac:spMkLst>
        </pc:spChg>
        <pc:spChg chg="mod">
          <ac:chgData name="Alan.Hong(洪維辰)" userId="09c29d4d-4950-44d3-8785-e0408efdaa52" providerId="ADAL" clId="{EF8AB9A9-730E-4986-B658-C958A3187EF1}" dt="2024-11-21T07:42:27.333" v="11" actId="207"/>
          <ac:spMkLst>
            <pc:docMk/>
            <pc:sldMk cId="2309005391" sldId="560"/>
            <ac:spMk id="10" creationId="{60B4391B-8304-3719-A07B-BEE7D43097DE}"/>
          </ac:spMkLst>
        </pc:spChg>
        <pc:picChg chg="mod">
          <ac:chgData name="Alan.Hong(洪維辰)" userId="09c29d4d-4950-44d3-8785-e0408efdaa52" providerId="ADAL" clId="{EF8AB9A9-730E-4986-B658-C958A3187EF1}" dt="2024-11-21T07:42:01.847" v="7" actId="1076"/>
          <ac:picMkLst>
            <pc:docMk/>
            <pc:sldMk cId="2309005391" sldId="560"/>
            <ac:picMk id="1026" creationId="{AEB9D3F7-2F9F-D235-D18A-BD26E8122D96}"/>
          </ac:picMkLst>
        </pc:picChg>
      </pc:sldChg>
      <pc:sldChg chg="modSp mod">
        <pc:chgData name="Alan.Hong(洪維辰)" userId="09c29d4d-4950-44d3-8785-e0408efdaa52" providerId="ADAL" clId="{EF8AB9A9-730E-4986-B658-C958A3187EF1}" dt="2024-11-21T08:23:11.300" v="442" actId="1076"/>
        <pc:sldMkLst>
          <pc:docMk/>
          <pc:sldMk cId="2268926946" sldId="563"/>
        </pc:sldMkLst>
        <pc:spChg chg="mod">
          <ac:chgData name="Alan.Hong(洪維辰)" userId="09c29d4d-4950-44d3-8785-e0408efdaa52" providerId="ADAL" clId="{EF8AB9A9-730E-4986-B658-C958A3187EF1}" dt="2024-11-21T07:43:08.920" v="15" actId="1076"/>
          <ac:spMkLst>
            <pc:docMk/>
            <pc:sldMk cId="2268926946" sldId="563"/>
            <ac:spMk id="4" creationId="{39302DFA-5F16-0954-9401-53AA266FE95E}"/>
          </ac:spMkLst>
        </pc:spChg>
        <pc:spChg chg="mod">
          <ac:chgData name="Alan.Hong(洪維辰)" userId="09c29d4d-4950-44d3-8785-e0408efdaa52" providerId="ADAL" clId="{EF8AB9A9-730E-4986-B658-C958A3187EF1}" dt="2024-11-21T07:43:48.025" v="27" actId="122"/>
          <ac:spMkLst>
            <pc:docMk/>
            <pc:sldMk cId="2268926946" sldId="563"/>
            <ac:spMk id="6" creationId="{640BA6C9-8CD3-C535-4538-9684E5E570A8}"/>
          </ac:spMkLst>
        </pc:spChg>
        <pc:spChg chg="mod">
          <ac:chgData name="Alan.Hong(洪維辰)" userId="09c29d4d-4950-44d3-8785-e0408efdaa52" providerId="ADAL" clId="{EF8AB9A9-730E-4986-B658-C958A3187EF1}" dt="2024-11-21T07:44:16.784" v="38" actId="1076"/>
          <ac:spMkLst>
            <pc:docMk/>
            <pc:sldMk cId="2268926946" sldId="563"/>
            <ac:spMk id="7" creationId="{6024A30D-933D-874D-3350-1C279B6AA7E7}"/>
          </ac:spMkLst>
        </pc:spChg>
        <pc:spChg chg="mod">
          <ac:chgData name="Alan.Hong(洪維辰)" userId="09c29d4d-4950-44d3-8785-e0408efdaa52" providerId="ADAL" clId="{EF8AB9A9-730E-4986-B658-C958A3187EF1}" dt="2024-11-21T07:43:31.665" v="22" actId="1076"/>
          <ac:spMkLst>
            <pc:docMk/>
            <pc:sldMk cId="2268926946" sldId="563"/>
            <ac:spMk id="8" creationId="{30E6AB11-2524-373D-75DC-2028D58B0EC3}"/>
          </ac:spMkLst>
        </pc:spChg>
        <pc:spChg chg="mod">
          <ac:chgData name="Alan.Hong(洪維辰)" userId="09c29d4d-4950-44d3-8785-e0408efdaa52" providerId="ADAL" clId="{EF8AB9A9-730E-4986-B658-C958A3187EF1}" dt="2024-11-21T07:44:01.961" v="32" actId="1076"/>
          <ac:spMkLst>
            <pc:docMk/>
            <pc:sldMk cId="2268926946" sldId="563"/>
            <ac:spMk id="9" creationId="{CA374F00-15B2-1032-3471-8A64CC1D1C2F}"/>
          </ac:spMkLst>
        </pc:spChg>
        <pc:spChg chg="mod">
          <ac:chgData name="Alan.Hong(洪維辰)" userId="09c29d4d-4950-44d3-8785-e0408efdaa52" providerId="ADAL" clId="{EF8AB9A9-730E-4986-B658-C958A3187EF1}" dt="2024-11-21T07:45:08.322" v="50" actId="14100"/>
          <ac:spMkLst>
            <pc:docMk/>
            <pc:sldMk cId="2268926946" sldId="563"/>
            <ac:spMk id="10" creationId="{27FC1C1C-3B8F-287C-1669-78865E3EAF49}"/>
          </ac:spMkLst>
        </pc:spChg>
        <pc:spChg chg="mod">
          <ac:chgData name="Alan.Hong(洪維辰)" userId="09c29d4d-4950-44d3-8785-e0408efdaa52" providerId="ADAL" clId="{EF8AB9A9-730E-4986-B658-C958A3187EF1}" dt="2024-11-21T07:45:21.497" v="53" actId="122"/>
          <ac:spMkLst>
            <pc:docMk/>
            <pc:sldMk cId="2268926946" sldId="563"/>
            <ac:spMk id="11" creationId="{CFB54B56-A9BD-3068-54B2-7257CCF898A9}"/>
          </ac:spMkLst>
        </pc:spChg>
        <pc:spChg chg="mod">
          <ac:chgData name="Alan.Hong(洪維辰)" userId="09c29d4d-4950-44d3-8785-e0408efdaa52" providerId="ADAL" clId="{EF8AB9A9-730E-4986-B658-C958A3187EF1}" dt="2024-11-21T07:43:22.752" v="19" actId="1076"/>
          <ac:spMkLst>
            <pc:docMk/>
            <pc:sldMk cId="2268926946" sldId="563"/>
            <ac:spMk id="12" creationId="{AB50DDAE-EDA2-2C06-394D-7267FF1AAFEF}"/>
          </ac:spMkLst>
        </pc:spChg>
        <pc:spChg chg="mod">
          <ac:chgData name="Alan.Hong(洪維辰)" userId="09c29d4d-4950-44d3-8785-e0408efdaa52" providerId="ADAL" clId="{EF8AB9A9-730E-4986-B658-C958A3187EF1}" dt="2024-11-21T07:44:30.746" v="43" actId="1076"/>
          <ac:spMkLst>
            <pc:docMk/>
            <pc:sldMk cId="2268926946" sldId="563"/>
            <ac:spMk id="13" creationId="{ED7B05CF-4C52-266E-9746-EB60D413E5F7}"/>
          </ac:spMkLst>
        </pc:spChg>
        <pc:spChg chg="mod">
          <ac:chgData name="Alan.Hong(洪維辰)" userId="09c29d4d-4950-44d3-8785-e0408efdaa52" providerId="ADAL" clId="{EF8AB9A9-730E-4986-B658-C958A3187EF1}" dt="2024-11-21T07:43:39.845" v="24" actId="122"/>
          <ac:spMkLst>
            <pc:docMk/>
            <pc:sldMk cId="2268926946" sldId="563"/>
            <ac:spMk id="14" creationId="{019AE38D-C461-94F8-279A-6E8E7A36645C}"/>
          </ac:spMkLst>
        </pc:spChg>
        <pc:spChg chg="mod">
          <ac:chgData name="Alan.Hong(洪維辰)" userId="09c29d4d-4950-44d3-8785-e0408efdaa52" providerId="ADAL" clId="{EF8AB9A9-730E-4986-B658-C958A3187EF1}" dt="2024-11-21T07:44:57.627" v="46" actId="122"/>
          <ac:spMkLst>
            <pc:docMk/>
            <pc:sldMk cId="2268926946" sldId="563"/>
            <ac:spMk id="17" creationId="{C4C7C13B-B360-52A6-7E51-4B41408DD60C}"/>
          </ac:spMkLst>
        </pc:spChg>
        <pc:spChg chg="mod">
          <ac:chgData name="Alan.Hong(洪維辰)" userId="09c29d4d-4950-44d3-8785-e0408efdaa52" providerId="ADAL" clId="{EF8AB9A9-730E-4986-B658-C958A3187EF1}" dt="2024-11-21T08:23:11.300" v="442" actId="1076"/>
          <ac:spMkLst>
            <pc:docMk/>
            <pc:sldMk cId="2268926946" sldId="563"/>
            <ac:spMk id="19" creationId="{98F2A1F6-0B97-C35A-B47A-DC4ADF34348F}"/>
          </ac:spMkLst>
        </pc:spChg>
        <pc:spChg chg="mod">
          <ac:chgData name="Alan.Hong(洪維辰)" userId="09c29d4d-4950-44d3-8785-e0408efdaa52" providerId="ADAL" clId="{EF8AB9A9-730E-4986-B658-C958A3187EF1}" dt="2024-11-21T07:43:53.400" v="29" actId="122"/>
          <ac:spMkLst>
            <pc:docMk/>
            <pc:sldMk cId="2268926946" sldId="563"/>
            <ac:spMk id="22" creationId="{4E01FA23-7489-21D5-ECCB-6458583EFFB9}"/>
          </ac:spMkLst>
        </pc:spChg>
      </pc:sldChg>
      <pc:sldChg chg="modSp mod">
        <pc:chgData name="Alan.Hong(洪維辰)" userId="09c29d4d-4950-44d3-8785-e0408efdaa52" providerId="ADAL" clId="{EF8AB9A9-730E-4986-B658-C958A3187EF1}" dt="2024-11-21T07:59:24.296" v="243" actId="20577"/>
        <pc:sldMkLst>
          <pc:docMk/>
          <pc:sldMk cId="879963922" sldId="566"/>
        </pc:sldMkLst>
        <pc:graphicFrameChg chg="mod modGraphic">
          <ac:chgData name="Alan.Hong(洪維辰)" userId="09c29d4d-4950-44d3-8785-e0408efdaa52" providerId="ADAL" clId="{EF8AB9A9-730E-4986-B658-C958A3187EF1}" dt="2024-11-21T07:59:24.296" v="243" actId="20577"/>
          <ac:graphicFrameMkLst>
            <pc:docMk/>
            <pc:sldMk cId="879963922" sldId="566"/>
            <ac:graphicFrameMk id="3" creationId="{B0B5AED9-17F4-263F-CD10-43469869C4D4}"/>
          </ac:graphicFrameMkLst>
        </pc:graphicFrameChg>
      </pc:sldChg>
      <pc:sldChg chg="modSp mod">
        <pc:chgData name="Alan.Hong(洪維辰)" userId="09c29d4d-4950-44d3-8785-e0408efdaa52" providerId="ADAL" clId="{EF8AB9A9-730E-4986-B658-C958A3187EF1}" dt="2024-11-21T08:23:37.251" v="444" actId="207"/>
        <pc:sldMkLst>
          <pc:docMk/>
          <pc:sldMk cId="246058357" sldId="569"/>
        </pc:sldMkLst>
        <pc:spChg chg="mod">
          <ac:chgData name="Alan.Hong(洪維辰)" userId="09c29d4d-4950-44d3-8785-e0408efdaa52" providerId="ADAL" clId="{EF8AB9A9-730E-4986-B658-C958A3187EF1}" dt="2024-11-21T07:52:10.403" v="136" actId="2711"/>
          <ac:spMkLst>
            <pc:docMk/>
            <pc:sldMk cId="246058357" sldId="569"/>
            <ac:spMk id="12" creationId="{1506AE02-7050-ADC1-4CDB-92F15477B70F}"/>
          </ac:spMkLst>
        </pc:spChg>
        <pc:spChg chg="mod">
          <ac:chgData name="Alan.Hong(洪維辰)" userId="09c29d4d-4950-44d3-8785-e0408efdaa52" providerId="ADAL" clId="{EF8AB9A9-730E-4986-B658-C958A3187EF1}" dt="2024-11-21T07:52:59.273" v="144" actId="122"/>
          <ac:spMkLst>
            <pc:docMk/>
            <pc:sldMk cId="246058357" sldId="569"/>
            <ac:spMk id="13" creationId="{2A59FBD7-C2D8-3F47-356F-A9452E86AC3A}"/>
          </ac:spMkLst>
        </pc:spChg>
        <pc:spChg chg="mod">
          <ac:chgData name="Alan.Hong(洪維辰)" userId="09c29d4d-4950-44d3-8785-e0408efdaa52" providerId="ADAL" clId="{EF8AB9A9-730E-4986-B658-C958A3187EF1}" dt="2024-11-21T08:23:33.770" v="443" actId="207"/>
          <ac:spMkLst>
            <pc:docMk/>
            <pc:sldMk cId="246058357" sldId="569"/>
            <ac:spMk id="14" creationId="{9EA1550B-2674-4CD0-0EA9-0091D778F798}"/>
          </ac:spMkLst>
        </pc:spChg>
        <pc:spChg chg="mod">
          <ac:chgData name="Alan.Hong(洪維辰)" userId="09c29d4d-4950-44d3-8785-e0408efdaa52" providerId="ADAL" clId="{EF8AB9A9-730E-4986-B658-C958A3187EF1}" dt="2024-11-21T08:23:37.251" v="444" actId="207"/>
          <ac:spMkLst>
            <pc:docMk/>
            <pc:sldMk cId="246058357" sldId="569"/>
            <ac:spMk id="15" creationId="{8D2726FD-76CE-52A1-9952-FF8955A5DC47}"/>
          </ac:spMkLst>
        </pc:spChg>
        <pc:spChg chg="mod">
          <ac:chgData name="Alan.Hong(洪維辰)" userId="09c29d4d-4950-44d3-8785-e0408efdaa52" providerId="ADAL" clId="{EF8AB9A9-730E-4986-B658-C958A3187EF1}" dt="2024-11-21T07:54:44.049" v="174" actId="1076"/>
          <ac:spMkLst>
            <pc:docMk/>
            <pc:sldMk cId="246058357" sldId="569"/>
            <ac:spMk id="16" creationId="{401CFE1D-BB01-C94D-E934-E1CC785301CC}"/>
          </ac:spMkLst>
        </pc:spChg>
      </pc:sldChg>
      <pc:sldChg chg="addSp modSp mod">
        <pc:chgData name="Alan.Hong(洪維辰)" userId="09c29d4d-4950-44d3-8785-e0408efdaa52" providerId="ADAL" clId="{EF8AB9A9-730E-4986-B658-C958A3187EF1}" dt="2024-11-21T08:24:12.366" v="450" actId="207"/>
        <pc:sldMkLst>
          <pc:docMk/>
          <pc:sldMk cId="1750418331" sldId="572"/>
        </pc:sldMkLst>
        <pc:spChg chg="add mod">
          <ac:chgData name="Alan.Hong(洪維辰)" userId="09c29d4d-4950-44d3-8785-e0408efdaa52" providerId="ADAL" clId="{EF8AB9A9-730E-4986-B658-C958A3187EF1}" dt="2024-11-21T08:24:12.366" v="450" actId="207"/>
          <ac:spMkLst>
            <pc:docMk/>
            <pc:sldMk cId="1750418331" sldId="572"/>
            <ac:spMk id="4" creationId="{EF82B5D9-6AAD-028B-526F-D5AD762F05E8}"/>
          </ac:spMkLst>
        </pc:spChg>
        <pc:spChg chg="mod">
          <ac:chgData name="Alan.Hong(洪維辰)" userId="09c29d4d-4950-44d3-8785-e0408efdaa52" providerId="ADAL" clId="{EF8AB9A9-730E-4986-B658-C958A3187EF1}" dt="2024-11-21T08:23:47.280" v="445" actId="207"/>
          <ac:spMkLst>
            <pc:docMk/>
            <pc:sldMk cId="1750418331" sldId="572"/>
            <ac:spMk id="14" creationId="{472082F4-877A-A973-4BDA-4A5C6EBEC45D}"/>
          </ac:spMkLst>
        </pc:spChg>
        <pc:spChg chg="mod">
          <ac:chgData name="Alan.Hong(洪維辰)" userId="09c29d4d-4950-44d3-8785-e0408efdaa52" providerId="ADAL" clId="{EF8AB9A9-730E-4986-B658-C958A3187EF1}" dt="2024-11-21T08:23:50.375" v="446" actId="207"/>
          <ac:spMkLst>
            <pc:docMk/>
            <pc:sldMk cId="1750418331" sldId="572"/>
            <ac:spMk id="16" creationId="{F90686BF-DBA3-16C2-36E5-1181F4E8825D}"/>
          </ac:spMkLst>
        </pc:spChg>
        <pc:spChg chg="mod">
          <ac:chgData name="Alan.Hong(洪維辰)" userId="09c29d4d-4950-44d3-8785-e0408efdaa52" providerId="ADAL" clId="{EF8AB9A9-730E-4986-B658-C958A3187EF1}" dt="2024-11-21T08:23:53.455" v="447" actId="207"/>
          <ac:spMkLst>
            <pc:docMk/>
            <pc:sldMk cId="1750418331" sldId="572"/>
            <ac:spMk id="17" creationId="{565E7CD5-4656-326A-9E40-C68123B97652}"/>
          </ac:spMkLst>
        </pc:spChg>
        <pc:spChg chg="mod">
          <ac:chgData name="Alan.Hong(洪維辰)" userId="09c29d4d-4950-44d3-8785-e0408efdaa52" providerId="ADAL" clId="{EF8AB9A9-730E-4986-B658-C958A3187EF1}" dt="2024-11-21T08:23:56.464" v="448" actId="207"/>
          <ac:spMkLst>
            <pc:docMk/>
            <pc:sldMk cId="1750418331" sldId="572"/>
            <ac:spMk id="19" creationId="{38981228-36DE-7683-65FE-7EA17A299CFB}"/>
          </ac:spMkLst>
        </pc:spChg>
        <pc:spChg chg="mod">
          <ac:chgData name="Alan.Hong(洪維辰)" userId="09c29d4d-4950-44d3-8785-e0408efdaa52" providerId="ADAL" clId="{EF8AB9A9-730E-4986-B658-C958A3187EF1}" dt="2024-11-21T07:58:54.979" v="220" actId="313"/>
          <ac:spMkLst>
            <pc:docMk/>
            <pc:sldMk cId="1750418331" sldId="572"/>
            <ac:spMk id="20" creationId="{A4AE7ED5-913D-3E5A-E58B-B433CF2FECA2}"/>
          </ac:spMkLst>
        </pc:spChg>
      </pc:sldChg>
      <pc:sldChg chg="modSp mod">
        <pc:chgData name="Alan.Hong(洪維辰)" userId="09c29d4d-4950-44d3-8785-e0408efdaa52" providerId="ADAL" clId="{EF8AB9A9-730E-4986-B658-C958A3187EF1}" dt="2024-11-21T08:00:46.763" v="249" actId="207"/>
        <pc:sldMkLst>
          <pc:docMk/>
          <pc:sldMk cId="2379953572" sldId="575"/>
        </pc:sldMkLst>
        <pc:spChg chg="mod">
          <ac:chgData name="Alan.Hong(洪維辰)" userId="09c29d4d-4950-44d3-8785-e0408efdaa52" providerId="ADAL" clId="{EF8AB9A9-730E-4986-B658-C958A3187EF1}" dt="2024-11-21T08:00:00.664" v="244"/>
          <ac:spMkLst>
            <pc:docMk/>
            <pc:sldMk cId="2379953572" sldId="575"/>
            <ac:spMk id="8" creationId="{FBBAB776-4F65-079E-6335-1B359F1C2EF2}"/>
          </ac:spMkLst>
        </pc:spChg>
        <pc:spChg chg="mod">
          <ac:chgData name="Alan.Hong(洪維辰)" userId="09c29d4d-4950-44d3-8785-e0408efdaa52" providerId="ADAL" clId="{EF8AB9A9-730E-4986-B658-C958A3187EF1}" dt="2024-11-21T08:00:11.778" v="245"/>
          <ac:spMkLst>
            <pc:docMk/>
            <pc:sldMk cId="2379953572" sldId="575"/>
            <ac:spMk id="12" creationId="{F53F4863-0DA7-2D22-AB2C-86A6EB62A94E}"/>
          </ac:spMkLst>
        </pc:spChg>
        <pc:spChg chg="mod">
          <ac:chgData name="Alan.Hong(洪維辰)" userId="09c29d4d-4950-44d3-8785-e0408efdaa52" providerId="ADAL" clId="{EF8AB9A9-730E-4986-B658-C958A3187EF1}" dt="2024-11-21T08:00:46.763" v="249" actId="207"/>
          <ac:spMkLst>
            <pc:docMk/>
            <pc:sldMk cId="2379953572" sldId="575"/>
            <ac:spMk id="13" creationId="{20ED597C-FC3B-5D45-BC71-559832266FEC}"/>
          </ac:spMkLst>
        </pc:spChg>
      </pc:sldChg>
      <pc:sldChg chg="modSp mod">
        <pc:chgData name="Alan.Hong(洪維辰)" userId="09c29d4d-4950-44d3-8785-e0408efdaa52" providerId="ADAL" clId="{EF8AB9A9-730E-4986-B658-C958A3187EF1}" dt="2024-11-21T08:01:36.628" v="258" actId="207"/>
        <pc:sldMkLst>
          <pc:docMk/>
          <pc:sldMk cId="2683411327" sldId="578"/>
        </pc:sldMkLst>
        <pc:spChg chg="mod">
          <ac:chgData name="Alan.Hong(洪維辰)" userId="09c29d4d-4950-44d3-8785-e0408efdaa52" providerId="ADAL" clId="{EF8AB9A9-730E-4986-B658-C958A3187EF1}" dt="2024-11-21T08:01:13.128" v="253"/>
          <ac:spMkLst>
            <pc:docMk/>
            <pc:sldMk cId="2683411327" sldId="578"/>
            <ac:spMk id="8" creationId="{FBBAB776-4F65-079E-6335-1B359F1C2EF2}"/>
          </ac:spMkLst>
        </pc:spChg>
        <pc:spChg chg="mod">
          <ac:chgData name="Alan.Hong(洪維辰)" userId="09c29d4d-4950-44d3-8785-e0408efdaa52" providerId="ADAL" clId="{EF8AB9A9-730E-4986-B658-C958A3187EF1}" dt="2024-11-21T08:01:04.271" v="252"/>
          <ac:spMkLst>
            <pc:docMk/>
            <pc:sldMk cId="2683411327" sldId="578"/>
            <ac:spMk id="12" creationId="{F53F4863-0DA7-2D22-AB2C-86A6EB62A94E}"/>
          </ac:spMkLst>
        </pc:spChg>
        <pc:spChg chg="mod">
          <ac:chgData name="Alan.Hong(洪維辰)" userId="09c29d4d-4950-44d3-8785-e0408efdaa52" providerId="ADAL" clId="{EF8AB9A9-730E-4986-B658-C958A3187EF1}" dt="2024-11-21T08:01:36.628" v="258" actId="207"/>
          <ac:spMkLst>
            <pc:docMk/>
            <pc:sldMk cId="2683411327" sldId="578"/>
            <ac:spMk id="13" creationId="{20ED597C-FC3B-5D45-BC71-559832266FEC}"/>
          </ac:spMkLst>
        </pc:spChg>
      </pc:sldChg>
      <pc:sldChg chg="modSp mod">
        <pc:chgData name="Alan.Hong(洪維辰)" userId="09c29d4d-4950-44d3-8785-e0408efdaa52" providerId="ADAL" clId="{EF8AB9A9-730E-4986-B658-C958A3187EF1}" dt="2024-11-21T08:02:40.028" v="264" actId="207"/>
        <pc:sldMkLst>
          <pc:docMk/>
          <pc:sldMk cId="2953278869" sldId="581"/>
        </pc:sldMkLst>
        <pc:spChg chg="mod">
          <ac:chgData name="Alan.Hong(洪維辰)" userId="09c29d4d-4950-44d3-8785-e0408efdaa52" providerId="ADAL" clId="{EF8AB9A9-730E-4986-B658-C958A3187EF1}" dt="2024-11-21T08:02:40.028" v="264" actId="207"/>
          <ac:spMkLst>
            <pc:docMk/>
            <pc:sldMk cId="2953278869" sldId="581"/>
            <ac:spMk id="2" creationId="{7FDBAC82-1375-FEDA-303C-F3357C49D712}"/>
          </ac:spMkLst>
        </pc:spChg>
        <pc:spChg chg="mod">
          <ac:chgData name="Alan.Hong(洪維辰)" userId="09c29d4d-4950-44d3-8785-e0408efdaa52" providerId="ADAL" clId="{EF8AB9A9-730E-4986-B658-C958A3187EF1}" dt="2024-11-21T08:02:11.250" v="259"/>
          <ac:spMkLst>
            <pc:docMk/>
            <pc:sldMk cId="2953278869" sldId="581"/>
            <ac:spMk id="8" creationId="{FBBAB776-4F65-079E-6335-1B359F1C2EF2}"/>
          </ac:spMkLst>
        </pc:spChg>
        <pc:spChg chg="mod">
          <ac:chgData name="Alan.Hong(洪維辰)" userId="09c29d4d-4950-44d3-8785-e0408efdaa52" providerId="ADAL" clId="{EF8AB9A9-730E-4986-B658-C958A3187EF1}" dt="2024-11-21T08:02:18.558" v="260"/>
          <ac:spMkLst>
            <pc:docMk/>
            <pc:sldMk cId="2953278869" sldId="581"/>
            <ac:spMk id="12" creationId="{F53F4863-0DA7-2D22-AB2C-86A6EB62A94E}"/>
          </ac:spMkLst>
        </pc:spChg>
        <pc:spChg chg="mod">
          <ac:chgData name="Alan.Hong(洪維辰)" userId="09c29d4d-4950-44d3-8785-e0408efdaa52" providerId="ADAL" clId="{EF8AB9A9-730E-4986-B658-C958A3187EF1}" dt="2024-11-21T08:02:27.803" v="261"/>
          <ac:spMkLst>
            <pc:docMk/>
            <pc:sldMk cId="2953278869" sldId="581"/>
            <ac:spMk id="13" creationId="{20ED597C-FC3B-5D45-BC71-559832266FEC}"/>
          </ac:spMkLst>
        </pc:spChg>
      </pc:sldChg>
      <pc:sldChg chg="modSp mod">
        <pc:chgData name="Alan.Hong(洪維辰)" userId="09c29d4d-4950-44d3-8785-e0408efdaa52" providerId="ADAL" clId="{EF8AB9A9-730E-4986-B658-C958A3187EF1}" dt="2024-11-21T08:05:38.550" v="283" actId="207"/>
        <pc:sldMkLst>
          <pc:docMk/>
          <pc:sldMk cId="2590145916" sldId="584"/>
        </pc:sldMkLst>
        <pc:spChg chg="mod">
          <ac:chgData name="Alan.Hong(洪維辰)" userId="09c29d4d-4950-44d3-8785-e0408efdaa52" providerId="ADAL" clId="{EF8AB9A9-730E-4986-B658-C958A3187EF1}" dt="2024-11-21T08:02:53.683" v="265"/>
          <ac:spMkLst>
            <pc:docMk/>
            <pc:sldMk cId="2590145916" sldId="584"/>
            <ac:spMk id="8" creationId="{FBBAB776-4F65-079E-6335-1B359F1C2EF2}"/>
          </ac:spMkLst>
        </pc:spChg>
        <pc:spChg chg="mod">
          <ac:chgData name="Alan.Hong(洪維辰)" userId="09c29d4d-4950-44d3-8785-e0408efdaa52" providerId="ADAL" clId="{EF8AB9A9-730E-4986-B658-C958A3187EF1}" dt="2024-11-21T08:03:02.085" v="266"/>
          <ac:spMkLst>
            <pc:docMk/>
            <pc:sldMk cId="2590145916" sldId="584"/>
            <ac:spMk id="12" creationId="{F53F4863-0DA7-2D22-AB2C-86A6EB62A94E}"/>
          </ac:spMkLst>
        </pc:spChg>
        <pc:spChg chg="mod">
          <ac:chgData name="Alan.Hong(洪維辰)" userId="09c29d4d-4950-44d3-8785-e0408efdaa52" providerId="ADAL" clId="{EF8AB9A9-730E-4986-B658-C958A3187EF1}" dt="2024-11-21T08:05:38.550" v="283" actId="207"/>
          <ac:spMkLst>
            <pc:docMk/>
            <pc:sldMk cId="2590145916" sldId="584"/>
            <ac:spMk id="13" creationId="{20ED597C-FC3B-5D45-BC71-559832266FEC}"/>
          </ac:spMkLst>
        </pc:spChg>
      </pc:sldChg>
      <pc:sldChg chg="modSp mod">
        <pc:chgData name="Alan.Hong(洪維辰)" userId="09c29d4d-4950-44d3-8785-e0408efdaa52" providerId="ADAL" clId="{EF8AB9A9-730E-4986-B658-C958A3187EF1}" dt="2024-11-21T08:05:26.847" v="282" actId="207"/>
        <pc:sldMkLst>
          <pc:docMk/>
          <pc:sldMk cId="2826734634" sldId="587"/>
        </pc:sldMkLst>
        <pc:spChg chg="mod">
          <ac:chgData name="Alan.Hong(洪維辰)" userId="09c29d4d-4950-44d3-8785-e0408efdaa52" providerId="ADAL" clId="{EF8AB9A9-730E-4986-B658-C958A3187EF1}" dt="2024-11-21T08:05:26.847" v="282" actId="207"/>
          <ac:spMkLst>
            <pc:docMk/>
            <pc:sldMk cId="2826734634" sldId="587"/>
            <ac:spMk id="2" creationId="{7FDBAC82-1375-FEDA-303C-F3357C49D712}"/>
          </ac:spMkLst>
        </pc:spChg>
        <pc:spChg chg="mod">
          <ac:chgData name="Alan.Hong(洪維辰)" userId="09c29d4d-4950-44d3-8785-e0408efdaa52" providerId="ADAL" clId="{EF8AB9A9-730E-4986-B658-C958A3187EF1}" dt="2024-11-21T08:03:56.811" v="272"/>
          <ac:spMkLst>
            <pc:docMk/>
            <pc:sldMk cId="2826734634" sldId="587"/>
            <ac:spMk id="8" creationId="{FBBAB776-4F65-079E-6335-1B359F1C2EF2}"/>
          </ac:spMkLst>
        </pc:spChg>
        <pc:spChg chg="mod">
          <ac:chgData name="Alan.Hong(洪維辰)" userId="09c29d4d-4950-44d3-8785-e0408efdaa52" providerId="ADAL" clId="{EF8AB9A9-730E-4986-B658-C958A3187EF1}" dt="2024-11-21T08:05:20.646" v="281" actId="115"/>
          <ac:spMkLst>
            <pc:docMk/>
            <pc:sldMk cId="2826734634" sldId="587"/>
            <ac:spMk id="9" creationId="{598B3B00-CA5D-15AF-B76F-CA3643EE02B1}"/>
          </ac:spMkLst>
        </pc:spChg>
        <pc:spChg chg="mod">
          <ac:chgData name="Alan.Hong(洪維辰)" userId="09c29d4d-4950-44d3-8785-e0408efdaa52" providerId="ADAL" clId="{EF8AB9A9-730E-4986-B658-C958A3187EF1}" dt="2024-11-21T08:04:17.658" v="276"/>
          <ac:spMkLst>
            <pc:docMk/>
            <pc:sldMk cId="2826734634" sldId="587"/>
            <ac:spMk id="12" creationId="{F53F4863-0DA7-2D22-AB2C-86A6EB62A94E}"/>
          </ac:spMkLst>
        </pc:spChg>
        <pc:spChg chg="mod">
          <ac:chgData name="Alan.Hong(洪維辰)" userId="09c29d4d-4950-44d3-8785-e0408efdaa52" providerId="ADAL" clId="{EF8AB9A9-730E-4986-B658-C958A3187EF1}" dt="2024-11-21T08:04:32.636" v="278" actId="207"/>
          <ac:spMkLst>
            <pc:docMk/>
            <pc:sldMk cId="2826734634" sldId="587"/>
            <ac:spMk id="13" creationId="{20ED597C-FC3B-5D45-BC71-559832266FEC}"/>
          </ac:spMkLst>
        </pc:spChg>
      </pc:sldChg>
      <pc:sldChg chg="modSp mod">
        <pc:chgData name="Alan.Hong(洪維辰)" userId="09c29d4d-4950-44d3-8785-e0408efdaa52" providerId="ADAL" clId="{EF8AB9A9-730E-4986-B658-C958A3187EF1}" dt="2024-11-21T08:07:00.400" v="291" actId="115"/>
        <pc:sldMkLst>
          <pc:docMk/>
          <pc:sldMk cId="2649704481" sldId="590"/>
        </pc:sldMkLst>
        <pc:spChg chg="mod">
          <ac:chgData name="Alan.Hong(洪維辰)" userId="09c29d4d-4950-44d3-8785-e0408efdaa52" providerId="ADAL" clId="{EF8AB9A9-730E-4986-B658-C958A3187EF1}" dt="2024-11-21T08:06:53.710" v="290" actId="207"/>
          <ac:spMkLst>
            <pc:docMk/>
            <pc:sldMk cId="2649704481" sldId="590"/>
            <ac:spMk id="2" creationId="{7FDBAC82-1375-FEDA-303C-F3357C49D712}"/>
          </ac:spMkLst>
        </pc:spChg>
        <pc:spChg chg="mod">
          <ac:chgData name="Alan.Hong(洪維辰)" userId="09c29d4d-4950-44d3-8785-e0408efdaa52" providerId="ADAL" clId="{EF8AB9A9-730E-4986-B658-C958A3187EF1}" dt="2024-11-21T08:05:59.209" v="284"/>
          <ac:spMkLst>
            <pc:docMk/>
            <pc:sldMk cId="2649704481" sldId="590"/>
            <ac:spMk id="8" creationId="{FBBAB776-4F65-079E-6335-1B359F1C2EF2}"/>
          </ac:spMkLst>
        </pc:spChg>
        <pc:spChg chg="mod">
          <ac:chgData name="Alan.Hong(洪維辰)" userId="09c29d4d-4950-44d3-8785-e0408efdaa52" providerId="ADAL" clId="{EF8AB9A9-730E-4986-B658-C958A3187EF1}" dt="2024-11-21T08:07:00.400" v="291" actId="115"/>
          <ac:spMkLst>
            <pc:docMk/>
            <pc:sldMk cId="2649704481" sldId="590"/>
            <ac:spMk id="9" creationId="{BEC6CF9D-DF64-70DC-93BD-EC6B2AB78EDF}"/>
          </ac:spMkLst>
        </pc:spChg>
        <pc:spChg chg="mod">
          <ac:chgData name="Alan.Hong(洪維辰)" userId="09c29d4d-4950-44d3-8785-e0408efdaa52" providerId="ADAL" clId="{EF8AB9A9-730E-4986-B658-C958A3187EF1}" dt="2024-11-21T08:06:08.413" v="285"/>
          <ac:spMkLst>
            <pc:docMk/>
            <pc:sldMk cId="2649704481" sldId="590"/>
            <ac:spMk id="12" creationId="{F53F4863-0DA7-2D22-AB2C-86A6EB62A94E}"/>
          </ac:spMkLst>
        </pc:spChg>
        <pc:spChg chg="mod">
          <ac:chgData name="Alan.Hong(洪維辰)" userId="09c29d4d-4950-44d3-8785-e0408efdaa52" providerId="ADAL" clId="{EF8AB9A9-730E-4986-B658-C958A3187EF1}" dt="2024-11-21T08:06:43.156" v="288" actId="2711"/>
          <ac:spMkLst>
            <pc:docMk/>
            <pc:sldMk cId="2649704481" sldId="590"/>
            <ac:spMk id="13" creationId="{20ED597C-FC3B-5D45-BC71-559832266FEC}"/>
          </ac:spMkLst>
        </pc:spChg>
      </pc:sldChg>
      <pc:sldChg chg="modSp mod">
        <pc:chgData name="Alan.Hong(洪維辰)" userId="09c29d4d-4950-44d3-8785-e0408efdaa52" providerId="ADAL" clId="{EF8AB9A9-730E-4986-B658-C958A3187EF1}" dt="2024-11-21T08:08:09.483" v="300" actId="115"/>
        <pc:sldMkLst>
          <pc:docMk/>
          <pc:sldMk cId="1813564175" sldId="593"/>
        </pc:sldMkLst>
        <pc:spChg chg="mod">
          <ac:chgData name="Alan.Hong(洪維辰)" userId="09c29d4d-4950-44d3-8785-e0408efdaa52" providerId="ADAL" clId="{EF8AB9A9-730E-4986-B658-C958A3187EF1}" dt="2024-11-21T08:08:09.483" v="300" actId="115"/>
          <ac:spMkLst>
            <pc:docMk/>
            <pc:sldMk cId="1813564175" sldId="593"/>
            <ac:spMk id="9" creationId="{822D3FCF-0245-554B-4584-0EFF62B5BFAD}"/>
          </ac:spMkLst>
        </pc:spChg>
        <pc:spChg chg="mod">
          <ac:chgData name="Alan.Hong(洪維辰)" userId="09c29d4d-4950-44d3-8785-e0408efdaa52" providerId="ADAL" clId="{EF8AB9A9-730E-4986-B658-C958A3187EF1}" dt="2024-11-21T08:07:26.555" v="293" actId="1076"/>
          <ac:spMkLst>
            <pc:docMk/>
            <pc:sldMk cId="1813564175" sldId="593"/>
            <ac:spMk id="12" creationId="{F53F4863-0DA7-2D22-AB2C-86A6EB62A94E}"/>
          </ac:spMkLst>
        </pc:spChg>
        <pc:spChg chg="mod">
          <ac:chgData name="Alan.Hong(洪維辰)" userId="09c29d4d-4950-44d3-8785-e0408efdaa52" providerId="ADAL" clId="{EF8AB9A9-730E-4986-B658-C958A3187EF1}" dt="2024-11-21T08:07:47.430" v="296" actId="207"/>
          <ac:spMkLst>
            <pc:docMk/>
            <pc:sldMk cId="1813564175" sldId="593"/>
            <ac:spMk id="13" creationId="{20ED597C-FC3B-5D45-BC71-559832266FEC}"/>
          </ac:spMkLst>
        </pc:spChg>
        <pc:spChg chg="mod">
          <ac:chgData name="Alan.Hong(洪維辰)" userId="09c29d4d-4950-44d3-8785-e0408efdaa52" providerId="ADAL" clId="{EF8AB9A9-730E-4986-B658-C958A3187EF1}" dt="2024-11-21T08:08:05.649" v="299" actId="207"/>
          <ac:spMkLst>
            <pc:docMk/>
            <pc:sldMk cId="1813564175" sldId="593"/>
            <ac:spMk id="16" creationId="{4020DE54-FE0E-9463-1DE5-FDAFF466DE35}"/>
          </ac:spMkLst>
        </pc:spChg>
      </pc:sldChg>
      <pc:sldChg chg="modSp mod">
        <pc:chgData name="Alan.Hong(洪維辰)" userId="09c29d4d-4950-44d3-8785-e0408efdaa52" providerId="ADAL" clId="{EF8AB9A9-730E-4986-B658-C958A3187EF1}" dt="2024-11-21T08:09:15.282" v="308" actId="115"/>
        <pc:sldMkLst>
          <pc:docMk/>
          <pc:sldMk cId="3603722745" sldId="596"/>
        </pc:sldMkLst>
        <pc:spChg chg="mod">
          <ac:chgData name="Alan.Hong(洪維辰)" userId="09c29d4d-4950-44d3-8785-e0408efdaa52" providerId="ADAL" clId="{EF8AB9A9-730E-4986-B658-C958A3187EF1}" dt="2024-11-21T08:09:10.910" v="307" actId="207"/>
          <ac:spMkLst>
            <pc:docMk/>
            <pc:sldMk cId="3603722745" sldId="596"/>
            <ac:spMk id="2" creationId="{7FDBAC82-1375-FEDA-303C-F3357C49D712}"/>
          </ac:spMkLst>
        </pc:spChg>
        <pc:spChg chg="mod">
          <ac:chgData name="Alan.Hong(洪維辰)" userId="09c29d4d-4950-44d3-8785-e0408efdaa52" providerId="ADAL" clId="{EF8AB9A9-730E-4986-B658-C958A3187EF1}" dt="2024-11-21T08:08:30.534" v="301"/>
          <ac:spMkLst>
            <pc:docMk/>
            <pc:sldMk cId="3603722745" sldId="596"/>
            <ac:spMk id="8" creationId="{FBBAB776-4F65-079E-6335-1B359F1C2EF2}"/>
          </ac:spMkLst>
        </pc:spChg>
        <pc:spChg chg="mod">
          <ac:chgData name="Alan.Hong(洪維辰)" userId="09c29d4d-4950-44d3-8785-e0408efdaa52" providerId="ADAL" clId="{EF8AB9A9-730E-4986-B658-C958A3187EF1}" dt="2024-11-21T08:09:15.282" v="308" actId="115"/>
          <ac:spMkLst>
            <pc:docMk/>
            <pc:sldMk cId="3603722745" sldId="596"/>
            <ac:spMk id="9" creationId="{C163922C-9F01-B439-53AB-E4433A01A5B4}"/>
          </ac:spMkLst>
        </pc:spChg>
        <pc:spChg chg="mod">
          <ac:chgData name="Alan.Hong(洪維辰)" userId="09c29d4d-4950-44d3-8785-e0408efdaa52" providerId="ADAL" clId="{EF8AB9A9-730E-4986-B658-C958A3187EF1}" dt="2024-11-21T08:08:39.818" v="303"/>
          <ac:spMkLst>
            <pc:docMk/>
            <pc:sldMk cId="3603722745" sldId="596"/>
            <ac:spMk id="12" creationId="{F53F4863-0DA7-2D22-AB2C-86A6EB62A94E}"/>
          </ac:spMkLst>
        </pc:spChg>
        <pc:spChg chg="mod">
          <ac:chgData name="Alan.Hong(洪維辰)" userId="09c29d4d-4950-44d3-8785-e0408efdaa52" providerId="ADAL" clId="{EF8AB9A9-730E-4986-B658-C958A3187EF1}" dt="2024-11-21T08:08:54.658" v="304"/>
          <ac:spMkLst>
            <pc:docMk/>
            <pc:sldMk cId="3603722745" sldId="596"/>
            <ac:spMk id="13" creationId="{20ED597C-FC3B-5D45-BC71-559832266FEC}"/>
          </ac:spMkLst>
        </pc:spChg>
      </pc:sldChg>
      <pc:sldChg chg="modSp mod">
        <pc:chgData name="Alan.Hong(洪維辰)" userId="09c29d4d-4950-44d3-8785-e0408efdaa52" providerId="ADAL" clId="{EF8AB9A9-730E-4986-B658-C958A3187EF1}" dt="2024-11-21T08:10:29.612" v="317" actId="115"/>
        <pc:sldMkLst>
          <pc:docMk/>
          <pc:sldMk cId="1420174308" sldId="599"/>
        </pc:sldMkLst>
        <pc:spChg chg="mod">
          <ac:chgData name="Alan.Hong(洪維辰)" userId="09c29d4d-4950-44d3-8785-e0408efdaa52" providerId="ADAL" clId="{EF8AB9A9-730E-4986-B658-C958A3187EF1}" dt="2024-11-21T08:10:29.612" v="317" actId="115"/>
          <ac:spMkLst>
            <pc:docMk/>
            <pc:sldMk cId="1420174308" sldId="599"/>
            <ac:spMk id="7" creationId="{9FA55966-9C41-023C-89C9-B9C793A6A7B4}"/>
          </ac:spMkLst>
        </pc:spChg>
        <pc:spChg chg="mod">
          <ac:chgData name="Alan.Hong(洪維辰)" userId="09c29d4d-4950-44d3-8785-e0408efdaa52" providerId="ADAL" clId="{EF8AB9A9-730E-4986-B658-C958A3187EF1}" dt="2024-11-21T08:09:26.556" v="309"/>
          <ac:spMkLst>
            <pc:docMk/>
            <pc:sldMk cId="1420174308" sldId="599"/>
            <ac:spMk id="8" creationId="{FBBAB776-4F65-079E-6335-1B359F1C2EF2}"/>
          </ac:spMkLst>
        </pc:spChg>
        <pc:spChg chg="mod">
          <ac:chgData name="Alan.Hong(洪維辰)" userId="09c29d4d-4950-44d3-8785-e0408efdaa52" providerId="ADAL" clId="{EF8AB9A9-730E-4986-B658-C958A3187EF1}" dt="2024-11-21T08:09:37.502" v="310"/>
          <ac:spMkLst>
            <pc:docMk/>
            <pc:sldMk cId="1420174308" sldId="599"/>
            <ac:spMk id="12" creationId="{F53F4863-0DA7-2D22-AB2C-86A6EB62A94E}"/>
          </ac:spMkLst>
        </pc:spChg>
        <pc:spChg chg="mod">
          <ac:chgData name="Alan.Hong(洪維辰)" userId="09c29d4d-4950-44d3-8785-e0408efdaa52" providerId="ADAL" clId="{EF8AB9A9-730E-4986-B658-C958A3187EF1}" dt="2024-11-21T08:10:23.560" v="316" actId="255"/>
          <ac:spMkLst>
            <pc:docMk/>
            <pc:sldMk cId="1420174308" sldId="599"/>
            <ac:spMk id="13" creationId="{20ED597C-FC3B-5D45-BC71-559832266FEC}"/>
          </ac:spMkLst>
        </pc:spChg>
      </pc:sldChg>
      <pc:sldChg chg="modSp mod">
        <pc:chgData name="Alan.Hong(洪維辰)" userId="09c29d4d-4950-44d3-8785-e0408efdaa52" providerId="ADAL" clId="{EF8AB9A9-730E-4986-B658-C958A3187EF1}" dt="2024-11-21T08:13:40.699" v="328"/>
        <pc:sldMkLst>
          <pc:docMk/>
          <pc:sldMk cId="11661793" sldId="602"/>
        </pc:sldMkLst>
        <pc:spChg chg="mod">
          <ac:chgData name="Alan.Hong(洪維辰)" userId="09c29d4d-4950-44d3-8785-e0408efdaa52" providerId="ADAL" clId="{EF8AB9A9-730E-4986-B658-C958A3187EF1}" dt="2024-11-21T08:11:01.806" v="321" actId="2711"/>
          <ac:spMkLst>
            <pc:docMk/>
            <pc:sldMk cId="11661793" sldId="602"/>
            <ac:spMk id="8" creationId="{FBBAB776-4F65-079E-6335-1B359F1C2EF2}"/>
          </ac:spMkLst>
        </pc:spChg>
        <pc:spChg chg="mod">
          <ac:chgData name="Alan.Hong(洪維辰)" userId="09c29d4d-4950-44d3-8785-e0408efdaa52" providerId="ADAL" clId="{EF8AB9A9-730E-4986-B658-C958A3187EF1}" dt="2024-11-21T08:11:26.386" v="323" actId="120"/>
          <ac:spMkLst>
            <pc:docMk/>
            <pc:sldMk cId="11661793" sldId="602"/>
            <ac:spMk id="12" creationId="{F53F4863-0DA7-2D22-AB2C-86A6EB62A94E}"/>
          </ac:spMkLst>
        </pc:spChg>
        <pc:spChg chg="mod">
          <ac:chgData name="Alan.Hong(洪維辰)" userId="09c29d4d-4950-44d3-8785-e0408efdaa52" providerId="ADAL" clId="{EF8AB9A9-730E-4986-B658-C958A3187EF1}" dt="2024-11-21T08:13:40.699" v="328"/>
          <ac:spMkLst>
            <pc:docMk/>
            <pc:sldMk cId="11661793" sldId="602"/>
            <ac:spMk id="13" creationId="{20ED597C-FC3B-5D45-BC71-559832266FEC}"/>
          </ac:spMkLst>
        </pc:spChg>
        <pc:spChg chg="mod">
          <ac:chgData name="Alan.Hong(洪維辰)" userId="09c29d4d-4950-44d3-8785-e0408efdaa52" providerId="ADAL" clId="{EF8AB9A9-730E-4986-B658-C958A3187EF1}" dt="2024-11-21T08:13:23.448" v="327" actId="115"/>
          <ac:spMkLst>
            <pc:docMk/>
            <pc:sldMk cId="11661793" sldId="602"/>
            <ac:spMk id="21" creationId="{7814655E-B721-A4BD-3BF3-6E59560E6EE4}"/>
          </ac:spMkLst>
        </pc:spChg>
      </pc:sldChg>
      <pc:sldChg chg="modSp mod">
        <pc:chgData name="Alan.Hong(洪維辰)" userId="09c29d4d-4950-44d3-8785-e0408efdaa52" providerId="ADAL" clId="{EF8AB9A9-730E-4986-B658-C958A3187EF1}" dt="2024-11-21T08:14:43.242" v="336" actId="1076"/>
        <pc:sldMkLst>
          <pc:docMk/>
          <pc:sldMk cId="58475344" sldId="605"/>
        </pc:sldMkLst>
        <pc:graphicFrameChg chg="mod modGraphic">
          <ac:chgData name="Alan.Hong(洪維辰)" userId="09c29d4d-4950-44d3-8785-e0408efdaa52" providerId="ADAL" clId="{EF8AB9A9-730E-4986-B658-C958A3187EF1}" dt="2024-11-21T08:14:43.242" v="336" actId="1076"/>
          <ac:graphicFrameMkLst>
            <pc:docMk/>
            <pc:sldMk cId="58475344" sldId="605"/>
            <ac:graphicFrameMk id="2" creationId="{867C4B84-0410-ECF6-9114-7001C0D14196}"/>
          </ac:graphicFrameMkLst>
        </pc:graphicFrameChg>
      </pc:sldChg>
      <pc:sldChg chg="modSp mod">
        <pc:chgData name="Alan.Hong(洪維辰)" userId="09c29d4d-4950-44d3-8785-e0408efdaa52" providerId="ADAL" clId="{EF8AB9A9-730E-4986-B658-C958A3187EF1}" dt="2024-11-21T08:15:22.309" v="349" actId="2711"/>
        <pc:sldMkLst>
          <pc:docMk/>
          <pc:sldMk cId="844986866" sldId="608"/>
        </pc:sldMkLst>
        <pc:graphicFrameChg chg="mod modGraphic">
          <ac:chgData name="Alan.Hong(洪維辰)" userId="09c29d4d-4950-44d3-8785-e0408efdaa52" providerId="ADAL" clId="{EF8AB9A9-730E-4986-B658-C958A3187EF1}" dt="2024-11-21T08:15:22.309" v="349" actId="2711"/>
          <ac:graphicFrameMkLst>
            <pc:docMk/>
            <pc:sldMk cId="844986866" sldId="608"/>
            <ac:graphicFrameMk id="2" creationId="{5E5C7C0C-2BE7-FBC9-FCB0-5EB06CF8FBAE}"/>
          </ac:graphicFrameMkLst>
        </pc:graphicFrameChg>
      </pc:sldChg>
      <pc:sldChg chg="modSp mod">
        <pc:chgData name="Alan.Hong(洪維辰)" userId="09c29d4d-4950-44d3-8785-e0408efdaa52" providerId="ADAL" clId="{EF8AB9A9-730E-4986-B658-C958A3187EF1}" dt="2024-11-21T08:16:15.879" v="351" actId="255"/>
        <pc:sldMkLst>
          <pc:docMk/>
          <pc:sldMk cId="3518915765" sldId="611"/>
        </pc:sldMkLst>
        <pc:spChg chg="mod">
          <ac:chgData name="Alan.Hong(洪維辰)" userId="09c29d4d-4950-44d3-8785-e0408efdaa52" providerId="ADAL" clId="{EF8AB9A9-730E-4986-B658-C958A3187EF1}" dt="2024-11-21T08:15:39.171" v="350" actId="2711"/>
          <ac:spMkLst>
            <pc:docMk/>
            <pc:sldMk cId="3518915765" sldId="611"/>
            <ac:spMk id="4" creationId="{9B64A10C-7A36-30D5-5102-299E1FA141FB}"/>
          </ac:spMkLst>
        </pc:spChg>
        <pc:graphicFrameChg chg="modGraphic">
          <ac:chgData name="Alan.Hong(洪維辰)" userId="09c29d4d-4950-44d3-8785-e0408efdaa52" providerId="ADAL" clId="{EF8AB9A9-730E-4986-B658-C958A3187EF1}" dt="2024-11-21T08:16:15.879" v="351" actId="255"/>
          <ac:graphicFrameMkLst>
            <pc:docMk/>
            <pc:sldMk cId="3518915765" sldId="611"/>
            <ac:graphicFrameMk id="2" creationId="{AAE5D16D-00F8-0576-61EF-850747E8ECC4}"/>
          </ac:graphicFrameMkLst>
        </pc:graphicFrameChg>
      </pc:sldChg>
      <pc:sldChg chg="modSp mod">
        <pc:chgData name="Alan.Hong(洪維辰)" userId="09c29d4d-4950-44d3-8785-e0408efdaa52" providerId="ADAL" clId="{EF8AB9A9-730E-4986-B658-C958A3187EF1}" dt="2024-11-21T08:16:41.014" v="352" actId="2711"/>
        <pc:sldMkLst>
          <pc:docMk/>
          <pc:sldMk cId="4036944962" sldId="614"/>
        </pc:sldMkLst>
        <pc:spChg chg="mod">
          <ac:chgData name="Alan.Hong(洪維辰)" userId="09c29d4d-4950-44d3-8785-e0408efdaa52" providerId="ADAL" clId="{EF8AB9A9-730E-4986-B658-C958A3187EF1}" dt="2024-11-21T08:16:41.014" v="352" actId="2711"/>
          <ac:spMkLst>
            <pc:docMk/>
            <pc:sldMk cId="4036944962" sldId="614"/>
            <ac:spMk id="11" creationId="{1E8AC56A-747C-9F28-6B52-AD1AD91B1783}"/>
          </ac:spMkLst>
        </pc:spChg>
      </pc:sldChg>
      <pc:sldChg chg="modSp mod">
        <pc:chgData name="Alan.Hong(洪維辰)" userId="09c29d4d-4950-44d3-8785-e0408efdaa52" providerId="ADAL" clId="{EF8AB9A9-730E-4986-B658-C958A3187EF1}" dt="2024-11-21T08:17:10.316" v="353" actId="2711"/>
        <pc:sldMkLst>
          <pc:docMk/>
          <pc:sldMk cId="1318076978" sldId="617"/>
        </pc:sldMkLst>
        <pc:spChg chg="mod">
          <ac:chgData name="Alan.Hong(洪維辰)" userId="09c29d4d-4950-44d3-8785-e0408efdaa52" providerId="ADAL" clId="{EF8AB9A9-730E-4986-B658-C958A3187EF1}" dt="2024-11-21T08:17:10.316" v="353" actId="2711"/>
          <ac:spMkLst>
            <pc:docMk/>
            <pc:sldMk cId="1318076978" sldId="617"/>
            <ac:spMk id="5" creationId="{406FB368-D4C7-EB88-80F1-7BF17BC1A6B3}"/>
          </ac:spMkLst>
        </pc:spChg>
      </pc:sldChg>
      <pc:sldChg chg="modSp mod">
        <pc:chgData name="Alan.Hong(洪維辰)" userId="09c29d4d-4950-44d3-8785-e0408efdaa52" providerId="ADAL" clId="{EF8AB9A9-730E-4986-B658-C958A3187EF1}" dt="2024-11-21T08:17:33.295" v="357" actId="1076"/>
        <pc:sldMkLst>
          <pc:docMk/>
          <pc:sldMk cId="2752283685" sldId="620"/>
        </pc:sldMkLst>
        <pc:spChg chg="mod">
          <ac:chgData name="Alan.Hong(洪維辰)" userId="09c29d4d-4950-44d3-8785-e0408efdaa52" providerId="ADAL" clId="{EF8AB9A9-730E-4986-B658-C958A3187EF1}" dt="2024-11-21T08:17:26.028" v="355" actId="1076"/>
          <ac:spMkLst>
            <pc:docMk/>
            <pc:sldMk cId="2752283685" sldId="620"/>
            <ac:spMk id="3" creationId="{A125DA21-823E-92D6-23C6-63A1F9F2CE4F}"/>
          </ac:spMkLst>
        </pc:spChg>
        <pc:spChg chg="mod">
          <ac:chgData name="Alan.Hong(洪維辰)" userId="09c29d4d-4950-44d3-8785-e0408efdaa52" providerId="ADAL" clId="{EF8AB9A9-730E-4986-B658-C958A3187EF1}" dt="2024-11-21T08:17:33.295" v="357" actId="1076"/>
          <ac:spMkLst>
            <pc:docMk/>
            <pc:sldMk cId="2752283685" sldId="620"/>
            <ac:spMk id="4" creationId="{8FFB193C-445C-D87D-7387-D92E12288B7B}"/>
          </ac:spMkLst>
        </pc:spChg>
      </pc:sldChg>
      <pc:sldChg chg="modSp mod">
        <pc:chgData name="Alan.Hong(洪維辰)" userId="09c29d4d-4950-44d3-8785-e0408efdaa52" providerId="ADAL" clId="{EF8AB9A9-730E-4986-B658-C958A3187EF1}" dt="2024-11-21T08:18:05.285" v="362" actId="2711"/>
        <pc:sldMkLst>
          <pc:docMk/>
          <pc:sldMk cId="54621756" sldId="623"/>
        </pc:sldMkLst>
        <pc:spChg chg="mod">
          <ac:chgData name="Alan.Hong(洪維辰)" userId="09c29d4d-4950-44d3-8785-e0408efdaa52" providerId="ADAL" clId="{EF8AB9A9-730E-4986-B658-C958A3187EF1}" dt="2024-11-21T08:17:56.432" v="360" actId="2711"/>
          <ac:spMkLst>
            <pc:docMk/>
            <pc:sldMk cId="54621756" sldId="623"/>
            <ac:spMk id="6" creationId="{4A1F9869-8455-A380-B3EA-96A32501F58B}"/>
          </ac:spMkLst>
        </pc:spChg>
        <pc:spChg chg="mod">
          <ac:chgData name="Alan.Hong(洪維辰)" userId="09c29d4d-4950-44d3-8785-e0408efdaa52" providerId="ADAL" clId="{EF8AB9A9-730E-4986-B658-C958A3187EF1}" dt="2024-11-21T08:18:05.285" v="362" actId="2711"/>
          <ac:spMkLst>
            <pc:docMk/>
            <pc:sldMk cId="54621756" sldId="623"/>
            <ac:spMk id="13" creationId="{F9189177-BAF5-45DF-1850-975903DA6433}"/>
          </ac:spMkLst>
        </pc:spChg>
      </pc:sldChg>
      <pc:sldChg chg="modSp mod">
        <pc:chgData name="Alan.Hong(洪維辰)" userId="09c29d4d-4950-44d3-8785-e0408efdaa52" providerId="ADAL" clId="{EF8AB9A9-730E-4986-B658-C958A3187EF1}" dt="2024-11-21T08:19:52.115" v="396" actId="1076"/>
        <pc:sldMkLst>
          <pc:docMk/>
          <pc:sldMk cId="3163356330" sldId="626"/>
        </pc:sldMkLst>
        <pc:spChg chg="mod">
          <ac:chgData name="Alan.Hong(洪維辰)" userId="09c29d4d-4950-44d3-8785-e0408efdaa52" providerId="ADAL" clId="{EF8AB9A9-730E-4986-B658-C958A3187EF1}" dt="2024-11-21T07:40:50.804" v="2"/>
          <ac:spMkLst>
            <pc:docMk/>
            <pc:sldMk cId="3163356330" sldId="626"/>
            <ac:spMk id="35" creationId="{7983AFA7-4BFA-8B1E-CD93-1BEB82D59552}"/>
          </ac:spMkLst>
        </pc:spChg>
        <pc:spChg chg="mod">
          <ac:chgData name="Alan.Hong(洪維辰)" userId="09c29d4d-4950-44d3-8785-e0408efdaa52" providerId="ADAL" clId="{EF8AB9A9-730E-4986-B658-C958A3187EF1}" dt="2024-11-21T08:18:39.391" v="373" actId="2711"/>
          <ac:spMkLst>
            <pc:docMk/>
            <pc:sldMk cId="3163356330" sldId="626"/>
            <ac:spMk id="36" creationId="{ADBC1DF0-EFDF-C4EE-460E-1B664F63FC21}"/>
          </ac:spMkLst>
        </pc:spChg>
        <pc:spChg chg="mod">
          <ac:chgData name="Alan.Hong(洪維辰)" userId="09c29d4d-4950-44d3-8785-e0408efdaa52" providerId="ADAL" clId="{EF8AB9A9-730E-4986-B658-C958A3187EF1}" dt="2024-11-21T08:19:02.026" v="384" actId="1076"/>
          <ac:spMkLst>
            <pc:docMk/>
            <pc:sldMk cId="3163356330" sldId="626"/>
            <ac:spMk id="50" creationId="{EE6D84BD-FEFA-8F35-221B-BB8401F2FEDA}"/>
          </ac:spMkLst>
        </pc:spChg>
        <pc:spChg chg="mod">
          <ac:chgData name="Alan.Hong(洪維辰)" userId="09c29d4d-4950-44d3-8785-e0408efdaa52" providerId="ADAL" clId="{EF8AB9A9-730E-4986-B658-C958A3187EF1}" dt="2024-11-21T07:40:50.804" v="2"/>
          <ac:spMkLst>
            <pc:docMk/>
            <pc:sldMk cId="3163356330" sldId="626"/>
            <ac:spMk id="51" creationId="{950DF562-E559-6E8F-34CA-D20133FB24BF}"/>
          </ac:spMkLst>
        </pc:spChg>
        <pc:spChg chg="mod">
          <ac:chgData name="Alan.Hong(洪維辰)" userId="09c29d4d-4950-44d3-8785-e0408efdaa52" providerId="ADAL" clId="{EF8AB9A9-730E-4986-B658-C958A3187EF1}" dt="2024-11-21T08:19:36.912" v="392" actId="1076"/>
          <ac:spMkLst>
            <pc:docMk/>
            <pc:sldMk cId="3163356330" sldId="626"/>
            <ac:spMk id="52" creationId="{2231CB92-CC8E-DC80-75DD-6F88844521BD}"/>
          </ac:spMkLst>
        </pc:spChg>
        <pc:spChg chg="mod">
          <ac:chgData name="Alan.Hong(洪維辰)" userId="09c29d4d-4950-44d3-8785-e0408efdaa52" providerId="ADAL" clId="{EF8AB9A9-730E-4986-B658-C958A3187EF1}" dt="2024-11-21T08:19:18.064" v="388" actId="1076"/>
          <ac:spMkLst>
            <pc:docMk/>
            <pc:sldMk cId="3163356330" sldId="626"/>
            <ac:spMk id="55" creationId="{FC1E104A-477E-C7D2-2909-AB111945DBA4}"/>
          </ac:spMkLst>
        </pc:spChg>
        <pc:spChg chg="mod">
          <ac:chgData name="Alan.Hong(洪維辰)" userId="09c29d4d-4950-44d3-8785-e0408efdaa52" providerId="ADAL" clId="{EF8AB9A9-730E-4986-B658-C958A3187EF1}" dt="2024-11-21T08:19:40.624" v="393" actId="14100"/>
          <ac:spMkLst>
            <pc:docMk/>
            <pc:sldMk cId="3163356330" sldId="626"/>
            <ac:spMk id="1024" creationId="{ED79E846-F4FA-048C-6021-83E9C0D5A990}"/>
          </ac:spMkLst>
        </pc:spChg>
        <pc:spChg chg="mod">
          <ac:chgData name="Alan.Hong(洪維辰)" userId="09c29d4d-4950-44d3-8785-e0408efdaa52" providerId="ADAL" clId="{EF8AB9A9-730E-4986-B658-C958A3187EF1}" dt="2024-11-21T08:19:52.115" v="396" actId="1076"/>
          <ac:spMkLst>
            <pc:docMk/>
            <pc:sldMk cId="3163356330" sldId="626"/>
            <ac:spMk id="1027" creationId="{52CD7318-F2F0-72BE-F422-E6E0BF68D694}"/>
          </ac:spMkLst>
        </pc:spChg>
      </pc:sldChg>
      <pc:sldChg chg="modSp mod">
        <pc:chgData name="Alan.Hong(洪維辰)" userId="09c29d4d-4950-44d3-8785-e0408efdaa52" providerId="ADAL" clId="{EF8AB9A9-730E-4986-B658-C958A3187EF1}" dt="2024-11-21T08:20:16.087" v="398" actId="2711"/>
        <pc:sldMkLst>
          <pc:docMk/>
          <pc:sldMk cId="3971223096" sldId="629"/>
        </pc:sldMkLst>
        <pc:spChg chg="mod">
          <ac:chgData name="Alan.Hong(洪維辰)" userId="09c29d4d-4950-44d3-8785-e0408efdaa52" providerId="ADAL" clId="{EF8AB9A9-730E-4986-B658-C958A3187EF1}" dt="2024-11-21T08:20:16.087" v="398" actId="2711"/>
          <ac:spMkLst>
            <pc:docMk/>
            <pc:sldMk cId="3971223096" sldId="629"/>
            <ac:spMk id="5" creationId="{68D355FD-A240-DE8C-A511-1C08D1469D00}"/>
          </ac:spMkLst>
        </pc:spChg>
      </pc:sldChg>
      <pc:sldChg chg="modSp mod">
        <pc:chgData name="Alan.Hong(洪維辰)" userId="09c29d4d-4950-44d3-8785-e0408efdaa52" providerId="ADAL" clId="{EF8AB9A9-730E-4986-B658-C958A3187EF1}" dt="2024-11-21T08:20:34.395" v="401" actId="2710"/>
        <pc:sldMkLst>
          <pc:docMk/>
          <pc:sldMk cId="1992527972" sldId="632"/>
        </pc:sldMkLst>
        <pc:spChg chg="mod">
          <ac:chgData name="Alan.Hong(洪維辰)" userId="09c29d4d-4950-44d3-8785-e0408efdaa52" providerId="ADAL" clId="{EF8AB9A9-730E-4986-B658-C958A3187EF1}" dt="2024-11-21T08:20:34.395" v="401" actId="2710"/>
          <ac:spMkLst>
            <pc:docMk/>
            <pc:sldMk cId="1992527972" sldId="632"/>
            <ac:spMk id="2" creationId="{603F7B32-DEF8-F742-D770-3D14E044ABAC}"/>
          </ac:spMkLst>
        </pc:spChg>
      </pc:sldChg>
      <pc:sldChg chg="modSp mod">
        <pc:chgData name="Alan.Hong(洪維辰)" userId="09c29d4d-4950-44d3-8785-e0408efdaa52" providerId="ADAL" clId="{EF8AB9A9-730E-4986-B658-C958A3187EF1}" dt="2024-11-21T08:21:40.076" v="438" actId="20577"/>
        <pc:sldMkLst>
          <pc:docMk/>
          <pc:sldMk cId="529079030" sldId="635"/>
        </pc:sldMkLst>
        <pc:spChg chg="mod">
          <ac:chgData name="Alan.Hong(洪維辰)" userId="09c29d4d-4950-44d3-8785-e0408efdaa52" providerId="ADAL" clId="{EF8AB9A9-730E-4986-B658-C958A3187EF1}" dt="2024-11-21T08:21:40.076" v="438" actId="20577"/>
          <ac:spMkLst>
            <pc:docMk/>
            <pc:sldMk cId="529079030" sldId="635"/>
            <ac:spMk id="6" creationId="{372F3089-43AD-6ACE-79B8-2225C67A36F4}"/>
          </ac:spMkLst>
        </pc:spChg>
      </pc:sldChg>
      <pc:sldChg chg="modSp mod">
        <pc:chgData name="Alan.Hong(洪維辰)" userId="09c29d4d-4950-44d3-8785-e0408efdaa52" providerId="ADAL" clId="{EF8AB9A9-730E-4986-B658-C958A3187EF1}" dt="2024-11-21T08:21:57.272" v="441" actId="2711"/>
        <pc:sldMkLst>
          <pc:docMk/>
          <pc:sldMk cId="470326181" sldId="638"/>
        </pc:sldMkLst>
        <pc:spChg chg="mod">
          <ac:chgData name="Alan.Hong(洪維辰)" userId="09c29d4d-4950-44d3-8785-e0408efdaa52" providerId="ADAL" clId="{EF8AB9A9-730E-4986-B658-C958A3187EF1}" dt="2024-11-21T08:21:57.272" v="441" actId="2711"/>
          <ac:spMkLst>
            <pc:docMk/>
            <pc:sldMk cId="470326181" sldId="638"/>
            <ac:spMk id="3" creationId="{E258E66F-A3F8-E1F4-C313-4C04249A155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10"/>
          </p:nvPr>
        </p:nvSpPr>
        <p:spPr/>
        <p:txBody>
          <a:bodyPr/>
          <a:lstStyle>
            <a:defPPr/>
          </a:lstStyle>
          <a:p>
            <a:fld id="{C86C6233-C7E1-4D2C-B863-5ADE50BD5A61}" type="slidenum">
              <a:rPr lang="zh-TW" altLang="en-US" smtClean="0"/>
              <a:pPr/>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defP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defPPr/>
          </a:lstStyle>
          <a:p>
            <a:fld id="{C86C6233-C7E1-4D2C-B863-5ADE50BD5A61}" type="slidenum">
              <a:rPr lang="zh-TW" altLang="en-US" smtClean="0"/>
              <a:pPr/>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hyperlink" Target="https://www.acti.com/solutions/access-control-solution?sid=S200" TargetMode="Externa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7.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15.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zh-TW"/>
            </a:defPPr>
          </a:lstStyle>
          <a:p>
            <a:endParaRPr lang="en-US"/>
          </a:p>
        </p:txBody>
      </p:sp>
      <p:sp>
        <p:nvSpPr>
          <p:cNvPr id="8" name="Title 1">
            <a:extLst>
              <a:ext uri="{FF2B5EF4-FFF2-40B4-BE49-F238E27FC236}">
                <a16:creationId xmlns:a16="http://schemas.microsoft.com/office/drawing/2014/main" id="{07683C5B-C2DB-B8FB-702D-41EC6A5F69F5}"/>
              </a:ext>
            </a:extLst>
          </p:cNvPr>
          <p:cNvSpPr txBox="1"/>
          <p:nvPr/>
        </p:nvSpPr>
        <p:spPr>
          <a:xfrm>
            <a:off x="899591" y="1351434"/>
            <a:ext cx="6658799" cy="2088232"/>
          </a:xfrm>
          <a:prstGeom prst="rect">
            <a:avLst/>
          </a:prstGeom>
        </p:spPr>
        <p:txBody>
          <a:bodyPr vert="horz" lIns="91438" tIns="45719" rIns="91438" bIns="45719" rtlCol="0" anchor="ctr">
            <a:noAutofit/>
          </a:bodyPr>
          <a:lstStyle>
            <a:defPPr>
              <a:defRPr lang="zh-TW"/>
            </a:defPPr>
            <a:lvl1pPr marL="0"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醫療監控解決方案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162" y="3897210"/>
            <a:ext cx="3016884"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 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defPPr>
              <a:defRPr lang="zh-TW"/>
            </a:defPPr>
          </a:lstStyle>
          <a:p>
            <a:r>
              <a:rPr lang="en-US" sz="1600" dirty="0" err="1">
                <a:latin typeface="Times New Roman" panose="02020603050405020304" pitchFamily="18" charset="0"/>
                <a:ea typeface="標楷體" panose="03000509000000000000" pitchFamily="65" charset="-120"/>
                <a:cs typeface="Times New Roman" panose="02020603050405020304" pitchFamily="18" charset="0"/>
              </a:rPr>
              <a:t>ACTi解決方案能夠為您提供有關患者、員工及您組織運營的整體安全的即時更新</a:t>
            </a:r>
            <a:r>
              <a:rPr lang="en-US" sz="1600" dirty="0">
                <a:latin typeface="Times New Roman" panose="02020603050405020304" pitchFamily="18" charset="0"/>
                <a:ea typeface="標楷體" panose="03000509000000000000" pitchFamily="65" charset="-120"/>
                <a:cs typeface="Times New Roman" panose="02020603050405020304" pitchFamily="18" charset="0"/>
              </a:rPr>
              <a:t>。 </a:t>
            </a:r>
          </a:p>
          <a:p>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全方位</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解決方案包括智能</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分析以及存取控制、對講機、數位標示和警報系統等的整合，還有更多功能</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201995" y="4027255"/>
            <a:ext cx="8835001" cy="1323439"/>
          </a:xfrm>
          <a:prstGeom prst="rect">
            <a:avLst/>
          </a:prstGeom>
          <a:noFill/>
        </p:spPr>
        <p:txBody>
          <a:bodyPr wrap="square">
            <a:spAutoFit/>
          </a:bodyPr>
          <a:lstStyle>
            <a:defPPr>
              <a:defRPr lang="zh-TW"/>
            </a:defPPr>
          </a:lstStyle>
          <a:p>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ACTi提供最佳解決方案，結合智能</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分析和存取控制、對講機及警報系統的整合，為您提供有關患者和員工的整體安全及您組織運營的即時更新</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a:t>
            </a:r>
          </a:p>
          <a:p>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ACTi的</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全方位</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IP</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監控解決方案可以根據不同的醫療範疇進行客製化，包括僅有處方和檢查的健康中心、提供治療和手術的24小時健康中心，以及提供治療和手術的連鎖醫院。</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1995" y="1821851"/>
            <a:ext cx="2316019" cy="1323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6954DF-9C29-BC34-D25F-11CAEFCA06E4}"/>
              </a:ext>
            </a:extLst>
          </p:cNvPr>
          <p:cNvPicPr>
            <a:picLocks noChangeAspect="1"/>
          </p:cNvPicPr>
          <p:nvPr/>
        </p:nvPicPr>
        <p:blipFill>
          <a:blip r:embed="rId3"/>
          <a:stretch>
            <a:fillRect/>
          </a:stretch>
        </p:blipFill>
        <p:spPr>
          <a:xfrm>
            <a:off x="45269" y="1596328"/>
            <a:ext cx="9034415" cy="5235425"/>
          </a:xfrm>
          <a:prstGeom prst="rect">
            <a:avLst/>
          </a:prstGeom>
        </p:spPr>
      </p:pic>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7414956" y="4903378"/>
            <a:ext cx="873010" cy="307777"/>
          </a:xfrm>
          <a:prstGeom prst="rect">
            <a:avLst/>
          </a:prstGeom>
          <a:solidFill>
            <a:schemeClr val="bg1"/>
          </a:solidFill>
        </p:spPr>
        <p:txBody>
          <a:bodyPr wrap="square" rtlCol="0">
            <a:spAutoFit/>
          </a:bodyPr>
          <a:lstStyle>
            <a:defPPr>
              <a:defRPr lang="zh-TW"/>
            </a:defPPr>
          </a:lstStyle>
          <a:p>
            <a:pPr algn="ctr"/>
            <a:r>
              <a:rPr lang="en-US" sz="1400" dirty="0" err="1"/>
              <a:t>手術室</a:t>
            </a:r>
            <a:endParaRPr lang="en-US" sz="1400" dirty="0"/>
          </a:p>
        </p:txBody>
      </p:sp>
      <p:sp>
        <p:nvSpPr>
          <p:cNvPr id="19" name="TextBox 18">
            <a:extLst>
              <a:ext uri="{FF2B5EF4-FFF2-40B4-BE49-F238E27FC236}">
                <a16:creationId xmlns:a16="http://schemas.microsoft.com/office/drawing/2014/main" id="{98F2A1F6-0B97-C35A-B47A-DC4ADF34348F}"/>
              </a:ext>
            </a:extLst>
          </p:cNvPr>
          <p:cNvSpPr txBox="1"/>
          <p:nvPr/>
        </p:nvSpPr>
        <p:spPr>
          <a:xfrm>
            <a:off x="2505688" y="4903377"/>
            <a:ext cx="575380" cy="307777"/>
          </a:xfrm>
          <a:prstGeom prst="rect">
            <a:avLst/>
          </a:prstGeom>
          <a:solidFill>
            <a:schemeClr val="bg1"/>
          </a:solidFill>
        </p:spPr>
        <p:txBody>
          <a:bodyPr wrap="square" rtlCol="0">
            <a:spAutoFit/>
          </a:bodyPr>
          <a:lstStyle>
            <a:defPPr>
              <a:defRPr lang="zh-TW"/>
            </a:defPPr>
          </a:lstStyle>
          <a:p>
            <a:pPr algn="ctr"/>
            <a:r>
              <a:rPr lang="en-US" sz="1400" dirty="0" err="1"/>
              <a:t>入口</a:t>
            </a:r>
            <a:endParaRPr lang="en-US" sz="1400" dirty="0"/>
          </a:p>
        </p:txBody>
      </p:sp>
      <p:sp>
        <p:nvSpPr>
          <p:cNvPr id="22" name="TextBox 21">
            <a:extLst>
              <a:ext uri="{FF2B5EF4-FFF2-40B4-BE49-F238E27FC236}">
                <a16:creationId xmlns:a16="http://schemas.microsoft.com/office/drawing/2014/main" id="{4E01FA23-7489-21D5-ECCB-6458583EFFB9}"/>
              </a:ext>
            </a:extLst>
          </p:cNvPr>
          <p:cNvSpPr txBox="1"/>
          <p:nvPr/>
        </p:nvSpPr>
        <p:spPr>
          <a:xfrm>
            <a:off x="4406623" y="3538390"/>
            <a:ext cx="846314" cy="307777"/>
          </a:xfrm>
          <a:prstGeom prst="rect">
            <a:avLst/>
          </a:prstGeom>
          <a:solidFill>
            <a:schemeClr val="bg1"/>
          </a:solidFill>
        </p:spPr>
        <p:txBody>
          <a:bodyPr wrap="square" rtlCol="0">
            <a:spAutoFit/>
          </a:bodyPr>
          <a:lstStyle>
            <a:defPPr>
              <a:defRPr lang="zh-TW"/>
            </a:defPPr>
          </a:lstStyle>
          <a:p>
            <a:pPr algn="ctr"/>
            <a:r>
              <a:rPr lang="en-US" sz="1400"/>
              <a:t>護理站</a:t>
            </a:r>
          </a:p>
        </p:txBody>
      </p:sp>
      <p:sp>
        <p:nvSpPr>
          <p:cNvPr id="4" name="TextBox 3">
            <a:extLst>
              <a:ext uri="{FF2B5EF4-FFF2-40B4-BE49-F238E27FC236}">
                <a16:creationId xmlns:a16="http://schemas.microsoft.com/office/drawing/2014/main" id="{39302DFA-5F16-0954-9401-53AA266FE95E}"/>
              </a:ext>
            </a:extLst>
          </p:cNvPr>
          <p:cNvSpPr txBox="1"/>
          <p:nvPr/>
        </p:nvSpPr>
        <p:spPr>
          <a:xfrm>
            <a:off x="822679" y="1838857"/>
            <a:ext cx="1123330" cy="307777"/>
          </a:xfrm>
          <a:prstGeom prst="rect">
            <a:avLst/>
          </a:prstGeom>
          <a:solidFill>
            <a:schemeClr val="bg1"/>
          </a:solidFill>
        </p:spPr>
        <p:txBody>
          <a:bodyPr wrap="square" rtlCol="0">
            <a:spAutoFit/>
          </a:bodyPr>
          <a:lstStyle>
            <a:defPPr>
              <a:defRPr lang="zh-TW"/>
            </a:defPPr>
          </a:lstStyle>
          <a:p>
            <a:pPr algn="ctr"/>
            <a:r>
              <a:rPr lang="en-US" sz="1400" dirty="0" err="1"/>
              <a:t>救護車進入</a:t>
            </a:r>
            <a:endParaRPr lang="en-US" sz="1400" dirty="0"/>
          </a:p>
        </p:txBody>
      </p:sp>
      <p:sp>
        <p:nvSpPr>
          <p:cNvPr id="7" name="TextBox 6">
            <a:extLst>
              <a:ext uri="{FF2B5EF4-FFF2-40B4-BE49-F238E27FC236}">
                <a16:creationId xmlns:a16="http://schemas.microsoft.com/office/drawing/2014/main" id="{6024A30D-933D-874D-3350-1C279B6AA7E7}"/>
              </a:ext>
            </a:extLst>
          </p:cNvPr>
          <p:cNvSpPr txBox="1"/>
          <p:nvPr/>
        </p:nvSpPr>
        <p:spPr>
          <a:xfrm>
            <a:off x="1190571" y="4028977"/>
            <a:ext cx="575379" cy="307777"/>
          </a:xfrm>
          <a:prstGeom prst="rect">
            <a:avLst/>
          </a:prstGeom>
          <a:solidFill>
            <a:schemeClr val="bg1"/>
          </a:solidFill>
        </p:spPr>
        <p:txBody>
          <a:bodyPr wrap="square" rtlCol="0">
            <a:spAutoFit/>
          </a:bodyPr>
          <a:lstStyle>
            <a:defPPr>
              <a:defRPr lang="zh-TW"/>
            </a:defPPr>
          </a:lstStyle>
          <a:p>
            <a:pPr algn="ctr"/>
            <a:r>
              <a:rPr lang="en-US" sz="1400" dirty="0" err="1"/>
              <a:t>周邊</a:t>
            </a:r>
            <a:endParaRPr lang="en-US" sz="1400" dirty="0"/>
          </a:p>
        </p:txBody>
      </p:sp>
      <p:sp>
        <p:nvSpPr>
          <p:cNvPr id="8" name="TextBox 7">
            <a:extLst>
              <a:ext uri="{FF2B5EF4-FFF2-40B4-BE49-F238E27FC236}">
                <a16:creationId xmlns:a16="http://schemas.microsoft.com/office/drawing/2014/main" id="{30E6AB11-2524-373D-75DC-2028D58B0EC3}"/>
              </a:ext>
            </a:extLst>
          </p:cNvPr>
          <p:cNvSpPr txBox="1"/>
          <p:nvPr/>
        </p:nvSpPr>
        <p:spPr>
          <a:xfrm>
            <a:off x="5017206" y="2162278"/>
            <a:ext cx="604996" cy="307777"/>
          </a:xfrm>
          <a:prstGeom prst="rect">
            <a:avLst/>
          </a:prstGeom>
          <a:solidFill>
            <a:schemeClr val="bg1"/>
          </a:solidFill>
        </p:spPr>
        <p:txBody>
          <a:bodyPr wrap="square" rtlCol="0">
            <a:spAutoFit/>
          </a:bodyPr>
          <a:lstStyle>
            <a:defPPr>
              <a:defRPr lang="zh-TW"/>
            </a:defPPr>
          </a:lstStyle>
          <a:p>
            <a:pPr algn="ctr"/>
            <a:r>
              <a:rPr lang="en-US" sz="1400" dirty="0" err="1"/>
              <a:t>電梯</a:t>
            </a:r>
            <a:endParaRPr lang="en-US" sz="1400" dirty="0"/>
          </a:p>
        </p:txBody>
      </p:sp>
      <p:sp>
        <p:nvSpPr>
          <p:cNvPr id="9" name="TextBox 8">
            <a:extLst>
              <a:ext uri="{FF2B5EF4-FFF2-40B4-BE49-F238E27FC236}">
                <a16:creationId xmlns:a16="http://schemas.microsoft.com/office/drawing/2014/main" id="{CA374F00-15B2-1032-3471-8A64CC1D1C2F}"/>
              </a:ext>
            </a:extLst>
          </p:cNvPr>
          <p:cNvSpPr txBox="1"/>
          <p:nvPr/>
        </p:nvSpPr>
        <p:spPr>
          <a:xfrm>
            <a:off x="4032488" y="4028977"/>
            <a:ext cx="748269" cy="307777"/>
          </a:xfrm>
          <a:prstGeom prst="rect">
            <a:avLst/>
          </a:prstGeom>
          <a:solidFill>
            <a:schemeClr val="bg1"/>
          </a:solidFill>
        </p:spPr>
        <p:txBody>
          <a:bodyPr wrap="square" rtlCol="0">
            <a:spAutoFit/>
          </a:bodyPr>
          <a:lstStyle>
            <a:defPPr>
              <a:defRPr lang="zh-TW"/>
            </a:defPPr>
          </a:lstStyle>
          <a:p>
            <a:pPr algn="ctr"/>
            <a:r>
              <a:rPr lang="en-US" sz="1400"/>
              <a:t>服務臺</a:t>
            </a:r>
          </a:p>
        </p:txBody>
      </p:sp>
      <p:sp>
        <p:nvSpPr>
          <p:cNvPr id="6" name="TextBox 5">
            <a:extLst>
              <a:ext uri="{FF2B5EF4-FFF2-40B4-BE49-F238E27FC236}">
                <a16:creationId xmlns:a16="http://schemas.microsoft.com/office/drawing/2014/main" id="{640BA6C9-8CD3-C535-4538-9684E5E570A8}"/>
              </a:ext>
            </a:extLst>
          </p:cNvPr>
          <p:cNvSpPr txBox="1"/>
          <p:nvPr/>
        </p:nvSpPr>
        <p:spPr>
          <a:xfrm>
            <a:off x="4981698" y="3083872"/>
            <a:ext cx="604997" cy="307777"/>
          </a:xfrm>
          <a:prstGeom prst="rect">
            <a:avLst/>
          </a:prstGeom>
          <a:solidFill>
            <a:schemeClr val="bg1"/>
          </a:solidFill>
        </p:spPr>
        <p:txBody>
          <a:bodyPr wrap="square" rtlCol="0">
            <a:spAutoFit/>
          </a:bodyPr>
          <a:lstStyle>
            <a:defPPr>
              <a:defRPr lang="zh-TW"/>
            </a:defPPr>
          </a:lstStyle>
          <a:p>
            <a:pPr algn="ctr"/>
            <a:r>
              <a:rPr lang="en-US" sz="1400"/>
              <a:t>走廊</a:t>
            </a:r>
          </a:p>
        </p:txBody>
      </p:sp>
      <p:sp>
        <p:nvSpPr>
          <p:cNvPr id="10" name="TextBox 9">
            <a:extLst>
              <a:ext uri="{FF2B5EF4-FFF2-40B4-BE49-F238E27FC236}">
                <a16:creationId xmlns:a16="http://schemas.microsoft.com/office/drawing/2014/main" id="{27FC1C1C-3B8F-287C-1669-78865E3EAF49}"/>
              </a:ext>
            </a:extLst>
          </p:cNvPr>
          <p:cNvSpPr txBox="1"/>
          <p:nvPr/>
        </p:nvSpPr>
        <p:spPr>
          <a:xfrm>
            <a:off x="7319274" y="5415560"/>
            <a:ext cx="783847" cy="307777"/>
          </a:xfrm>
          <a:prstGeom prst="rect">
            <a:avLst/>
          </a:prstGeom>
          <a:solidFill>
            <a:schemeClr val="bg1"/>
          </a:solidFill>
        </p:spPr>
        <p:txBody>
          <a:bodyPr wrap="square" rtlCol="0">
            <a:spAutoFit/>
          </a:bodyPr>
          <a:lstStyle>
            <a:defPPr>
              <a:defRPr lang="zh-TW"/>
            </a:defPPr>
          </a:lstStyle>
          <a:p>
            <a:pPr algn="ctr"/>
            <a:r>
              <a:rPr lang="en-US" sz="1400" dirty="0" err="1"/>
              <a:t>辦公室</a:t>
            </a:r>
            <a:endParaRPr lang="en-US" sz="1400" dirty="0"/>
          </a:p>
        </p:txBody>
      </p:sp>
      <p:sp>
        <p:nvSpPr>
          <p:cNvPr id="11" name="TextBox 10">
            <a:extLst>
              <a:ext uri="{FF2B5EF4-FFF2-40B4-BE49-F238E27FC236}">
                <a16:creationId xmlns:a16="http://schemas.microsoft.com/office/drawing/2014/main" id="{CFB54B56-A9BD-3068-54B2-7257CCF898A9}"/>
              </a:ext>
            </a:extLst>
          </p:cNvPr>
          <p:cNvSpPr txBox="1"/>
          <p:nvPr/>
        </p:nvSpPr>
        <p:spPr>
          <a:xfrm>
            <a:off x="5771033" y="4143330"/>
            <a:ext cx="1009146" cy="307777"/>
          </a:xfrm>
          <a:prstGeom prst="rect">
            <a:avLst/>
          </a:prstGeom>
          <a:solidFill>
            <a:schemeClr val="bg1"/>
          </a:solidFill>
        </p:spPr>
        <p:txBody>
          <a:bodyPr wrap="square" rtlCol="0">
            <a:spAutoFit/>
          </a:bodyPr>
          <a:lstStyle>
            <a:defPPr>
              <a:defRPr lang="zh-TW"/>
            </a:defPPr>
          </a:lstStyle>
          <a:p>
            <a:pPr algn="ctr"/>
            <a:r>
              <a:rPr lang="en-US" sz="1400" dirty="0" err="1"/>
              <a:t>緊急出口</a:t>
            </a:r>
            <a:endParaRPr lang="en-US" sz="1400" dirty="0"/>
          </a:p>
        </p:txBody>
      </p:sp>
      <p:sp>
        <p:nvSpPr>
          <p:cNvPr id="12" name="TextBox 11">
            <a:extLst>
              <a:ext uri="{FF2B5EF4-FFF2-40B4-BE49-F238E27FC236}">
                <a16:creationId xmlns:a16="http://schemas.microsoft.com/office/drawing/2014/main" id="{AB50DDAE-EDA2-2C06-394D-7267FF1AAFEF}"/>
              </a:ext>
            </a:extLst>
          </p:cNvPr>
          <p:cNvSpPr txBox="1"/>
          <p:nvPr/>
        </p:nvSpPr>
        <p:spPr>
          <a:xfrm>
            <a:off x="2660112" y="1732484"/>
            <a:ext cx="1123329" cy="307777"/>
          </a:xfrm>
          <a:prstGeom prst="rect">
            <a:avLst/>
          </a:prstGeom>
          <a:solidFill>
            <a:schemeClr val="bg1"/>
          </a:solidFill>
        </p:spPr>
        <p:txBody>
          <a:bodyPr wrap="square" rtlCol="0">
            <a:spAutoFit/>
          </a:bodyPr>
          <a:lstStyle>
            <a:defPPr>
              <a:defRPr lang="zh-TW"/>
            </a:defPPr>
          </a:lstStyle>
          <a:p>
            <a:pPr algn="ctr"/>
            <a:r>
              <a:rPr lang="en-US" sz="1400" dirty="0" err="1"/>
              <a:t>重症監護室</a:t>
            </a:r>
            <a:endParaRPr lang="en-US" sz="1400" dirty="0"/>
          </a:p>
        </p:txBody>
      </p:sp>
      <p:sp>
        <p:nvSpPr>
          <p:cNvPr id="13" name="TextBox 12">
            <a:extLst>
              <a:ext uri="{FF2B5EF4-FFF2-40B4-BE49-F238E27FC236}">
                <a16:creationId xmlns:a16="http://schemas.microsoft.com/office/drawing/2014/main" id="{ED7B05CF-4C52-266E-9746-EB60D413E5F7}"/>
              </a:ext>
            </a:extLst>
          </p:cNvPr>
          <p:cNvSpPr txBox="1"/>
          <p:nvPr/>
        </p:nvSpPr>
        <p:spPr>
          <a:xfrm>
            <a:off x="2046840" y="3968355"/>
            <a:ext cx="1123329" cy="307777"/>
          </a:xfrm>
          <a:prstGeom prst="rect">
            <a:avLst/>
          </a:prstGeom>
          <a:solidFill>
            <a:schemeClr val="bg1"/>
          </a:solidFill>
        </p:spPr>
        <p:txBody>
          <a:bodyPr wrap="square" rtlCol="0">
            <a:spAutoFit/>
          </a:bodyPr>
          <a:lstStyle>
            <a:defPPr>
              <a:defRPr lang="zh-TW"/>
            </a:defPPr>
          </a:lstStyle>
          <a:p>
            <a:pPr algn="ctr"/>
            <a:r>
              <a:rPr lang="en-US" sz="1400" dirty="0" err="1"/>
              <a:t>自動提款機</a:t>
            </a:r>
            <a:endParaRPr lang="en-US" sz="1400" dirty="0"/>
          </a:p>
        </p:txBody>
      </p:sp>
      <p:sp>
        <p:nvSpPr>
          <p:cNvPr id="14" name="TextBox 13">
            <a:extLst>
              <a:ext uri="{FF2B5EF4-FFF2-40B4-BE49-F238E27FC236}">
                <a16:creationId xmlns:a16="http://schemas.microsoft.com/office/drawing/2014/main" id="{019AE38D-C461-94F8-279A-6E8E7A36645C}"/>
              </a:ext>
            </a:extLst>
          </p:cNvPr>
          <p:cNvSpPr txBox="1"/>
          <p:nvPr/>
        </p:nvSpPr>
        <p:spPr>
          <a:xfrm>
            <a:off x="6631109" y="3044280"/>
            <a:ext cx="783847" cy="307777"/>
          </a:xfrm>
          <a:prstGeom prst="rect">
            <a:avLst/>
          </a:prstGeom>
          <a:solidFill>
            <a:schemeClr val="bg1"/>
          </a:solidFill>
        </p:spPr>
        <p:txBody>
          <a:bodyPr wrap="square" rtlCol="0">
            <a:spAutoFit/>
          </a:bodyPr>
          <a:lstStyle>
            <a:defPPr>
              <a:defRPr lang="zh-TW"/>
            </a:defPPr>
          </a:lstStyle>
          <a:p>
            <a:pPr algn="ctr"/>
            <a:r>
              <a:rPr lang="en-US" sz="1400"/>
              <a:t>座位區</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醫療保健：應用程式與位置</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1057980976"/>
              </p:ext>
            </p:extLst>
          </p:nvPr>
        </p:nvGraphicFramePr>
        <p:xfrm>
          <a:off x="83507" y="1680575"/>
          <a:ext cx="9038974" cy="476710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72906">
                  <a:extLst>
                    <a:ext uri="{9D8B030D-6E8A-4147-A177-3AD203B41FA5}">
                      <a16:colId xmlns:a16="http://schemas.microsoft.com/office/drawing/2014/main" val="2565856468"/>
                    </a:ext>
                  </a:extLst>
                </a:gridCol>
                <a:gridCol w="872906">
                  <a:extLst>
                    <a:ext uri="{9D8B030D-6E8A-4147-A177-3AD203B41FA5}">
                      <a16:colId xmlns:a16="http://schemas.microsoft.com/office/drawing/2014/main" val="3900648050"/>
                    </a:ext>
                  </a:extLst>
                </a:gridCol>
                <a:gridCol w="872906">
                  <a:extLst>
                    <a:ext uri="{9D8B030D-6E8A-4147-A177-3AD203B41FA5}">
                      <a16:colId xmlns:a16="http://schemas.microsoft.com/office/drawing/2014/main" val="2122113404"/>
                    </a:ext>
                  </a:extLst>
                </a:gridCol>
                <a:gridCol w="872906">
                  <a:extLst>
                    <a:ext uri="{9D8B030D-6E8A-4147-A177-3AD203B41FA5}">
                      <a16:colId xmlns:a16="http://schemas.microsoft.com/office/drawing/2014/main" val="905671876"/>
                    </a:ext>
                  </a:extLst>
                </a:gridCol>
                <a:gridCol w="872906">
                  <a:extLst>
                    <a:ext uri="{9D8B030D-6E8A-4147-A177-3AD203B41FA5}">
                      <a16:colId xmlns:a16="http://schemas.microsoft.com/office/drawing/2014/main" val="3155535811"/>
                    </a:ext>
                  </a:extLst>
                </a:gridCol>
                <a:gridCol w="872906">
                  <a:extLst>
                    <a:ext uri="{9D8B030D-6E8A-4147-A177-3AD203B41FA5}">
                      <a16:colId xmlns:a16="http://schemas.microsoft.com/office/drawing/2014/main" val="2748578960"/>
                    </a:ext>
                  </a:extLst>
                </a:gridCol>
                <a:gridCol w="972000">
                  <a:extLst>
                    <a:ext uri="{9D8B030D-6E8A-4147-A177-3AD203B41FA5}">
                      <a16:colId xmlns:a16="http://schemas.microsoft.com/office/drawing/2014/main" val="2393102404"/>
                    </a:ext>
                  </a:extLst>
                </a:gridCol>
                <a:gridCol w="872906">
                  <a:extLst>
                    <a:ext uri="{9D8B030D-6E8A-4147-A177-3AD203B41FA5}">
                      <a16:colId xmlns:a16="http://schemas.microsoft.com/office/drawing/2014/main" val="3567203134"/>
                    </a:ext>
                  </a:extLst>
                </a:gridCol>
              </a:tblGrid>
              <a:tr h="450769">
                <a:tc>
                  <a:txBody>
                    <a:bodyPr/>
                    <a:lstStyle>
                      <a:defPPr/>
                    </a:lstStyle>
                    <a:p>
                      <a:endParaRPr lang="en-US" sz="1300" dirty="0">
                        <a:solidFill>
                          <a:schemeClr val="tx1">
                            <a:lumMod val="76000"/>
                            <a:lumOff val="24000"/>
                          </a:schemeClr>
                        </a:solidFill>
                      </a:endParaRPr>
                    </a:p>
                  </a:txBody>
                  <a:tcPr/>
                </a:tc>
                <a:tc>
                  <a:txBody>
                    <a:bodyPr/>
                    <a:lstStyle>
                      <a:defPPr/>
                    </a:lstStyle>
                    <a:p>
                      <a:pPr algn="ctr"/>
                      <a:r>
                        <a:rPr lang="en-US" sz="1300" dirty="0" err="1">
                          <a:solidFill>
                            <a:schemeClr val="bg1"/>
                          </a:solidFill>
                        </a:rPr>
                        <a:t>入口</a:t>
                      </a:r>
                      <a:endParaRPr lang="en-US" sz="1300" dirty="0">
                        <a:solidFill>
                          <a:schemeClr val="bg1"/>
                        </a:solidFill>
                      </a:endParaRPr>
                    </a:p>
                  </a:txBody>
                  <a:tcPr/>
                </a:tc>
                <a:tc>
                  <a:txBody>
                    <a:bodyPr/>
                    <a:lstStyle>
                      <a:defPPr/>
                    </a:lstStyle>
                    <a:p>
                      <a:pPr algn="ctr"/>
                      <a:r>
                        <a:rPr lang="en-US" sz="1300" dirty="0" err="1">
                          <a:solidFill>
                            <a:schemeClr val="bg1"/>
                          </a:solidFill>
                        </a:rPr>
                        <a:t>閘門</a:t>
                      </a:r>
                      <a:endParaRPr lang="en-US" sz="1300" dirty="0">
                        <a:solidFill>
                          <a:schemeClr val="bg1"/>
                        </a:solidFill>
                      </a:endParaRPr>
                    </a:p>
                  </a:txBody>
                  <a:tcPr/>
                </a:tc>
                <a:tc>
                  <a:txBody>
                    <a:bodyPr/>
                    <a:lstStyle>
                      <a:defPPr/>
                    </a:lstStyle>
                    <a:p>
                      <a:pPr algn="ctr"/>
                      <a:r>
                        <a:rPr lang="en-US" sz="1300" dirty="0" err="1">
                          <a:solidFill>
                            <a:schemeClr val="bg1"/>
                          </a:solidFill>
                        </a:rPr>
                        <a:t>病房</a:t>
                      </a:r>
                      <a:endParaRPr lang="en-US" sz="1300" dirty="0">
                        <a:solidFill>
                          <a:schemeClr val="bg1"/>
                        </a:solidFill>
                      </a:endParaRPr>
                    </a:p>
                  </a:txBody>
                  <a:tcPr/>
                </a:tc>
                <a:tc>
                  <a:txBody>
                    <a:bodyPr/>
                    <a:lstStyle>
                      <a:defPPr/>
                    </a:lstStyle>
                    <a:p>
                      <a:pPr algn="ctr"/>
                      <a:r>
                        <a:rPr lang="en-US" sz="1300" dirty="0" err="1">
                          <a:solidFill>
                            <a:schemeClr val="bg1"/>
                          </a:solidFill>
                        </a:rPr>
                        <a:t>護理站</a:t>
                      </a:r>
                      <a:endParaRPr lang="en-US" sz="1300" dirty="0">
                        <a:solidFill>
                          <a:schemeClr val="bg1"/>
                        </a:solidFill>
                      </a:endParaRPr>
                    </a:p>
                  </a:txBody>
                  <a:tcPr/>
                </a:tc>
                <a:tc>
                  <a:txBody>
                    <a:bodyPr/>
                    <a:lstStyle>
                      <a:defPPr/>
                    </a:lstStyle>
                    <a:p>
                      <a:pPr algn="ctr"/>
                      <a:r>
                        <a:rPr lang="en-US" sz="1300" dirty="0" err="1">
                          <a:solidFill>
                            <a:schemeClr val="bg1"/>
                          </a:solidFill>
                        </a:rPr>
                        <a:t>服務臺</a:t>
                      </a:r>
                      <a:endParaRPr lang="en-US" sz="1300" dirty="0">
                        <a:solidFill>
                          <a:schemeClr val="bg1"/>
                        </a:solidFill>
                      </a:endParaRPr>
                    </a:p>
                  </a:txBody>
                  <a:tcPr/>
                </a:tc>
                <a:tc>
                  <a:txBody>
                    <a:bodyPr/>
                    <a:lstStyle>
                      <a:defPPr/>
                    </a:lstStyle>
                    <a:p>
                      <a:pPr algn="ctr"/>
                      <a:r>
                        <a:rPr lang="en-US" sz="1300" dirty="0" err="1">
                          <a:solidFill>
                            <a:schemeClr val="bg1"/>
                          </a:solidFill>
                        </a:rPr>
                        <a:t>走廊</a:t>
                      </a:r>
                      <a:endParaRPr lang="en-US" sz="1300" dirty="0">
                        <a:solidFill>
                          <a:schemeClr val="bg1"/>
                        </a:solidFill>
                      </a:endParaRPr>
                    </a:p>
                  </a:txBody>
                  <a:tcPr/>
                </a:tc>
                <a:tc>
                  <a:txBody>
                    <a:bodyPr/>
                    <a:lstStyle>
                      <a:defPPr/>
                    </a:lstStyle>
                    <a:p>
                      <a:pPr algn="ctr"/>
                      <a:r>
                        <a:rPr lang="en-US" sz="1200" dirty="0" err="1">
                          <a:solidFill>
                            <a:schemeClr val="bg1"/>
                          </a:solidFill>
                        </a:rPr>
                        <a:t>救護車進入</a:t>
                      </a:r>
                      <a:endParaRPr lang="en-US" sz="1200" dirty="0">
                        <a:solidFill>
                          <a:schemeClr val="bg1"/>
                        </a:solidFill>
                      </a:endParaRPr>
                    </a:p>
                  </a:txBody>
                  <a:tcPr/>
                </a:tc>
                <a:tc>
                  <a:txBody>
                    <a:bodyPr/>
                    <a:lstStyle>
                      <a:defPPr/>
                    </a:lstStyle>
                    <a:p>
                      <a:pPr algn="ctr"/>
                      <a:r>
                        <a:rPr lang="en-US" sz="1200" dirty="0" err="1">
                          <a:solidFill>
                            <a:schemeClr val="bg1"/>
                          </a:solidFill>
                        </a:rPr>
                        <a:t>周邊</a:t>
                      </a:r>
                      <a:endParaRPr lang="en-US" sz="1200" dirty="0">
                        <a:solidFill>
                          <a:schemeClr val="bg1"/>
                        </a:solidFill>
                      </a:endParaRPr>
                    </a:p>
                  </a:txBody>
                  <a:tcPr/>
                </a:tc>
                <a:extLst>
                  <a:ext uri="{0D108BD9-81ED-4DB2-BD59-A6C34878D82A}">
                    <a16:rowId xmlns:a16="http://schemas.microsoft.com/office/drawing/2014/main" val="2090737549"/>
                  </a:ext>
                </a:extLst>
              </a:tr>
              <a:tr h="450769">
                <a:tc>
                  <a:txBody>
                    <a:bodyPr/>
                    <a:lstStyle>
                      <a:defPPr/>
                    </a:lstStyle>
                    <a:p>
                      <a:r>
                        <a:rPr lang="en-US" sz="1400" dirty="0" err="1">
                          <a:solidFill>
                            <a:schemeClr val="tx1"/>
                          </a:solidFill>
                          <a:latin typeface="標楷體" panose="03000509000000000000" pitchFamily="65" charset="-120"/>
                          <a:ea typeface="標楷體" panose="03000509000000000000" pitchFamily="65" charset="-120"/>
                        </a:rPr>
                        <a:t>未經授權的</a:t>
                      </a:r>
                      <a:r>
                        <a:rPr lang="zh-TW" altLang="en-US" sz="1400" dirty="0">
                          <a:solidFill>
                            <a:schemeClr val="tx1"/>
                          </a:solidFill>
                          <a:latin typeface="標楷體" panose="03000509000000000000" pitchFamily="65" charset="-120"/>
                          <a:ea typeface="標楷體" panose="03000509000000000000" pitchFamily="65" charset="-120"/>
                        </a:rPr>
                        <a:t>進入偵</a:t>
                      </a:r>
                      <a:r>
                        <a:rPr lang="en-US" sz="1400" dirty="0">
                          <a:solidFill>
                            <a:schemeClr val="tx1"/>
                          </a:solidFill>
                          <a:latin typeface="標楷體" panose="03000509000000000000" pitchFamily="65" charset="-120"/>
                          <a:ea typeface="標楷體" panose="03000509000000000000" pitchFamily="65" charset="-120"/>
                        </a:rPr>
                        <a:t>測</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dirty="0">
                        <a:solidFill>
                          <a:schemeClr val="tx1">
                            <a:lumMod val="76000"/>
                            <a:lumOff val="24000"/>
                          </a:schemeClr>
                        </a:solidFill>
                      </a:endParaRPr>
                    </a:p>
                  </a:txBody>
                  <a:tcPr/>
                </a:tc>
                <a:tc>
                  <a:txBody>
                    <a:bodyPr/>
                    <a:lstStyle>
                      <a:defP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defPPr/>
                    </a:lstStyle>
                    <a:p>
                      <a:r>
                        <a:rPr lang="en-US" sz="1400" dirty="0" err="1">
                          <a:solidFill>
                            <a:schemeClr val="tx1"/>
                          </a:solidFill>
                          <a:latin typeface="標楷體" panose="03000509000000000000" pitchFamily="65" charset="-120"/>
                          <a:ea typeface="標楷體" panose="03000509000000000000" pitchFamily="65" charset="-120"/>
                        </a:rPr>
                        <a:t>尾隨檢測</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sz="1400" dirty="0" err="1">
                          <a:solidFill>
                            <a:schemeClr val="tx1"/>
                          </a:solidFill>
                          <a:latin typeface="標楷體" panose="03000509000000000000" pitchFamily="65" charset="-120"/>
                          <a:ea typeface="標楷體" panose="03000509000000000000" pitchFamily="65" charset="-120"/>
                        </a:rPr>
                        <a:t>即時嫌疑人追蹤</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sz="1400" dirty="0" err="1">
                          <a:solidFill>
                            <a:schemeClr val="tx1"/>
                          </a:solidFill>
                          <a:latin typeface="標楷體" panose="03000509000000000000" pitchFamily="65" charset="-120"/>
                          <a:ea typeface="標楷體" panose="03000509000000000000" pitchFamily="65" charset="-120"/>
                        </a:rPr>
                        <a:t>車輛</a:t>
                      </a:r>
                      <a:r>
                        <a:rPr lang="zh-TW" altLang="en-US" sz="1400" dirty="0">
                          <a:solidFill>
                            <a:schemeClr val="tx1"/>
                          </a:solidFill>
                          <a:latin typeface="標楷體" panose="03000509000000000000" pitchFamily="65" charset="-120"/>
                          <a:ea typeface="標楷體" panose="03000509000000000000" pitchFamily="65" charset="-120"/>
                        </a:rPr>
                        <a:t>進出</a:t>
                      </a:r>
                      <a:r>
                        <a:rPr lang="en-US" sz="1400" dirty="0" err="1">
                          <a:solidFill>
                            <a:schemeClr val="tx1"/>
                          </a:solidFill>
                          <a:latin typeface="標楷體" panose="03000509000000000000" pitchFamily="65" charset="-120"/>
                          <a:ea typeface="標楷體" panose="03000509000000000000" pitchFamily="65" charset="-120"/>
                        </a:rPr>
                        <a:t>控制</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defPPr/>
                    </a:lstStyle>
                    <a:p>
                      <a:r>
                        <a:rPr lang="en-US" sz="1400" dirty="0" err="1">
                          <a:solidFill>
                            <a:schemeClr val="tx1"/>
                          </a:solidFill>
                          <a:latin typeface="標楷體" panose="03000509000000000000" pitchFamily="65" charset="-120"/>
                          <a:ea typeface="標楷體" panose="03000509000000000000" pitchFamily="65" charset="-120"/>
                        </a:rPr>
                        <a:t>對講服務</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defPPr/>
                    </a:lstStyle>
                    <a:p>
                      <a:r>
                        <a:rPr lang="en-US" sz="1400" dirty="0" err="1">
                          <a:solidFill>
                            <a:schemeClr val="tx1"/>
                          </a:solidFill>
                          <a:latin typeface="標楷體" panose="03000509000000000000" pitchFamily="65" charset="-120"/>
                          <a:ea typeface="標楷體" panose="03000509000000000000" pitchFamily="65" charset="-120"/>
                        </a:rPr>
                        <a:t>人體</a:t>
                      </a:r>
                      <a:r>
                        <a:rPr lang="zh-TW" altLang="en-US" sz="1400" dirty="0">
                          <a:solidFill>
                            <a:schemeClr val="tx1"/>
                          </a:solidFill>
                          <a:latin typeface="標楷體" panose="03000509000000000000" pitchFamily="65" charset="-120"/>
                          <a:ea typeface="標楷體" panose="03000509000000000000" pitchFamily="65" charset="-120"/>
                        </a:rPr>
                        <a:t>體溫</a:t>
                      </a:r>
                      <a:r>
                        <a:rPr lang="en-US" sz="1400" dirty="0" err="1">
                          <a:solidFill>
                            <a:schemeClr val="tx1"/>
                          </a:solidFill>
                          <a:latin typeface="標楷體" panose="03000509000000000000" pitchFamily="65" charset="-120"/>
                          <a:ea typeface="標楷體" panose="03000509000000000000" pitchFamily="65" charset="-120"/>
                        </a:rPr>
                        <a:t>檢測</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defPPr/>
                    </a:lstStyle>
                    <a:p>
                      <a:r>
                        <a:rPr lang="en-US" sz="1400" dirty="0" err="1">
                          <a:solidFill>
                            <a:schemeClr val="tx1"/>
                          </a:solidFill>
                          <a:latin typeface="標楷體" panose="03000509000000000000" pitchFamily="65" charset="-120"/>
                          <a:ea typeface="標楷體" panose="03000509000000000000" pitchFamily="65" charset="-120"/>
                        </a:rPr>
                        <a:t>可疑物品檢測</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defPPr/>
                    </a:lstStyle>
                    <a:p>
                      <a:pPr lvl="0">
                        <a:buNone/>
                      </a:pPr>
                      <a:r>
                        <a:rPr lang="zh-TW" altLang="en-US" sz="1400" dirty="0">
                          <a:solidFill>
                            <a:schemeClr val="tx1"/>
                          </a:solidFill>
                          <a:latin typeface="標楷體" panose="03000509000000000000" pitchFamily="65" charset="-120"/>
                          <a:ea typeface="標楷體" panose="03000509000000000000" pitchFamily="65" charset="-120"/>
                        </a:rPr>
                        <a:t>即時</a:t>
                      </a:r>
                      <a:r>
                        <a:rPr lang="en-US" sz="1400" dirty="0" err="1">
                          <a:solidFill>
                            <a:schemeClr val="tx1"/>
                          </a:solidFill>
                          <a:latin typeface="標楷體" panose="03000509000000000000" pitchFamily="65" charset="-120"/>
                          <a:ea typeface="標楷體" panose="03000509000000000000" pitchFamily="65" charset="-120"/>
                        </a:rPr>
                        <a:t>監控</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defPPr/>
                    </a:lstStyle>
                    <a:p>
                      <a:pPr lvl="0">
                        <a:buNone/>
                      </a:pPr>
                      <a:r>
                        <a:rPr lang="en-US" sz="1400" dirty="0" err="1">
                          <a:solidFill>
                            <a:schemeClr val="tx1"/>
                          </a:solidFill>
                          <a:latin typeface="標楷體" panose="03000509000000000000" pitchFamily="65" charset="-120"/>
                          <a:ea typeface="標楷體" panose="03000509000000000000" pitchFamily="65" charset="-120"/>
                        </a:rPr>
                        <a:t>安全保障</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defPPr/>
                    </a:lstStyle>
                    <a:p>
                      <a:pPr lvl="0">
                        <a:buNone/>
                      </a:pPr>
                      <a:r>
                        <a:rPr lang="zh-TW" altLang="en-US" sz="1400" dirty="0">
                          <a:solidFill>
                            <a:schemeClr val="tx1"/>
                          </a:solidFill>
                          <a:latin typeface="標楷體" panose="03000509000000000000" pitchFamily="65" charset="-120"/>
                          <a:ea typeface="標楷體" panose="03000509000000000000" pitchFamily="65" charset="-120"/>
                        </a:rPr>
                        <a:t>重症病患</a:t>
                      </a:r>
                      <a:r>
                        <a:rPr lang="en-US" sz="1400" dirty="0" err="1">
                          <a:solidFill>
                            <a:schemeClr val="tx1"/>
                          </a:solidFill>
                          <a:latin typeface="標楷體" panose="03000509000000000000" pitchFamily="65" charset="-120"/>
                          <a:ea typeface="標楷體" panose="03000509000000000000" pitchFamily="65" charset="-120"/>
                        </a:rPr>
                        <a:t>監控</a:t>
                      </a:r>
                      <a:endParaRPr lang="en-US" sz="1400" dirty="0">
                        <a:solidFill>
                          <a:schemeClr val="tx1"/>
                        </a:solidFill>
                        <a:latin typeface="標楷體" panose="03000509000000000000" pitchFamily="65" charset="-120"/>
                        <a:ea typeface="標楷體" panose="03000509000000000000" pitchFamily="65" charset="-120"/>
                      </a:endParaRP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endParaRPr lang="en-US" sz="1300">
                        <a:solidFill>
                          <a:schemeClr val="tx1">
                            <a:lumMod val="76000"/>
                            <a:lumOff val="24000"/>
                          </a:schemeClr>
                        </a:solidFill>
                      </a:endParaRPr>
                    </a:p>
                  </a:txBody>
                  <a:tcPr/>
                </a:tc>
                <a:tc>
                  <a:txBody>
                    <a:bodyPr/>
                    <a:lstStyle>
                      <a:defP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a:fillRect/>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a:fillRect/>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a:fillRect/>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srcRect l="-145" t="161" r="-996" b="49795"/>
          <a:stretch>
            <a:fillRect/>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a:fillRect/>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169551"/>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altLang="zh-TW" sz="1400" b="1" dirty="0" err="1">
                <a:latin typeface="標楷體" panose="03000509000000000000" pitchFamily="65" charset="-120"/>
                <a:ea typeface="標楷體" panose="03000509000000000000" pitchFamily="65" charset="-120"/>
                <a:cs typeface="Open Sans"/>
              </a:rPr>
              <a:t>未授權的</a:t>
            </a:r>
            <a:r>
              <a:rPr lang="zh-TW" altLang="en-US" sz="1400" b="1" dirty="0">
                <a:latin typeface="標楷體" panose="03000509000000000000" pitchFamily="65" charset="-120"/>
                <a:ea typeface="標楷體" panose="03000509000000000000" pitchFamily="65" charset="-120"/>
                <a:cs typeface="Open Sans"/>
              </a:rPr>
              <a:t>進入偵</a:t>
            </a:r>
            <a:r>
              <a:rPr lang="en-US" altLang="zh-TW" sz="1400" b="1" dirty="0">
                <a:latin typeface="標楷體" panose="03000509000000000000" pitchFamily="65" charset="-120"/>
                <a:ea typeface="標楷體" panose="03000509000000000000" pitchFamily="65" charset="-120"/>
                <a:cs typeface="Open Sans"/>
              </a:rPr>
              <a:t>測</a:t>
            </a:r>
          </a:p>
          <a:p>
            <a:endParaRPr lang="en-US" sz="1400" b="1" dirty="0">
              <a:solidFill>
                <a:srgbClr val="535353"/>
              </a:solidFill>
              <a:latin typeface="標楷體" panose="03000509000000000000" pitchFamily="65" charset="-120"/>
              <a:ea typeface="標楷體" panose="03000509000000000000" pitchFamily="65" charset="-120"/>
              <a:cs typeface="Open Sans"/>
            </a:endParaRPr>
          </a:p>
          <a:p>
            <a:pPr algn="ctr"/>
            <a:r>
              <a:rPr lang="en-US" altLang="zh-TW" sz="1400" dirty="0" err="1">
                <a:latin typeface="標楷體" panose="03000509000000000000" pitchFamily="65" charset="-120"/>
                <a:ea typeface="標楷體" panose="03000509000000000000" pitchFamily="65" charset="-120"/>
                <a:cs typeface="Open Sans"/>
              </a:rPr>
              <a:t>使用</a:t>
            </a:r>
            <a:r>
              <a:rPr lang="zh-TW" altLang="en-US" sz="1400" dirty="0">
                <a:latin typeface="標楷體" panose="03000509000000000000" pitchFamily="65" charset="-120"/>
                <a:ea typeface="標楷體" panose="03000509000000000000" pitchFamily="65" charset="-120"/>
                <a:cs typeface="Open Sans"/>
              </a:rPr>
              <a:t>影像</a:t>
            </a:r>
            <a:r>
              <a:rPr lang="en-US" altLang="zh-TW" sz="1400" dirty="0" err="1">
                <a:latin typeface="標楷體" panose="03000509000000000000" pitchFamily="65" charset="-120"/>
                <a:ea typeface="標楷體" panose="03000509000000000000" pitchFamily="65" charset="-120"/>
                <a:cs typeface="Open Sans"/>
              </a:rPr>
              <a:t>分析檢測入侵嘗試並通知安全人員</a:t>
            </a:r>
            <a:r>
              <a:rPr lang="en-US" altLang="zh-TW" sz="1400" dirty="0">
                <a:latin typeface="標楷體" panose="03000509000000000000" pitchFamily="65" charset="-120"/>
                <a:ea typeface="標楷體" panose="03000509000000000000" pitchFamily="65" charset="-120"/>
                <a:cs typeface="Open Sans"/>
              </a:rPr>
              <a: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78510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尾隨檢測</a:t>
            </a:r>
            <a:endParaRPr lang="en-US" sz="1400" b="1" dirty="0">
              <a:latin typeface="標楷體" panose="03000509000000000000" pitchFamily="65" charset="-120"/>
              <a:ea typeface="標楷體" panose="03000509000000000000" pitchFamily="65" charset="-120"/>
            </a:endParaRPr>
          </a:p>
          <a:p>
            <a:pPr algn="ctr"/>
            <a:endParaRPr lang="en-US" sz="1400" dirty="0">
              <a:solidFill>
                <a:srgbClr val="535353"/>
              </a:solidFill>
              <a:latin typeface="標楷體" panose="03000509000000000000" pitchFamily="65" charset="-120"/>
              <a:ea typeface="標楷體" panose="03000509000000000000" pitchFamily="65" charset="-120"/>
              <a:cs typeface="Open Sans"/>
            </a:endParaRPr>
          </a:p>
          <a:p>
            <a:pPr algn="ctr"/>
            <a:r>
              <a:rPr lang="zh-TW" altLang="en-US" sz="1400" dirty="0">
                <a:latin typeface="標楷體" panose="03000509000000000000" pitchFamily="65" charset="-120"/>
                <a:ea typeface="標楷體" panose="03000509000000000000" pitchFamily="65" charset="-120"/>
              </a:rPr>
              <a:t>通過比較檢測到的人數與提供的訪問憑證數量，檢測受限區域入口的尾隨行為。</a:t>
            </a:r>
            <a:endParaRPr lang="en-US" altLang="zh-TW" sz="1400" dirty="0">
              <a:latin typeface="標楷體" panose="03000509000000000000" pitchFamily="65" charset="-120"/>
              <a:ea typeface="標楷體" panose="03000509000000000000" pitchFamily="65" charset="-120"/>
              <a:cs typeface="Open Sans"/>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178510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即時嫌疑人追蹤</a:t>
            </a:r>
            <a:endParaRPr lang="en-US" sz="1400" b="1" dirty="0">
              <a:latin typeface="標楷體" panose="03000509000000000000" pitchFamily="65" charset="-120"/>
              <a:ea typeface="標楷體" panose="03000509000000000000" pitchFamily="65" charset="-120"/>
            </a:endParaRPr>
          </a:p>
          <a:p>
            <a:pPr algn="ctr"/>
            <a:endParaRPr lang="en-US" sz="1400" b="1" dirty="0">
              <a:latin typeface="標楷體" panose="03000509000000000000" pitchFamily="65" charset="-120"/>
              <a:ea typeface="標楷體" panose="03000509000000000000" pitchFamily="65" charset="-120"/>
              <a:cs typeface="Open Sans"/>
            </a:endParaRPr>
          </a:p>
          <a:p>
            <a:pPr algn="ctr"/>
            <a:r>
              <a:rPr lang="zh-TW" altLang="en-US" sz="1400" b="0" i="0" u="none" strike="noStrike" dirty="0">
                <a:effectLst/>
                <a:latin typeface="標楷體" panose="03000509000000000000" pitchFamily="65" charset="-120"/>
                <a:ea typeface="標楷體" panose="03000509000000000000" pitchFamily="65" charset="-120"/>
              </a:rPr>
              <a:t>透過影像管理系統中的透明疊加按鈕在不同影像頻道間切換，無縫追蹤嫌疑人。</a:t>
            </a:r>
            <a:r>
              <a:rPr lang="zh-TW" altLang="en-US" sz="1400" b="0" i="0" dirty="0">
                <a:effectLst/>
                <a:latin typeface="標楷體" panose="03000509000000000000" pitchFamily="65" charset="-120"/>
                <a:ea typeface="標楷體" panose="03000509000000000000" pitchFamily="65" charset="-120"/>
              </a:rPr>
              <a:t>​</a:t>
            </a:r>
            <a:endParaRPr lang="en-US" altLang="zh-TW" sz="1400" b="1" dirty="0">
              <a:latin typeface="標楷體" panose="03000509000000000000" pitchFamily="65" charset="-120"/>
              <a:ea typeface="標楷體" panose="03000509000000000000" pitchFamily="65" charset="-120"/>
              <a:cs typeface="Open Sans"/>
            </a:endParaRPr>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車輛</a:t>
            </a:r>
            <a:r>
              <a:rPr lang="zh-TW" altLang="en-US" sz="1400" b="1" dirty="0">
                <a:latin typeface="標楷體" panose="03000509000000000000" pitchFamily="65" charset="-120"/>
                <a:ea typeface="標楷體" panose="03000509000000000000" pitchFamily="65" charset="-120"/>
                <a:cs typeface="Open Sans"/>
              </a:rPr>
              <a:t>進出</a:t>
            </a:r>
            <a:r>
              <a:rPr lang="en-US" sz="1400" b="1" dirty="0" err="1">
                <a:latin typeface="標楷體" panose="03000509000000000000" pitchFamily="65" charset="-120"/>
                <a:ea typeface="標楷體" panose="03000509000000000000" pitchFamily="65" charset="-120"/>
                <a:cs typeface="Open Sans"/>
              </a:rPr>
              <a:t>控制</a:t>
            </a:r>
            <a:endParaRPr lang="en-US" sz="1400" b="1"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透過使用車牌辨識（</a:t>
            </a:r>
            <a:r>
              <a:rPr lang="en-US" altLang="zh-TW" sz="1400" dirty="0">
                <a:latin typeface="標楷體" panose="03000509000000000000" pitchFamily="65" charset="-120"/>
                <a:ea typeface="標楷體" panose="03000509000000000000" pitchFamily="65" charset="-120"/>
                <a:cs typeface="Times New Roman" panose="02020603050405020304" pitchFamily="18" charset="0"/>
              </a:rPr>
              <a:t>ALPR</a:t>
            </a: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）技術，可以方便地在大門進行出入控制。</a:t>
            </a:r>
            <a:endParaRPr lang="en-US" altLang="zh-TW" sz="1400" dirty="0">
              <a:latin typeface="標楷體" panose="03000509000000000000" pitchFamily="65" charset="-120"/>
              <a:ea typeface="標楷體" panose="03000509000000000000" pitchFamily="65" charset="-120"/>
              <a:cs typeface="Times New Roman" panose="02020603050405020304" pitchFamily="18" charset="0"/>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063216" y="3383389"/>
            <a:ext cx="1956905" cy="113877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對講服務</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通過本地語音通信系統與其他人互動</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a:fillRect/>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a:fillRect/>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人體</a:t>
            </a:r>
            <a:r>
              <a:rPr lang="zh-TW" altLang="en-US" sz="1400" b="1" dirty="0">
                <a:latin typeface="標楷體" panose="03000509000000000000" pitchFamily="65" charset="-120"/>
                <a:ea typeface="標楷體" panose="03000509000000000000" pitchFamily="65" charset="-120"/>
                <a:cs typeface="Open Sans"/>
              </a:rPr>
              <a:t>體溫</a:t>
            </a:r>
            <a:r>
              <a:rPr lang="en-US" sz="1400" b="1" dirty="0" err="1">
                <a:latin typeface="標楷體" panose="03000509000000000000" pitchFamily="65" charset="-120"/>
                <a:ea typeface="標楷體" panose="03000509000000000000" pitchFamily="65" charset="-120"/>
                <a:cs typeface="Open Sans"/>
              </a:rPr>
              <a:t>檢測</a:t>
            </a:r>
            <a:endParaRPr lang="en-US" sz="1400" b="1"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透過高精度熱成像攝像頭結合內建的臉部識別</a:t>
            </a:r>
            <a:r>
              <a:rPr lang="en-US" altLang="zh-TW" sz="1400" dirty="0">
                <a:latin typeface="標楷體" panose="03000509000000000000" pitchFamily="65" charset="-120"/>
                <a:ea typeface="標楷體" panose="03000509000000000000" pitchFamily="65" charset="-120"/>
                <a:cs typeface="Times New Roman" panose="02020603050405020304" pitchFamily="18" charset="0"/>
              </a:rPr>
              <a:t>AI</a:t>
            </a: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，檢測異常人體體溫。</a:t>
            </a:r>
            <a:endParaRPr lang="en-US" altLang="zh-TW" sz="1400" dirty="0">
              <a:latin typeface="標楷體" panose="03000509000000000000" pitchFamily="65" charset="-120"/>
              <a:ea typeface="標楷體" panose="03000509000000000000" pitchFamily="65" charset="-120"/>
              <a:cs typeface="Times New Roman" panose="02020603050405020304" pitchFamily="18" charset="0"/>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35421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可疑物品檢測</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altLang="zh-TW" sz="1400" dirty="0" err="1">
                <a:latin typeface="標楷體" panose="03000509000000000000" pitchFamily="65" charset="-120"/>
                <a:ea typeface="標楷體" panose="03000509000000000000" pitchFamily="65" charset="-120"/>
                <a:cs typeface="Open Sans"/>
              </a:rPr>
              <a:t>檢測未被看管的物品以防止嚴重的安全和</a:t>
            </a:r>
            <a:r>
              <a:rPr lang="zh-TW" altLang="en-US" sz="1400" dirty="0">
                <a:latin typeface="標楷體" panose="03000509000000000000" pitchFamily="65" charset="-120"/>
                <a:ea typeface="標楷體" panose="03000509000000000000" pitchFamily="65" charset="-120"/>
                <a:cs typeface="Open Sans"/>
              </a:rPr>
              <a:t>危險</a:t>
            </a:r>
            <a:r>
              <a:rPr lang="en-US" altLang="zh-TW" sz="1400" dirty="0" err="1">
                <a:latin typeface="標楷體" panose="03000509000000000000" pitchFamily="65" charset="-120"/>
                <a:ea typeface="標楷體" panose="03000509000000000000" pitchFamily="65" charset="-120"/>
                <a:cs typeface="Open Sans"/>
              </a:rPr>
              <a:t>隱患</a:t>
            </a:r>
            <a:r>
              <a:rPr lang="en-US" altLang="zh-TW" sz="1400" dirty="0">
                <a:latin typeface="標楷體" panose="03000509000000000000" pitchFamily="65" charset="-120"/>
                <a:ea typeface="標楷體" panose="03000509000000000000" pitchFamily="65" charset="-120"/>
                <a:cs typeface="Open Sans"/>
              </a:rPr>
              <a:t>。</a:t>
            </a:r>
            <a:endParaRPr lang="en-US" altLang="zh-TW"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178510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zh-TW" altLang="en-US" sz="1400" b="1" dirty="0">
                <a:latin typeface="標楷體" panose="03000509000000000000" pitchFamily="65" charset="-120"/>
                <a:ea typeface="標楷體" panose="03000509000000000000" pitchFamily="65" charset="-120"/>
                <a:cs typeface="Open Sans"/>
              </a:rPr>
              <a:t>即時</a:t>
            </a:r>
            <a:r>
              <a:rPr lang="en-US" sz="1400" b="1" dirty="0" err="1">
                <a:latin typeface="標楷體" panose="03000509000000000000" pitchFamily="65" charset="-120"/>
                <a:ea typeface="標楷體" panose="03000509000000000000" pitchFamily="65" charset="-120"/>
                <a:cs typeface="Open Sans"/>
              </a:rPr>
              <a:t>監控</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zh-TW" altLang="en-US" sz="1400" b="0" i="0" u="none" strike="noStrike" dirty="0">
                <a:effectLst/>
                <a:latin typeface="標楷體" panose="03000509000000000000" pitchFamily="65" charset="-120"/>
                <a:ea typeface="標楷體" panose="03000509000000000000" pitchFamily="65" charset="-120"/>
              </a:rPr>
              <a:t>使用行動裝置監控監視器畫面，可以在場地四處移動的同時，迅速回應突發事件。</a:t>
            </a:r>
            <a:r>
              <a:rPr lang="zh-TW" altLang="en-US" sz="1400" b="0" i="0" dirty="0">
                <a:effectLst/>
                <a:latin typeface="標楷體" panose="03000509000000000000" pitchFamily="65" charset="-120"/>
                <a:ea typeface="標楷體" panose="03000509000000000000" pitchFamily="65" charset="-120"/>
              </a:rPr>
              <a:t>​</a:t>
            </a:r>
            <a:endParaRPr lang="en-US" altLang="zh-TW" sz="1400" dirty="0">
              <a:latin typeface="標楷體" panose="03000509000000000000" pitchFamily="65" charset="-120"/>
              <a:ea typeface="標楷體" panose="03000509000000000000" pitchFamily="65" charset="-120"/>
              <a:cs typeface="Open Sans"/>
            </a:endParaRPr>
          </a:p>
          <a:p>
            <a:endParaRPr lang="en-US" sz="1200" dirty="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13877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en-US" sz="1400" b="1" dirty="0" err="1">
                <a:latin typeface="標楷體" panose="03000509000000000000" pitchFamily="65" charset="-120"/>
                <a:ea typeface="標楷體" panose="03000509000000000000" pitchFamily="65" charset="-120"/>
                <a:cs typeface="Open Sans"/>
              </a:rPr>
              <a:t>安全保障</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使用</a:t>
            </a:r>
            <a:r>
              <a:rPr lang="zh-TW" altLang="en-US" sz="1400" dirty="0">
                <a:latin typeface="標楷體" panose="03000509000000000000" pitchFamily="65" charset="-120"/>
                <a:ea typeface="標楷體" panose="03000509000000000000" pitchFamily="65" charset="-120"/>
                <a:cs typeface="Open Sans"/>
              </a:rPr>
              <a:t>影像</a:t>
            </a:r>
            <a:r>
              <a:rPr lang="en-US" sz="1400" dirty="0" err="1">
                <a:latin typeface="標楷體" panose="03000509000000000000" pitchFamily="65" charset="-120"/>
                <a:ea typeface="標楷體" panose="03000509000000000000" pitchFamily="65" charset="-120"/>
                <a:cs typeface="Open Sans"/>
              </a:rPr>
              <a:t>監控系統確保人員的安全</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
        <p:nvSpPr>
          <p:cNvPr id="20" name="TextBox 19">
            <a:extLst>
              <a:ext uri="{FF2B5EF4-FFF2-40B4-BE49-F238E27FC236}">
                <a16:creationId xmlns:a16="http://schemas.microsoft.com/office/drawing/2014/main" id="{A4AE7ED5-913D-3E5A-E58B-B433CF2FECA2}"/>
              </a:ext>
            </a:extLst>
          </p:cNvPr>
          <p:cNvSpPr txBox="1"/>
          <p:nvPr/>
        </p:nvSpPr>
        <p:spPr>
          <a:xfrm>
            <a:off x="7253355" y="3288748"/>
            <a:ext cx="1716158" cy="1169551"/>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zh-TW"/>
            </a:defPPr>
          </a:lstStyle>
          <a:p>
            <a:pPr algn="ctr"/>
            <a:r>
              <a:rPr lang="zh-TW" altLang="en-US" sz="1400" b="1" dirty="0">
                <a:latin typeface="標楷體" panose="03000509000000000000" pitchFamily="65" charset="-120"/>
                <a:ea typeface="標楷體" panose="03000509000000000000" pitchFamily="65" charset="-120"/>
              </a:rPr>
              <a:t>重症病患監控</a:t>
            </a:r>
            <a:endParaRPr lang="en-US" altLang="zh-TW" sz="1400" b="1" dirty="0">
              <a:latin typeface="標楷體" panose="03000509000000000000" pitchFamily="65" charset="-120"/>
              <a:ea typeface="標楷體" panose="03000509000000000000" pitchFamily="65" charset="-120"/>
            </a:endParaRPr>
          </a:p>
          <a:p>
            <a:pPr algn="ctr"/>
            <a:endParaRPr lang="zh-TW" altLang="en-US"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利用影像監控解決方案遠程監控重症病患。</a:t>
            </a: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a:srcRect l="7091" r="3925"/>
          <a:stretch>
            <a:fillRect/>
          </a:stretch>
        </p:blipFill>
        <p:spPr>
          <a:xfrm>
            <a:off x="256369" y="2207014"/>
            <a:ext cx="1656363" cy="1065382"/>
          </a:xfrm>
          <a:prstGeom prst="rect">
            <a:avLst/>
          </a:prstGeom>
        </p:spPr>
      </p:pic>
      <p:pic>
        <p:nvPicPr>
          <p:cNvPr id="9" name="Picture 8">
            <a:extLst>
              <a:ext uri="{FF2B5EF4-FFF2-40B4-BE49-F238E27FC236}">
                <a16:creationId xmlns:a16="http://schemas.microsoft.com/office/drawing/2014/main" id="{3ED1F43E-EB38-2352-17C4-F436BA363710}"/>
              </a:ext>
            </a:extLst>
          </p:cNvPr>
          <p:cNvPicPr>
            <a:picLocks noChangeAspect="1"/>
          </p:cNvPicPr>
          <p:nvPr/>
        </p:nvPicPr>
        <p:blipFill>
          <a:blip r:embed="rId9"/>
          <a:srcRect r="14826"/>
          <a:stretch>
            <a:fillRect/>
          </a:stretch>
        </p:blipFill>
        <p:spPr>
          <a:xfrm>
            <a:off x="7384058" y="2207014"/>
            <a:ext cx="1585455" cy="1065382"/>
          </a:xfrm>
          <a:prstGeom prst="rect">
            <a:avLst/>
          </a:prstGeom>
        </p:spPr>
      </p:pic>
      <p:sp>
        <p:nvSpPr>
          <p:cNvPr id="4" name="文字方塊 3">
            <a:extLst>
              <a:ext uri="{FF2B5EF4-FFF2-40B4-BE49-F238E27FC236}">
                <a16:creationId xmlns:a16="http://schemas.microsoft.com/office/drawing/2014/main" id="{EF82B5D9-6AAD-028B-526F-D5AD762F05E8}"/>
              </a:ext>
            </a:extLst>
          </p:cNvPr>
          <p:cNvSpPr txBox="1"/>
          <p:nvPr/>
        </p:nvSpPr>
        <p:spPr>
          <a:xfrm>
            <a:off x="3656132" y="3793787"/>
            <a:ext cx="162702" cy="389107"/>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defPPr>
              <a:defRPr lang="zh-TW"/>
            </a:defPPr>
          </a:lstStyle>
          <a:p>
            <a:r>
              <a:rPr lang="zh-TW" altLang="en-US" sz="2400" b="1" i="0" u="none" strike="noStrike" dirty="0">
                <a:solidFill>
                  <a:srgbClr val="000000"/>
                </a:solidFill>
                <a:effectLst/>
                <a:ea typeface="標楷體" panose="03000509000000000000" pitchFamily="65" charset="-120"/>
              </a:rPr>
              <a:t>未授權進入偵測</a:t>
            </a:r>
            <a:r>
              <a:rPr lang="zh-TW" altLang="en-US" sz="2400" b="0" i="0" dirty="0">
                <a:solidFill>
                  <a:srgbClr val="000000"/>
                </a:solidFill>
                <a:effectLst/>
                <a:latin typeface="標楷體" panose="03000509000000000000" pitchFamily="65" charset="-120"/>
                <a:ea typeface="標楷體" panose="03000509000000000000" pitchFamily="65" charset="-120"/>
              </a:rPr>
              <a:t>​</a:t>
            </a:r>
            <a:endParaRPr lang="en-US" altLang="zh-TW" sz="2400" b="1" i="0" dirty="0">
              <a:solidFill>
                <a:schemeClr val="tx1">
                  <a:lumMod val="50000"/>
                  <a:lumOff val="50000"/>
                </a:schemeClr>
              </a:solidFill>
              <a:effectLst/>
              <a:latin typeface="Open Sans" panose="020B0606030504020204" pitchFamily="34" charset="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defPPr>
              <a:defRPr lang="zh-TW"/>
            </a:defPPr>
          </a:lstStyle>
          <a:p>
            <a:r>
              <a:rPr lang="en-US" altLang="zh-TW" sz="1600" dirty="0" err="1">
                <a:latin typeface="標楷體" panose="03000509000000000000" pitchFamily="65" charset="-120"/>
                <a:ea typeface="標楷體" panose="03000509000000000000" pitchFamily="65" charset="-120"/>
                <a:cs typeface="Open Sans"/>
              </a:rPr>
              <a:t>使用</a:t>
            </a:r>
            <a:r>
              <a:rPr lang="zh-TW" altLang="en-US" sz="1600" dirty="0">
                <a:latin typeface="標楷體" panose="03000509000000000000" pitchFamily="65" charset="-120"/>
                <a:ea typeface="標楷體" panose="03000509000000000000" pitchFamily="65" charset="-120"/>
                <a:cs typeface="Open Sans"/>
              </a:rPr>
              <a:t>影像</a:t>
            </a:r>
            <a:r>
              <a:rPr lang="en-US" altLang="zh-TW" sz="1600" dirty="0" err="1">
                <a:latin typeface="標楷體" panose="03000509000000000000" pitchFamily="65" charset="-120"/>
                <a:ea typeface="標楷體" panose="03000509000000000000" pitchFamily="65" charset="-120"/>
                <a:cs typeface="Open Sans"/>
              </a:rPr>
              <a:t>分析檢測入侵嘗試並通知安全人員</a:t>
            </a:r>
            <a:r>
              <a:rPr lang="en-US" altLang="zh-TW" sz="1600" dirty="0">
                <a:latin typeface="標楷體" panose="03000509000000000000" pitchFamily="65" charset="-120"/>
                <a:ea typeface="標楷體" panose="03000509000000000000" pitchFamily="65" charset="-120"/>
                <a:cs typeface="Open Sans"/>
              </a:rPr>
              <a:t> </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defPPr>
              <a:defRPr lang="zh-TW"/>
            </a:defPPr>
          </a:lstStyle>
          <a:p>
            <a:pPr algn="l"/>
            <a:r>
              <a:rPr lang="zh-TW" altLang="en-US" sz="1600" dirty="0">
                <a:latin typeface="標楷體" panose="03000509000000000000" pitchFamily="65" charset="-120"/>
                <a:ea typeface="標楷體" panose="03000509000000000000" pitchFamily="65" charset="-120"/>
              </a:rPr>
              <a:t>沒有監控影像的情況下，很難確定進入記錄中顯示的身份是否與實際進入的人一致。將門禁系統與監控系統整合，可以顯著預防未授權訪問帶來的危機與損失。</a:t>
            </a:r>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這是基於ACTi的門站中的</a:t>
            </a:r>
            <a:r>
              <a:rPr lang="en-US" sz="1600" b="1" i="0" dirty="0" err="1">
                <a:effectLst/>
                <a:latin typeface="標楷體" panose="03000509000000000000" pitchFamily="65" charset="-120"/>
                <a:ea typeface="標楷體" panose="03000509000000000000" pitchFamily="65" charset="-120"/>
              </a:rPr>
              <a:t>人臉</a:t>
            </a:r>
            <a:r>
              <a:rPr lang="en-US" sz="1600" b="1" dirty="0" err="1">
                <a:latin typeface="標楷體" panose="03000509000000000000" pitchFamily="65" charset="-120"/>
                <a:ea typeface="標楷體" panose="03000509000000000000" pitchFamily="65" charset="-120"/>
              </a:rPr>
              <a:t>識別</a:t>
            </a:r>
            <a:r>
              <a:rPr lang="en-US" sz="1600" b="0" i="0" dirty="0" err="1">
                <a:effectLst/>
                <a:latin typeface="標楷體" panose="03000509000000000000" pitchFamily="65" charset="-120"/>
                <a:ea typeface="標楷體" panose="03000509000000000000" pitchFamily="65" charset="-120"/>
              </a:rPr>
              <a:t>分析</a:t>
            </a:r>
            <a:r>
              <a:rPr lang="en-US"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defRPr lang="zh-TW"/>
            </a:defP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defPPr>
              <a:defRPr lang="zh-TW"/>
            </a:defPPr>
          </a:lstStyle>
          <a:p>
            <a:r>
              <a:rPr lang="en-US" altLang="zh-TW" sz="2400" b="1" i="0" dirty="0" err="1">
                <a:effectLst/>
                <a:latin typeface="標楷體" panose="03000509000000000000" pitchFamily="65" charset="-120"/>
                <a:ea typeface="標楷體" panose="03000509000000000000" pitchFamily="65" charset="-120"/>
              </a:rPr>
              <a:t>尾隨檢測</a:t>
            </a:r>
            <a:endParaRPr lang="en-US" altLang="zh-TW" sz="2400" b="1" i="0" dirty="0">
              <a:effectLst/>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584775"/>
          </a:xfrm>
          <a:prstGeom prst="rect">
            <a:avLst/>
          </a:prstGeom>
          <a:noFill/>
        </p:spPr>
        <p:txBody>
          <a:bodyPr wrap="square">
            <a:spAutoFit/>
          </a:bodyPr>
          <a:lstStyle>
            <a:defPPr>
              <a:defRPr lang="zh-TW"/>
            </a:defPPr>
          </a:lstStyle>
          <a:p>
            <a:r>
              <a:rPr lang="zh-TW" altLang="en-US" sz="1600" dirty="0">
                <a:latin typeface="標楷體" panose="03000509000000000000" pitchFamily="65" charset="-120"/>
                <a:ea typeface="標楷體" panose="03000509000000000000" pitchFamily="65" charset="-120"/>
              </a:rPr>
              <a:t>通過比較檢測到的人數與提供的訪問憑證數量，檢測受限區域入口的尾隨行為。</a:t>
            </a:r>
            <a:endParaRPr lang="en-US" altLang="zh-TW" sz="1600" dirty="0">
              <a:latin typeface="標楷體" panose="03000509000000000000" pitchFamily="65" charset="-120"/>
              <a:ea typeface="標楷體" panose="03000509000000000000" pitchFamily="65" charset="-120"/>
              <a:cs typeface="Open Sans"/>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defPPr>
              <a:defRPr lang="zh-TW"/>
            </a:defPPr>
          </a:lstStyle>
          <a:p>
            <a:pPr algn="l"/>
            <a:r>
              <a:rPr lang="en-US" altLang="zh-TW" sz="1600" b="0" i="0" dirty="0" err="1">
                <a:effectLst/>
                <a:latin typeface="標楷體" panose="03000509000000000000" pitchFamily="65" charset="-120"/>
                <a:ea typeface="標楷體" panose="03000509000000000000" pitchFamily="65" charset="-120"/>
                <a:cs typeface="Times New Roman" panose="02020603050405020304" pitchFamily="18" charset="0"/>
              </a:rPr>
              <a:t>每當RFID卡被刷卡時，系統將計算實際進入的人數。當不匹配時，系統將發出警報。這可以防止尾隨和搭便車</a:t>
            </a:r>
            <a:r>
              <a:rPr lang="en-US" altLang="zh-TW" sz="1600" b="0" i="0" dirty="0">
                <a:effectLst/>
                <a:latin typeface="標楷體" panose="03000509000000000000" pitchFamily="65" charset="-120"/>
                <a:ea typeface="標楷體" panose="03000509000000000000" pitchFamily="65" charset="-120"/>
                <a:cs typeface="Times New Roman" panose="02020603050405020304" pitchFamily="18" charset="0"/>
              </a:rPr>
              <a:t>。</a:t>
            </a:r>
          </a:p>
          <a:p>
            <a:pPr algn="l"/>
            <a:endParaRPr lang="en-US" sz="1600" dirty="0">
              <a:solidFill>
                <a:srgbClr val="535353"/>
              </a:solidFill>
              <a:latin typeface="Open Sans" panose="020B0606030504020204" pitchFamily="34" charset="0"/>
            </a:endParaRPr>
          </a:p>
          <a:p>
            <a:pPr algn="l"/>
            <a:r>
              <a:rPr lang="en-US" sz="1600" b="0" i="0" dirty="0" err="1">
                <a:effectLst/>
                <a:latin typeface="標楷體" panose="03000509000000000000" pitchFamily="65" charset="-120"/>
                <a:ea typeface="標楷體" panose="03000509000000000000" pitchFamily="65" charset="-120"/>
              </a:rPr>
              <a:t>這是基於</a:t>
            </a:r>
            <a:r>
              <a:rPr lang="en-US" sz="1600" b="1" dirty="0" err="1">
                <a:latin typeface="標楷體" panose="03000509000000000000" pitchFamily="65" charset="-120"/>
                <a:ea typeface="標楷體" panose="03000509000000000000" pitchFamily="65" charset="-120"/>
              </a:rPr>
              <a:t>人數計數</a:t>
            </a:r>
            <a:r>
              <a:rPr lang="en-US" sz="1600" b="0" i="0" dirty="0" err="1">
                <a:effectLst/>
                <a:latin typeface="標楷體" panose="03000509000000000000" pitchFamily="65" charset="-120"/>
                <a:ea typeface="標楷體" panose="03000509000000000000" pitchFamily="65" charset="-120"/>
              </a:rPr>
              <a:t>分析和</a:t>
            </a:r>
            <a:r>
              <a:rPr lang="en-US" sz="1600" b="1" i="0" dirty="0" err="1">
                <a:effectLst/>
                <a:latin typeface="標楷體" panose="03000509000000000000" pitchFamily="65" charset="-120"/>
                <a:ea typeface="標楷體" panose="03000509000000000000" pitchFamily="65" charset="-120"/>
              </a:rPr>
              <a:t>RFID</a:t>
            </a:r>
            <a:r>
              <a:rPr lang="en-US" sz="1600" b="0" i="0" dirty="0" err="1">
                <a:effectLst/>
                <a:latin typeface="標楷體" panose="03000509000000000000" pitchFamily="65" charset="-120"/>
                <a:ea typeface="標楷體" panose="03000509000000000000" pitchFamily="65" charset="-120"/>
              </a:rPr>
              <a:t>技術。</a:t>
            </a:r>
            <a:r>
              <a:rPr lang="en-US" sz="1600" b="0" i="0" dirty="0" err="1">
                <a:solidFill>
                  <a:schemeClr val="tx2">
                    <a:lumMod val="60000"/>
                    <a:lumOff val="40000"/>
                  </a:schemeClr>
                </a:solidFill>
                <a:effectLst/>
                <a:latin typeface="Open Sans" panose="020B0606030504020204" pitchFamily="34" charset="0"/>
                <a:hlinkClick r:id="rId3"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defRPr lang="zh-TW"/>
            </a:defPPr>
          </a:lstStyle>
          <a:p>
            <a:r>
              <a:rPr lang="en-US" sz="1200" i="1">
                <a:solidFill>
                  <a:srgbClr val="0000FF"/>
                </a:solidFill>
                <a:hlinkClick r:id="rId5"/>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defPPr>
              <a:defRPr lang="zh-TW"/>
            </a:defPPr>
          </a:lstStyle>
          <a:p>
            <a:r>
              <a:rPr lang="zh-TW" altLang="en-US" sz="2400" b="1" dirty="0">
                <a:latin typeface="標楷體" panose="03000509000000000000" pitchFamily="65" charset="-120"/>
                <a:ea typeface="標楷體" panose="03000509000000000000" pitchFamily="65" charset="-120"/>
              </a:rPr>
              <a:t>即</a:t>
            </a:r>
            <a:r>
              <a:rPr lang="en-US" altLang="zh-TW" sz="2400" b="1" i="0" dirty="0" err="1">
                <a:effectLst/>
                <a:latin typeface="標楷體" panose="03000509000000000000" pitchFamily="65" charset="-120"/>
                <a:ea typeface="標楷體" panose="03000509000000000000" pitchFamily="65" charset="-120"/>
              </a:rPr>
              <a:t>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defPPr>
              <a:defRPr lang="zh-TW"/>
            </a:defPPr>
          </a:lstStyle>
          <a:p>
            <a:r>
              <a:rPr lang="zh-TW" altLang="en-US" sz="1600" b="0" i="0" u="none" strike="noStrike" dirty="0">
                <a:effectLst/>
                <a:latin typeface="標楷體" panose="03000509000000000000" pitchFamily="65" charset="-120"/>
                <a:ea typeface="標楷體" panose="03000509000000000000" pitchFamily="65" charset="-120"/>
              </a:rPr>
              <a:t>透過影像管理系統中的透明疊加按鈕在不同影像頻道間切換，無縫追蹤嫌疑人。</a:t>
            </a:r>
            <a:r>
              <a:rPr lang="zh-TW" altLang="en-US" sz="1600" b="0" i="0" dirty="0">
                <a:effectLst/>
                <a:latin typeface="標楷體" panose="03000509000000000000" pitchFamily="65" charset="-120"/>
                <a:ea typeface="標楷體" panose="03000509000000000000" pitchFamily="65" charset="-120"/>
              </a:rPr>
              <a:t>​</a:t>
            </a:r>
            <a:endParaRPr lang="en-US" altLang="zh-TW" sz="1600" b="1" dirty="0">
              <a:latin typeface="標楷體" panose="03000509000000000000" pitchFamily="65" charset="-120"/>
              <a:ea typeface="標楷體" panose="03000509000000000000" pitchFamily="65" charset="-120"/>
              <a:cs typeface="Open Sans"/>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defPPr>
              <a:defRPr lang="zh-TW"/>
            </a:def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通過</a:t>
            </a:r>
            <a:r>
              <a:rPr kumimoji="0" lang="zh-TW" altLang="en-US"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影像</a:t>
            </a: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管理系統介面，利用單擊</a:t>
            </a:r>
            <a:r>
              <a:rPr kumimoji="0" lang="zh-TW" altLang="en-US"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影像</a:t>
            </a: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即可切換視角的便捷功能，追蹤嫌疑人的行動，切換到其移動方向的下一區域視圖。此方法適用於即時影像和回放。透過這種方式，可以即時掌握嫌疑人的去向，並迅速派遣人員處理情況。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defPPr>
              <a:defRPr lang="zh-TW"/>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標楷體" panose="03000509000000000000" pitchFamily="65" charset="-120"/>
                <a:ea typeface="標楷體" panose="03000509000000000000" pitchFamily="65" charset="-120"/>
                <a:cs typeface="Times New Roman" panose="02020603050405020304" pitchFamily="18" charset="0"/>
              </a:rPr>
              <a:t>這是基於ACTi的</a:t>
            </a:r>
            <a:r>
              <a:rPr lang="en-US" sz="1600" b="1" i="0" dirty="0" err="1">
                <a:effectLst/>
                <a:latin typeface="標楷體" panose="03000509000000000000" pitchFamily="65" charset="-120"/>
                <a:ea typeface="標楷體" panose="03000509000000000000" pitchFamily="65" charset="-120"/>
                <a:cs typeface="Times New Roman" panose="02020603050405020304" pitchFamily="18" charset="0"/>
              </a:rPr>
              <a:t>NVR</a:t>
            </a:r>
            <a:r>
              <a:rPr lang="en-US" sz="1600" b="1" i="0" dirty="0">
                <a:effectLst/>
                <a:latin typeface="標楷體" panose="03000509000000000000" pitchFamily="65" charset="-120"/>
                <a:ea typeface="標楷體" panose="03000509000000000000" pitchFamily="65" charset="-120"/>
                <a:cs typeface="Times New Roman" panose="02020603050405020304" pitchFamily="18" charset="0"/>
              </a:rPr>
              <a:t> 3和CMS 2</a:t>
            </a:r>
            <a:r>
              <a:rPr lang="en-US" sz="1600" b="0" i="0" dirty="0">
                <a:effectLst/>
                <a:latin typeface="標楷體" panose="03000509000000000000" pitchFamily="65" charset="-120"/>
                <a:ea typeface="標楷體" panose="03000509000000000000" pitchFamily="65" charset="-120"/>
                <a:cs typeface="Times New Roman" panose="02020603050405020304" pitchFamily="18" charset="0"/>
              </a:rPr>
              <a:t>的獨特</a:t>
            </a:r>
            <a:r>
              <a:rPr lang="en-US" sz="1600" b="1" i="0" dirty="0">
                <a:effectLst/>
                <a:latin typeface="標楷體" panose="03000509000000000000" pitchFamily="65" charset="-120"/>
                <a:ea typeface="標楷體" panose="03000509000000000000" pitchFamily="65" charset="-120"/>
                <a:cs typeface="Times New Roman" panose="02020603050405020304" pitchFamily="18" charset="0"/>
              </a:rPr>
              <a:t>視覺追蹤</a:t>
            </a:r>
            <a:r>
              <a:rPr lang="en-US" sz="1600" b="0" i="0" dirty="0">
                <a:effectLst/>
                <a:latin typeface="標楷體" panose="03000509000000000000" pitchFamily="65" charset="-120"/>
                <a:ea typeface="標楷體" panose="03000509000000000000" pitchFamily="65" charset="-120"/>
                <a:cs typeface="Times New Roman" panose="02020603050405020304" pitchFamily="18"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defPPr>
              <a:defRPr lang="zh-TW"/>
            </a:defPPr>
          </a:lstStyle>
          <a:p>
            <a:r>
              <a:rPr lang="en-US" altLang="zh-TW" sz="2400" b="1" dirty="0" err="1">
                <a:latin typeface="標楷體" panose="03000509000000000000" pitchFamily="65" charset="-120"/>
                <a:ea typeface="標楷體" panose="03000509000000000000" pitchFamily="65" charset="-120"/>
                <a:cs typeface="Times New Roman" panose="02020603050405020304" pitchFamily="18" charset="0"/>
              </a:rPr>
              <a:t>車輛</a:t>
            </a:r>
            <a:r>
              <a:rPr lang="zh-TW" altLang="en-US" sz="2400" b="1" dirty="0">
                <a:latin typeface="標楷體" panose="03000509000000000000" pitchFamily="65" charset="-120"/>
                <a:ea typeface="標楷體" panose="03000509000000000000" pitchFamily="65" charset="-120"/>
                <a:cs typeface="Times New Roman" panose="02020603050405020304" pitchFamily="18" charset="0"/>
              </a:rPr>
              <a:t>進出</a:t>
            </a:r>
            <a:r>
              <a:rPr lang="en-US" altLang="zh-TW" sz="2400" b="1" dirty="0" err="1">
                <a:latin typeface="標楷體" panose="03000509000000000000" pitchFamily="65" charset="-120"/>
                <a:ea typeface="標楷體" panose="03000509000000000000" pitchFamily="65" charset="-120"/>
                <a:cs typeface="Times New Roman" panose="02020603050405020304" pitchFamily="18" charset="0"/>
              </a:rPr>
              <a:t>控制</a:t>
            </a:r>
            <a:endParaRPr lang="en-US" altLang="zh-TW" sz="2400" dirty="0">
              <a:latin typeface="標楷體" panose="03000509000000000000" pitchFamily="65" charset="-120"/>
              <a:ea typeface="標楷體" panose="03000509000000000000" pitchFamily="65" charset="-120"/>
              <a:cs typeface="Times New Roman" panose="02020603050405020304" pitchFamily="18"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defPPr>
              <a:defRPr lang="zh-TW"/>
            </a:defPPr>
          </a:lstStyle>
          <a:p>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透過使用車牌辨識（</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）技術，可以方便地在大門進行出入控制。</a:t>
            </a:r>
            <a:endParaRPr lang="en-US" altLang="zh-TW" sz="16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defPPr>
              <a:defRPr lang="zh-TW"/>
            </a:defPPr>
          </a:lstStyle>
          <a:p>
            <a:pPr algn="l"/>
            <a:r>
              <a:rPr lang="zh-TW" altLang="en-US" sz="1600" dirty="0">
                <a:latin typeface="標楷體" panose="03000509000000000000" pitchFamily="65" charset="-120"/>
                <a:ea typeface="標楷體" panose="03000509000000000000" pitchFamily="65" charset="-120"/>
              </a:rPr>
              <a:t>除了最高安全等級的設施外，大多數地點都可以透過自動門禁控制系統，而無需門禁人員始終在場。只有授權的車輛可以進入場內。此外，還可以設置黑名單，當黑名單上的車輛出現時即時警報安全人員。</a:t>
            </a:r>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這是基於</a:t>
            </a:r>
            <a:r>
              <a:rPr lang="en-US" sz="1600" b="1" i="0" dirty="0" err="1">
                <a:effectLst/>
                <a:latin typeface="標楷體" panose="03000509000000000000" pitchFamily="65" charset="-120"/>
                <a:ea typeface="標楷體" panose="03000509000000000000" pitchFamily="65" charset="-120"/>
              </a:rPr>
              <a:t>自動車牌辨識</a:t>
            </a:r>
            <a:r>
              <a:rPr lang="en-US" sz="1600" b="0" i="0" dirty="0" err="1">
                <a:effectLst/>
                <a:latin typeface="標楷體" panose="03000509000000000000" pitchFamily="65" charset="-120"/>
                <a:ea typeface="標楷體" panose="03000509000000000000" pitchFamily="65" charset="-120"/>
              </a:rPr>
              <a:t>分析，內建於ACTi攝影機中。</a:t>
            </a:r>
            <a:r>
              <a:rPr lang="en-US" sz="1600" b="0" i="0" dirty="0" err="1">
                <a:solidFill>
                  <a:schemeClr val="tx2">
                    <a:lumMod val="60000"/>
                    <a:lumOff val="40000"/>
                  </a:schemeClr>
                </a:solidFill>
                <a:effectLst/>
                <a:latin typeface="標楷體" panose="03000509000000000000" pitchFamily="65" charset="-120"/>
                <a:ea typeface="標楷體" panose="03000509000000000000" pitchFamily="65" charset="-120"/>
                <a:hlinkClick r:id="rId4" action="ppaction://hlinksldjump"/>
              </a:rPr>
              <a:t>閱讀更多</a:t>
            </a:r>
            <a:r>
              <a:rPr lang="en-US" sz="1600" b="0" i="0" dirty="0">
                <a:solidFill>
                  <a:srgbClr val="535353"/>
                </a:solidFill>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defRPr lang="zh-TW"/>
            </a:defP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defPPr>
              <a:defRPr lang="zh-TW"/>
            </a:defPPr>
          </a:lstStyle>
          <a:p>
            <a:r>
              <a:rPr lang="en-US" altLang="zh-TW" sz="2400" b="1" i="0" dirty="0" err="1">
                <a:effectLst/>
                <a:latin typeface="標楷體" panose="03000509000000000000" pitchFamily="65" charset="-120"/>
                <a:ea typeface="標楷體" panose="03000509000000000000" pitchFamily="65" charset="-12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defPPr>
              <a:defRPr lang="zh-TW"/>
            </a:defPPr>
          </a:lstStyle>
          <a:p>
            <a:r>
              <a:rPr lang="en-US" altLang="zh-TW" sz="1600" b="0" i="0" dirty="0" err="1">
                <a:effectLst/>
                <a:latin typeface="標楷體" panose="03000509000000000000" pitchFamily="65" charset="-120"/>
                <a:ea typeface="標楷體" panose="03000509000000000000" pitchFamily="65" charset="-120"/>
              </a:rPr>
              <a:t>通過本地語音通信系統與其他人互動</a:t>
            </a:r>
            <a:r>
              <a:rPr lang="en-US" altLang="zh-TW" sz="1600" b="0" i="0" dirty="0">
                <a:effectLst/>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defPPr>
              <a:defRPr lang="zh-TW"/>
            </a:defPPr>
          </a:lstStyle>
          <a:p>
            <a:pPr algn="l"/>
            <a:r>
              <a:rPr lang="en-US" sz="1600" dirty="0">
                <a:latin typeface="標楷體" panose="03000509000000000000" pitchFamily="65" charset="-120"/>
                <a:ea typeface="標楷體" panose="03000509000000000000" pitchFamily="65" charset="-120"/>
              </a:rPr>
              <a:t>在醫療保健的各個位置，如大門和入口、裝卸區、停車場等，將設置作為對講機的語音接入點。員工和訪客可以立即使用該功能與保安人員交談。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defPPr>
              <a:defRPr lang="zh-TW"/>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NVR</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 3</a:t>
            </a:r>
            <a:r>
              <a:rPr lang="en-US" sz="1600" b="1" dirty="0">
                <a:latin typeface="Times New Roman" panose="02020603050405020304" pitchFamily="18" charset="0"/>
                <a:ea typeface="標楷體" panose="03000509000000000000" pitchFamily="65" charset="-120"/>
                <a:cs typeface="Times New Roman" panose="02020603050405020304" pitchFamily="18" charset="0"/>
              </a:rPr>
              <a:t>或CMS 2</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以及對講機設備，如</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Q950</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dirty="0" err="1">
                <a:solidFill>
                  <a:schemeClr val="accent3">
                    <a:lumMod val="50000"/>
                  </a:schemeClr>
                </a:solidFill>
              </a:rPr>
              <a:t>解決方案</a:t>
            </a:r>
            <a:endParaRPr lang="en-US" b="1" dirty="0">
              <a:solidFill>
                <a:schemeClr val="accent3">
                  <a:lumMod val="50000"/>
                </a:schemeClr>
              </a:solidFill>
            </a:endParaRP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defPPr>
              <a:defRPr lang="zh-TW"/>
            </a:defPPr>
          </a:lstStyle>
          <a:p>
            <a:r>
              <a:rPr lang="en-US" altLang="zh-TW" sz="2400" b="1" i="0" dirty="0" err="1">
                <a:effectLst/>
                <a:latin typeface="標楷體" panose="03000509000000000000" pitchFamily="65" charset="-120"/>
                <a:ea typeface="標楷體" panose="03000509000000000000" pitchFamily="65" charset="-120"/>
              </a:rPr>
              <a:t>人體</a:t>
            </a:r>
            <a:r>
              <a:rPr lang="zh-TW" altLang="en-US" sz="2400" b="1" i="0" dirty="0">
                <a:effectLst/>
                <a:latin typeface="標楷體" panose="03000509000000000000" pitchFamily="65" charset="-120"/>
                <a:ea typeface="標楷體" panose="03000509000000000000" pitchFamily="65" charset="-120"/>
              </a:rPr>
              <a:t>體溫</a:t>
            </a:r>
            <a:r>
              <a:rPr lang="en-US" altLang="zh-TW" sz="2400" b="1" i="0" dirty="0" err="1">
                <a:effectLst/>
                <a:latin typeface="標楷體" panose="03000509000000000000" pitchFamily="65" charset="-120"/>
                <a:ea typeface="標楷體" panose="03000509000000000000" pitchFamily="65" charset="-120"/>
              </a:rPr>
              <a:t>檢測</a:t>
            </a:r>
            <a:endParaRPr lang="en-US" altLang="zh-TW" sz="2400"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584775"/>
          </a:xfrm>
          <a:prstGeom prst="rect">
            <a:avLst/>
          </a:prstGeom>
          <a:noFill/>
        </p:spPr>
        <p:txBody>
          <a:bodyPr wrap="square">
            <a:spAutoFit/>
          </a:bodyPr>
          <a:lstStyle>
            <a:defPPr>
              <a:defRPr lang="zh-TW"/>
            </a:defPPr>
          </a:lstStyle>
          <a:p>
            <a:r>
              <a:rPr lang="zh-TW" altLang="en-US" sz="1600" dirty="0">
                <a:latin typeface="標楷體" panose="03000509000000000000" pitchFamily="65" charset="-120"/>
                <a:ea typeface="標楷體" panose="03000509000000000000" pitchFamily="65" charset="-120"/>
                <a:cs typeface="Times New Roman" panose="02020603050405020304" pitchFamily="18" charset="0"/>
              </a:rPr>
              <a:t>透過高精度熱成像攝像頭結合內建的臉部識別</a:t>
            </a:r>
            <a:r>
              <a:rPr lang="en-US" altLang="zh-TW" sz="1600" dirty="0">
                <a:latin typeface="標楷體" panose="03000509000000000000" pitchFamily="65" charset="-120"/>
                <a:ea typeface="標楷體" panose="03000509000000000000" pitchFamily="65" charset="-120"/>
                <a:cs typeface="Times New Roman" panose="02020603050405020304" pitchFamily="18" charset="0"/>
              </a:rPr>
              <a:t>AI</a:t>
            </a:r>
            <a:r>
              <a:rPr lang="zh-TW" altLang="en-US" sz="1600" dirty="0">
                <a:latin typeface="標楷體" panose="03000509000000000000" pitchFamily="65" charset="-120"/>
                <a:ea typeface="標楷體" panose="03000509000000000000" pitchFamily="65" charset="-120"/>
                <a:cs typeface="Times New Roman" panose="02020603050405020304" pitchFamily="18" charset="0"/>
              </a:rPr>
              <a:t>，檢測異常人體體溫。</a:t>
            </a:r>
            <a:endParaRPr lang="en-US" altLang="zh-TW" sz="1600" dirty="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830997"/>
          </a:xfrm>
          <a:prstGeom prst="rect">
            <a:avLst/>
          </a:prstGeom>
          <a:noFill/>
        </p:spPr>
        <p:txBody>
          <a:bodyPr wrap="square">
            <a:spAutoFit/>
          </a:bodyPr>
          <a:lstStyle>
            <a:defPPr>
              <a:defRPr lang="zh-TW"/>
            </a:defPPr>
          </a:lstStyle>
          <a:p>
            <a:pPr algn="l"/>
            <a:r>
              <a:rPr lang="en-US" sz="1600" dirty="0">
                <a:latin typeface="Times New Roman" panose="02020603050405020304" pitchFamily="18" charset="0"/>
                <a:ea typeface="標楷體" panose="03000509000000000000" pitchFamily="65" charset="-120"/>
                <a:cs typeface="Times New Roman" panose="02020603050405020304" pitchFamily="18" charset="0"/>
              </a:rPr>
              <a:t>為了防止疾病的傳播，有智能監控設備可以使用專門設計的高精度熱成像儀從遠處檢測高體溫。這些攝影機將首先使用其深度學習人工智慧檢測人臉，然後使用熱成像分析每個臉部，並獲得臉部的準確體溫讀數。超過閾值的溫度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defPPr>
              <a:defRPr lang="zh-TW"/>
            </a:defP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latin typeface="標楷體" panose="03000509000000000000" pitchFamily="65" charset="-120"/>
                <a:ea typeface="標楷體" panose="03000509000000000000" pitchFamily="65" charset="-120"/>
              </a:rPr>
              <a:t>這是基於ACTi熱成像攝影機內部的</a:t>
            </a:r>
            <a:r>
              <a:rPr lang="en-US" sz="1600" b="1" dirty="0">
                <a:latin typeface="標楷體" panose="03000509000000000000" pitchFamily="65" charset="-120"/>
                <a:ea typeface="標楷體" panose="03000509000000000000" pitchFamily="65" charset="-120"/>
              </a:rPr>
              <a:t>溫度檢測</a:t>
            </a:r>
            <a:r>
              <a:rPr lang="en-US" sz="1600" dirty="0">
                <a:latin typeface="標楷體" panose="03000509000000000000" pitchFamily="65" charset="-120"/>
                <a:ea typeface="標楷體" panose="03000509000000000000" pitchFamily="65" charset="-120"/>
              </a:rPr>
              <a:t>分析，例如</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defPPr>
                <a:defRPr lang="zh-TW"/>
              </a:defP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defPPr>
                <a:defRPr lang="zh-TW"/>
              </a:defPPr>
            </a:lstStyle>
            <a:p>
              <a:r>
                <a:rPr lang="en-US" sz="1200" i="1">
                  <a:solidFill>
                    <a:srgbClr val="0000FF"/>
                  </a:solidFill>
                  <a:hlinkClick r:id="rId14"/>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a:srcRect l="7091" r="3925"/>
          <a:stretch>
            <a:fillRect/>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830997"/>
          </a:xfrm>
          <a:prstGeom prst="rect">
            <a:avLst/>
          </a:prstGeom>
          <a:noFill/>
        </p:spPr>
        <p:txBody>
          <a:bodyPr wrap="square" lIns="91440" tIns="45720" rIns="91440" bIns="45720" anchor="t">
            <a:spAutoFit/>
          </a:bodyPr>
          <a:lstStyle>
            <a:defPPr>
              <a:defRPr lang="zh-TW"/>
            </a:defPPr>
          </a:lstStyle>
          <a:p>
            <a:r>
              <a:rPr lang="en-US" sz="1600" dirty="0">
                <a:latin typeface="Times New Roman" panose="02020603050405020304" pitchFamily="18" charset="0"/>
                <a:ea typeface="標楷體" panose="03000509000000000000" pitchFamily="65" charset="-120"/>
                <a:cs typeface="Times New Roman" panose="02020603050405020304" pitchFamily="18" charset="0"/>
              </a:rPr>
              <a:t>未被看管的物品，如包包、盒子、行李箱、嬰兒車、推車，被視為應該迅速處理的風險物品。這些物品有時可能會被意外遺忘在那裡。及早檢測可以防止它們被盜。這些物品有時也可能構成惡意威脅。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defPPr>
              <a:defRPr lang="zh-TW"/>
            </a:defP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67302" y="2399070"/>
            <a:ext cx="4755929" cy="338554"/>
          </a:xfrm>
          <a:prstGeom prst="rect">
            <a:avLst/>
          </a:prstGeom>
          <a:noFill/>
        </p:spPr>
        <p:txBody>
          <a:bodyPr wrap="square">
            <a:spAutoFit/>
          </a:bodyPr>
          <a:lstStyle>
            <a:defPPr>
              <a:defRPr lang="zh-TW"/>
            </a:defPPr>
          </a:lstStyle>
          <a:p>
            <a:pPr algn="ctr"/>
            <a:r>
              <a:rPr lang="en-US" altLang="zh-TW" sz="1600" dirty="0" err="1">
                <a:latin typeface="標楷體" panose="03000509000000000000" pitchFamily="65" charset="-120"/>
                <a:ea typeface="標楷體" panose="03000509000000000000" pitchFamily="65" charset="-120"/>
                <a:cs typeface="Open Sans"/>
              </a:rPr>
              <a:t>檢測未被看管的物品以防止嚴重的安全和</a:t>
            </a:r>
            <a:r>
              <a:rPr lang="zh-TW" altLang="en-US" sz="1600" dirty="0">
                <a:latin typeface="標楷體" panose="03000509000000000000" pitchFamily="65" charset="-120"/>
                <a:ea typeface="標楷體" panose="03000509000000000000" pitchFamily="65" charset="-120"/>
                <a:cs typeface="Open Sans"/>
              </a:rPr>
              <a:t>危險</a:t>
            </a:r>
            <a:r>
              <a:rPr lang="en-US" altLang="zh-TW" sz="1600" dirty="0" err="1">
                <a:latin typeface="標楷體" panose="03000509000000000000" pitchFamily="65" charset="-120"/>
                <a:ea typeface="標楷體" panose="03000509000000000000" pitchFamily="65" charset="-120"/>
                <a:cs typeface="Open Sans"/>
              </a:rPr>
              <a:t>隱患</a:t>
            </a:r>
            <a:r>
              <a:rPr lang="en-US" altLang="zh-TW" sz="1600" dirty="0">
                <a:latin typeface="標楷體" panose="03000509000000000000" pitchFamily="65" charset="-120"/>
                <a:ea typeface="標楷體" panose="03000509000000000000" pitchFamily="65" charset="-120"/>
                <a:cs typeface="Open Sans"/>
              </a:rPr>
              <a:t>。</a:t>
            </a:r>
            <a:endParaRPr lang="en-US" altLang="zh-TW" sz="1600" dirty="0">
              <a:latin typeface="標楷體" panose="03000509000000000000" pitchFamily="65" charset="-120"/>
              <a:ea typeface="標楷體" panose="03000509000000000000" pitchFamily="65" charset="-120"/>
              <a:cs typeface="Calibri"/>
            </a:endParaRP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defRPr lang="zh-TW"/>
              </a:defP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a:fillRect/>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defPPr>
              <a:defRPr lang="zh-TW"/>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這是基於ACTi攝影機內部的</a:t>
            </a:r>
            <a:r>
              <a:rPr lang="en-US" sz="1600" b="1" dirty="0" err="1">
                <a:latin typeface="Times New Roman" panose="02020603050405020304" pitchFamily="18" charset="0"/>
                <a:ea typeface="標楷體" panose="03000509000000000000" pitchFamily="65" charset="-120"/>
                <a:cs typeface="Times New Roman" panose="02020603050405020304" pitchFamily="18" charset="0"/>
              </a:rPr>
              <a:t>未被看管物品</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檢測</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分析。</a:t>
            </a:r>
            <a:r>
              <a:rPr lang="en-US" sz="1600" b="0" i="0" dirty="0" err="1">
                <a:solidFill>
                  <a:schemeClr val="tx2">
                    <a:lumMod val="60000"/>
                    <a:lumOff val="40000"/>
                  </a:schemeClr>
                </a:solidFill>
                <a:effectLst/>
                <a:latin typeface="Open Sans" panose="020B0606030504020204" pitchFamily="34" charset="0"/>
                <a:hlinkClick r:id="rId12" action="ppaction://hlinksldjump"/>
              </a:rPr>
              <a:t>閱讀更多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751488"/>
          </a:xfrm>
          <a:prstGeom prst="rect">
            <a:avLst/>
          </a:prstGeom>
          <a:noFill/>
        </p:spPr>
        <p:txBody>
          <a:bodyPr wrap="square">
            <a:spAutoFit/>
          </a:bodyPr>
          <a:lstStyle>
            <a:defPPr>
              <a:defRPr lang="zh-TW"/>
            </a:defPPr>
          </a:lstStyle>
          <a:p>
            <a:pPr algn="l" rtl="0" fontAlgn="base">
              <a:lnSpc>
                <a:spcPts val="1275"/>
              </a:lnSpc>
            </a:pP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通用移動應用程式，設計用於遠程訪問</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NVR、CMS </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或攝像頭以進行</a:t>
            </a:r>
            <a:r>
              <a:rPr lang="zh-TW"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回放和管理</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a:p>
            <a:pPr algn="l" rtl="0" fontAlgn="base"/>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功能：實時查看和回放、按事件搜索</a:t>
            </a:r>
            <a:r>
              <a:rPr lang="zh-TW"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錄像、PTZ控制、Google</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地圖、啟用數字輸出、從攝像頭的記憶卡回放</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defPPr>
              <a:defRPr lang="zh-TW"/>
            </a:defPPr>
          </a:lstStyle>
          <a:p>
            <a:r>
              <a:rPr lang="zh-TW" altLang="en-US" sz="2400" b="1" i="0" dirty="0">
                <a:effectLst/>
                <a:latin typeface="標楷體" panose="03000509000000000000" pitchFamily="65" charset="-120"/>
                <a:ea typeface="標楷體" panose="03000509000000000000" pitchFamily="65" charset="-120"/>
              </a:rPr>
              <a:t>即時</a:t>
            </a:r>
            <a:r>
              <a:rPr lang="en-US" altLang="zh-TW" sz="2400" b="1" i="0" dirty="0" err="1">
                <a:effectLst/>
                <a:latin typeface="標楷體" panose="03000509000000000000" pitchFamily="65" charset="-120"/>
                <a:ea typeface="標楷體" panose="03000509000000000000" pitchFamily="65" charset="-120"/>
              </a:rPr>
              <a:t>監控</a:t>
            </a:r>
            <a:endParaRPr lang="en-US" altLang="zh-TW"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351782"/>
            <a:ext cx="4755929" cy="584775"/>
          </a:xfrm>
          <a:prstGeom prst="rect">
            <a:avLst/>
          </a:prstGeom>
          <a:noFill/>
        </p:spPr>
        <p:txBody>
          <a:bodyPr wrap="square">
            <a:spAutoFit/>
          </a:bodyPr>
          <a:lstStyle>
            <a:defPPr>
              <a:defRPr lang="zh-TW"/>
            </a:defPPr>
          </a:lstStyle>
          <a:p>
            <a:r>
              <a:rPr lang="zh-TW" altLang="en-US" sz="1600" b="0" i="0" u="none" strike="noStrike" dirty="0">
                <a:effectLst/>
                <a:latin typeface="標楷體" panose="03000509000000000000" pitchFamily="65" charset="-120"/>
                <a:ea typeface="標楷體" panose="03000509000000000000" pitchFamily="65" charset="-120"/>
              </a:rPr>
              <a:t>使用行動裝置監控監視器畫面，可以在場地四處移動的同時，迅速回應突發事件。</a:t>
            </a:r>
            <a:r>
              <a:rPr lang="zh-TW" altLang="en-US" sz="1600" b="0" i="0" dirty="0">
                <a:effectLst/>
                <a:latin typeface="標楷體" panose="03000509000000000000" pitchFamily="65" charset="-120"/>
                <a:ea typeface="標楷體" panose="03000509000000000000" pitchFamily="65" charset="-120"/>
              </a:rPr>
              <a:t>​</a:t>
            </a:r>
            <a:endParaRPr lang="en-US" altLang="zh-TW" sz="1600" dirty="0">
              <a:latin typeface="標楷體" panose="03000509000000000000" pitchFamily="65" charset="-120"/>
              <a:ea typeface="標楷體" panose="03000509000000000000" pitchFamily="65" charset="-120"/>
              <a:cs typeface="Open Sans"/>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defPPr>
              <a:defRPr lang="zh-TW"/>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適用於Android和iOS。它是免費的</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569660"/>
          </a:xfrm>
          <a:prstGeom prst="rect">
            <a:avLst/>
          </a:prstGeom>
          <a:noFill/>
        </p:spPr>
        <p:txBody>
          <a:bodyPr wrap="square">
            <a:spAutoFit/>
          </a:bodyPr>
          <a:lstStyle>
            <a:defPPr>
              <a:defRPr lang="zh-TW"/>
            </a:defPPr>
          </a:lstStyle>
          <a:p>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CTi提供監控解決方案，以確保安全，並進行全景和細節監控。通過在商店的中央或角落安裝具有寬視角的攝像頭，可以完美覆蓋整個區域。同時，進入場地的人臉可以被隱蔽安裝在入口高度條上的隱蔽攝像頭捕捉。</a:t>
            </a:r>
          </a:p>
          <a:p>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err="1">
                <a:latin typeface="Times New Roman" panose="02020603050405020304" pitchFamily="18" charset="0"/>
                <a:ea typeface="標楷體" panose="03000509000000000000" pitchFamily="65" charset="-120"/>
                <a:cs typeface="Times New Roman" panose="02020603050405020304" pitchFamily="18" charset="0"/>
              </a:rPr>
              <a:t>對於大型項目，ACTi電視牆可以在不同的顯示器上同時顯示多個視圖。獲得完整的概覽，以提高情境意識和操作效率</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defPPr>
              <a:defRPr lang="zh-TW"/>
            </a:defPPr>
          </a:lstStyle>
          <a:p>
            <a:r>
              <a:rPr lang="en-US" altLang="zh-TW" sz="2400" b="1" i="0" dirty="0" err="1">
                <a:effectLst/>
                <a:latin typeface="標楷體" panose="03000509000000000000" pitchFamily="65" charset="-120"/>
                <a:ea typeface="標楷體" panose="03000509000000000000" pitchFamily="65" charset="-120"/>
              </a:rPr>
              <a:t>安全保障</a:t>
            </a:r>
            <a:endParaRPr lang="en-US" altLang="zh-TW"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defPPr>
              <a:defRPr lang="zh-TW"/>
            </a:defPPr>
          </a:lstStyle>
          <a:p>
            <a:r>
              <a:rPr lang="en-US" altLang="zh-TW" sz="1600" dirty="0" err="1">
                <a:latin typeface="標楷體" panose="03000509000000000000" pitchFamily="65" charset="-120"/>
                <a:ea typeface="標楷體" panose="03000509000000000000" pitchFamily="65" charset="-120"/>
                <a:cs typeface="Open Sans"/>
              </a:rPr>
              <a:t>使用</a:t>
            </a:r>
            <a:r>
              <a:rPr lang="zh-TW" altLang="en-US" sz="1600" dirty="0">
                <a:latin typeface="標楷體" panose="03000509000000000000" pitchFamily="65" charset="-120"/>
                <a:ea typeface="標楷體" panose="03000509000000000000" pitchFamily="65" charset="-120"/>
                <a:cs typeface="Open Sans"/>
              </a:rPr>
              <a:t>影像</a:t>
            </a:r>
            <a:r>
              <a:rPr lang="en-US" altLang="zh-TW" sz="1600" dirty="0" err="1">
                <a:latin typeface="標楷體" panose="03000509000000000000" pitchFamily="65" charset="-120"/>
                <a:ea typeface="標楷體" panose="03000509000000000000" pitchFamily="65" charset="-120"/>
                <a:cs typeface="Open Sans"/>
              </a:rPr>
              <a:t>監控系統確保人員的安全</a:t>
            </a:r>
            <a:r>
              <a:rPr lang="en-US" altLang="zh-TW" sz="1600" b="0" i="0" dirty="0">
                <a:solidFill>
                  <a:schemeClr val="tx1">
                    <a:lumMod val="50000"/>
                    <a:lumOff val="50000"/>
                  </a:schemeClr>
                </a:solidFill>
                <a:effectLst/>
                <a:latin typeface="標楷體" panose="03000509000000000000" pitchFamily="65" charset="-120"/>
                <a:ea typeface="標楷體" panose="03000509000000000000" pitchFamily="65" charset="-12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defPPr>
                <a:defRPr lang="zh-TW"/>
              </a:defP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defPPr>
                <a:defRPr lang="zh-TW"/>
              </a:defP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醫療保健：應用程式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200329"/>
          </a:xfrm>
          <a:prstGeom prst="rect">
            <a:avLst/>
          </a:prstGeom>
          <a:noFill/>
        </p:spPr>
        <p:txBody>
          <a:bodyPr wrap="square">
            <a:spAutoFit/>
          </a:bodyPr>
          <a:lstStyle>
            <a:defPPr>
              <a:defRPr lang="zh-TW"/>
            </a:defPPr>
          </a:lstStyle>
          <a:p>
            <a:r>
              <a:rPr lang="zh-TW" altLang="en-US" sz="2400" b="1" dirty="0">
                <a:latin typeface="標楷體" panose="03000509000000000000" pitchFamily="65" charset="-120"/>
                <a:ea typeface="標楷體" panose="03000509000000000000" pitchFamily="65" charset="-120"/>
              </a:rPr>
              <a:t>重症病患監控</a:t>
            </a:r>
            <a:endParaRPr lang="en-US" altLang="zh-TW" sz="2400" b="1" dirty="0">
              <a:latin typeface="標楷體" panose="03000509000000000000" pitchFamily="65" charset="-120"/>
              <a:ea typeface="標楷體" panose="03000509000000000000" pitchFamily="65" charset="-120"/>
            </a:endParaRPr>
          </a:p>
          <a:p>
            <a:br>
              <a:rPr lang="en-US" sz="2400" b="0" i="0" dirty="0">
                <a:solidFill>
                  <a:srgbClr val="FFFFFF"/>
                </a:solidFill>
                <a:effectLst/>
                <a:latin typeface="標楷體" panose="03000509000000000000" pitchFamily="65" charset="-120"/>
                <a:ea typeface="標楷體" panose="03000509000000000000" pitchFamily="65" charset="-120"/>
              </a:rPr>
            </a:br>
            <a:endParaRPr lang="en-US" sz="2400"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338554"/>
          </a:xfrm>
          <a:prstGeom prst="rect">
            <a:avLst/>
          </a:prstGeom>
          <a:noFill/>
        </p:spPr>
        <p:txBody>
          <a:bodyPr wrap="square" lIns="91440" tIns="45720" rIns="91440" bIns="45720" anchor="t">
            <a:spAutoFit/>
          </a:bodyPr>
          <a:lstStyle>
            <a:defPPr>
              <a:defRPr lang="zh-TW"/>
            </a:defPPr>
          </a:lstStyle>
          <a:p>
            <a:r>
              <a:rPr lang="zh-TW" altLang="en-US" sz="1600" dirty="0">
                <a:latin typeface="標楷體" panose="03000509000000000000" pitchFamily="65" charset="-120"/>
                <a:ea typeface="標楷體" panose="03000509000000000000" pitchFamily="65" charset="-120"/>
              </a:rPr>
              <a:t>利用影像監控解決方案遠程監控重症病患。</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8856984" cy="584775"/>
          </a:xfrm>
          <a:prstGeom prst="rect">
            <a:avLst/>
          </a:prstGeom>
          <a:noFill/>
        </p:spPr>
        <p:txBody>
          <a:bodyPr wrap="square">
            <a:spAutoFit/>
          </a:bodyPr>
          <a:lstStyle>
            <a:defPPr>
              <a:defRPr lang="zh-TW"/>
            </a:defPPr>
          </a:lstStyle>
          <a:p>
            <a:pPr algn="l"/>
            <a:r>
              <a:rPr lang="zh-TW" altLang="en-US" sz="1600" dirty="0">
                <a:latin typeface="標楷體" panose="03000509000000000000" pitchFamily="65" charset="-120"/>
                <a:ea typeface="標楷體" panose="03000509000000000000" pitchFamily="65" charset="-120"/>
              </a:rPr>
              <a:t>護理站配備了醫療數據顯示器和影像監控顯示器。當發生異常時，護理人員可以透過即時影像畫面立即核實重症病房的情況。</a:t>
            </a:r>
            <a:endParaRPr lang="en-US" sz="1600" dirty="0">
              <a:latin typeface="標楷體" panose="03000509000000000000" pitchFamily="65" charset="-120"/>
              <a:ea typeface="標楷體" panose="03000509000000000000" pitchFamily="65" charset="-120"/>
            </a:endParaRPr>
          </a:p>
        </p:txBody>
      </p:sp>
      <p:pic>
        <p:nvPicPr>
          <p:cNvPr id="15" name="Picture 14">
            <a:extLst>
              <a:ext uri="{FF2B5EF4-FFF2-40B4-BE49-F238E27FC236}">
                <a16:creationId xmlns:a16="http://schemas.microsoft.com/office/drawing/2014/main" id="{48BE5950-1F8D-AD70-52E9-ADBBB803F091}"/>
              </a:ext>
            </a:extLst>
          </p:cNvPr>
          <p:cNvPicPr>
            <a:picLocks noChangeAspect="1"/>
          </p:cNvPicPr>
          <p:nvPr/>
        </p:nvPicPr>
        <p:blipFill>
          <a:blip r:embed="rId3"/>
          <a:stretch>
            <a:fillRect/>
          </a:stretch>
        </p:blipFill>
        <p:spPr>
          <a:xfrm>
            <a:off x="325923" y="1840286"/>
            <a:ext cx="3267565" cy="1870182"/>
          </a:xfrm>
          <a:prstGeom prst="rect">
            <a:avLst/>
          </a:prstGeom>
        </p:spPr>
      </p:pic>
      <p:sp>
        <p:nvSpPr>
          <p:cNvPr id="16" name="Rectangle 15">
            <a:extLst>
              <a:ext uri="{FF2B5EF4-FFF2-40B4-BE49-F238E27FC236}">
                <a16:creationId xmlns:a16="http://schemas.microsoft.com/office/drawing/2014/main" id="{ADA7CA4B-DB61-99AF-CBAC-5B08D465B257}"/>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1pPr>
            <a:lvl2pPr marL="457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2pPr>
            <a:lvl3pPr marL="914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3pPr>
            <a:lvl4pPr marL="1371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4pPr>
            <a:lvl5pPr marL="18288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Calibri"/>
                <a:ea typeface="Arial"/>
                <a:cs typeface="Arial"/>
                <a:sym typeface="Wingdings"/>
              </a:defRPr>
            </a:lvl9pPr>
          </a:lstStyle>
          <a:p>
            <a:pPr algn="ctr"/>
            <a:endParaRPr lang="en-US"/>
          </a:p>
        </p:txBody>
      </p:sp>
      <p:sp>
        <p:nvSpPr>
          <p:cNvPr id="17" name="TextBox 16">
            <a:extLst>
              <a:ext uri="{FF2B5EF4-FFF2-40B4-BE49-F238E27FC236}">
                <a16:creationId xmlns:a16="http://schemas.microsoft.com/office/drawing/2014/main" id="{70CA137F-B8AA-9F3E-FA1B-DEACBAC173B5}"/>
              </a:ext>
            </a:extLst>
          </p:cNvPr>
          <p:cNvSpPr txBox="1"/>
          <p:nvPr/>
        </p:nvSpPr>
        <p:spPr>
          <a:xfrm>
            <a:off x="0" y="5661248"/>
            <a:ext cx="2987824" cy="369332"/>
          </a:xfrm>
          <a:prstGeom prst="rect">
            <a:avLst/>
          </a:prstGeom>
          <a:noFill/>
        </p:spPr>
        <p:txBody>
          <a:bodyPr wrap="square" rtlCol="0">
            <a:spAutoFit/>
          </a:bodyPr>
          <a:lstStyle>
            <a:defPPr>
              <a:defRPr lang="zh-TW"/>
            </a:defPPr>
          </a:lstStyle>
          <a:p>
            <a:r>
              <a:rPr lang="en-US" b="1">
                <a:solidFill>
                  <a:schemeClr val="accent3">
                    <a:lumMod val="50000"/>
                  </a:schemeClr>
                </a:solidFill>
              </a:rPr>
              <a:t>解決方案</a:t>
            </a:r>
          </a:p>
        </p:txBody>
      </p:sp>
      <p:grpSp>
        <p:nvGrpSpPr>
          <p:cNvPr id="19" name="Group 18">
            <a:extLst>
              <a:ext uri="{FF2B5EF4-FFF2-40B4-BE49-F238E27FC236}">
                <a16:creationId xmlns:a16="http://schemas.microsoft.com/office/drawing/2014/main" id="{4FEC0717-A9F9-0D17-71BD-78FFE00C5A6B}"/>
              </a:ext>
            </a:extLst>
          </p:cNvPr>
          <p:cNvGrpSpPr/>
          <p:nvPr/>
        </p:nvGrpSpPr>
        <p:grpSpPr>
          <a:xfrm>
            <a:off x="228988" y="6093296"/>
            <a:ext cx="1901340" cy="581025"/>
            <a:chOff x="228988" y="6093296"/>
            <a:chExt cx="1901340" cy="581025"/>
          </a:xfrm>
        </p:grpSpPr>
        <p:pic>
          <p:nvPicPr>
            <p:cNvPr id="20" name="Picture 19">
              <a:extLst>
                <a:ext uri="{FF2B5EF4-FFF2-40B4-BE49-F238E27FC236}">
                  <a16:creationId xmlns:a16="http://schemas.microsoft.com/office/drawing/2014/main" id="{42E56A5D-09B5-9D39-69D2-EC1453434BFE}"/>
                </a:ext>
              </a:extLst>
            </p:cNvPr>
            <p:cNvPicPr>
              <a:picLocks noChangeAspect="1"/>
            </p:cNvPicPr>
            <p:nvPr/>
          </p:nvPicPr>
          <p:blipFill>
            <a:blip r:embed="rId4"/>
            <a:stretch>
              <a:fillRect/>
            </a:stretch>
          </p:blipFill>
          <p:spPr>
            <a:xfrm>
              <a:off x="228988" y="6093296"/>
              <a:ext cx="1819275" cy="581025"/>
            </a:xfrm>
            <a:prstGeom prst="rect">
              <a:avLst/>
            </a:prstGeom>
          </p:spPr>
        </p:pic>
        <p:sp>
          <p:nvSpPr>
            <p:cNvPr id="21" name="TextBox 20">
              <a:hlinkClick r:id="rId5"/>
              <a:extLst>
                <a:ext uri="{FF2B5EF4-FFF2-40B4-BE49-F238E27FC236}">
                  <a16:creationId xmlns:a16="http://schemas.microsoft.com/office/drawing/2014/main" id="{7814655E-B721-A4BD-3BF3-6E59560E6EE4}"/>
                </a:ext>
              </a:extLst>
            </p:cNvPr>
            <p:cNvSpPr txBox="1"/>
            <p:nvPr/>
          </p:nvSpPr>
          <p:spPr>
            <a:xfrm>
              <a:off x="1570397" y="6397322"/>
              <a:ext cx="559931" cy="276999"/>
            </a:xfrm>
            <a:prstGeom prst="rect">
              <a:avLst/>
            </a:prstGeom>
            <a:noFill/>
          </p:spPr>
          <p:txBody>
            <a:bodyPr wrap="square" rtlCol="0">
              <a:spAutoFit/>
            </a:bodyPr>
            <a:lstStyle>
              <a:defPPr>
                <a:defRPr lang="zh-TW"/>
              </a:defPPr>
            </a:lstStyle>
            <a:p>
              <a:r>
                <a:rPr lang="en-US" sz="1200" i="1" u="sng" dirty="0" err="1">
                  <a:solidFill>
                    <a:srgbClr val="0000FF"/>
                  </a:solidFill>
                </a:rPr>
                <a:t>閱讀</a:t>
              </a:r>
              <a:endParaRPr lang="en-US" sz="1200" i="1" u="sng" dirty="0">
                <a:solidFill>
                  <a:srgbClr val="0000FF"/>
                </a:solidFill>
              </a:endParaRPr>
            </a:p>
          </p:txBody>
        </p:sp>
      </p:grpSp>
      <p:grpSp>
        <p:nvGrpSpPr>
          <p:cNvPr id="22" name="Group 21">
            <a:extLst>
              <a:ext uri="{FF2B5EF4-FFF2-40B4-BE49-F238E27FC236}">
                <a16:creationId xmlns:a16="http://schemas.microsoft.com/office/drawing/2014/main" id="{C45B771B-529B-5005-8FB5-C2F5BB1BE7FC}"/>
              </a:ext>
            </a:extLst>
          </p:cNvPr>
          <p:cNvGrpSpPr/>
          <p:nvPr/>
        </p:nvGrpSpPr>
        <p:grpSpPr>
          <a:xfrm>
            <a:off x="2162445" y="6055196"/>
            <a:ext cx="1704857" cy="625400"/>
            <a:chOff x="2162445" y="6055196"/>
            <a:chExt cx="1704857" cy="625400"/>
          </a:xfrm>
        </p:grpSpPr>
        <p:pic>
          <p:nvPicPr>
            <p:cNvPr id="23" name="Picture 22">
              <a:extLst>
                <a:ext uri="{FF2B5EF4-FFF2-40B4-BE49-F238E27FC236}">
                  <a16:creationId xmlns:a16="http://schemas.microsoft.com/office/drawing/2014/main" id="{F35923B1-6CE3-4A83-57FB-BD9C66CA086F}"/>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24" name="TextBox 23">
              <a:extLst>
                <a:ext uri="{FF2B5EF4-FFF2-40B4-BE49-F238E27FC236}">
                  <a16:creationId xmlns:a16="http://schemas.microsoft.com/office/drawing/2014/main" id="{1732B1CB-BCD0-44B9-A4B5-20015127EE80}"/>
                </a:ext>
              </a:extLst>
            </p:cNvPr>
            <p:cNvSpPr txBox="1"/>
            <p:nvPr/>
          </p:nvSpPr>
          <p:spPr>
            <a:xfrm>
              <a:off x="3307371" y="6403597"/>
              <a:ext cx="559931" cy="276999"/>
            </a:xfrm>
            <a:prstGeom prst="rect">
              <a:avLst/>
            </a:prstGeom>
            <a:noFill/>
          </p:spPr>
          <p:txBody>
            <a:bodyPr wrap="square" rtlCol="0">
              <a:spAutoFit/>
            </a:bodyPr>
            <a:lstStyle>
              <a:defPPr>
                <a:defRPr lang="zh-TW"/>
              </a:defPPr>
            </a:lstStyle>
            <a:p>
              <a:r>
                <a:rPr lang="en-US" sz="1200" i="1">
                  <a:solidFill>
                    <a:srgbClr val="0000FF"/>
                  </a:solidFill>
                  <a:hlinkClick r:id="rId7"/>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8C1DFD4D-2069-5960-6D30-53A2C55BF1EC}"/>
              </a:ext>
            </a:extLst>
          </p:cNvPr>
          <p:cNvGrpSpPr/>
          <p:nvPr/>
        </p:nvGrpSpPr>
        <p:grpSpPr>
          <a:xfrm>
            <a:off x="3884029" y="6102821"/>
            <a:ext cx="1606065" cy="573257"/>
            <a:chOff x="3884029" y="6102821"/>
            <a:chExt cx="1606065" cy="573257"/>
          </a:xfrm>
        </p:grpSpPr>
        <p:pic>
          <p:nvPicPr>
            <p:cNvPr id="26" name="Picture 25">
              <a:extLst>
                <a:ext uri="{FF2B5EF4-FFF2-40B4-BE49-F238E27FC236}">
                  <a16:creationId xmlns:a16="http://schemas.microsoft.com/office/drawing/2014/main" id="{9C33B3A7-1937-0AA3-A884-29EB9431B6C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7" name="TextBox 26">
              <a:extLst>
                <a:ext uri="{FF2B5EF4-FFF2-40B4-BE49-F238E27FC236}">
                  <a16:creationId xmlns:a16="http://schemas.microsoft.com/office/drawing/2014/main" id="{D30F237D-6943-A4D9-BB0F-9362AA8C45F4}"/>
                </a:ext>
              </a:extLst>
            </p:cNvPr>
            <p:cNvSpPr txBox="1"/>
            <p:nvPr/>
          </p:nvSpPr>
          <p:spPr>
            <a:xfrm>
              <a:off x="4930163" y="6399079"/>
              <a:ext cx="559931" cy="276999"/>
            </a:xfrm>
            <a:prstGeom prst="rect">
              <a:avLst/>
            </a:prstGeom>
            <a:noFill/>
          </p:spPr>
          <p:txBody>
            <a:bodyPr wrap="square" rtlCol="0">
              <a:spAutoFit/>
            </a:bodyPr>
            <a:lstStyle>
              <a:defPPr>
                <a:defRPr lang="zh-TW"/>
              </a:defPPr>
            </a:lstStyle>
            <a:p>
              <a:r>
                <a:rPr lang="en-US" sz="1200" i="1">
                  <a:solidFill>
                    <a:srgbClr val="0000FF"/>
                  </a:solidFill>
                  <a:hlinkClick r:id="rId9"/>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C8E265FD-6637-81C1-2076-CFCDDA92791E}"/>
              </a:ext>
            </a:extLst>
          </p:cNvPr>
          <p:cNvGrpSpPr/>
          <p:nvPr/>
        </p:nvGrpSpPr>
        <p:grpSpPr>
          <a:xfrm>
            <a:off x="5500838" y="6030580"/>
            <a:ext cx="1694229" cy="642229"/>
            <a:chOff x="5500838" y="6030580"/>
            <a:chExt cx="1694229" cy="642229"/>
          </a:xfrm>
        </p:grpSpPr>
        <p:pic>
          <p:nvPicPr>
            <p:cNvPr id="29" name="Picture 28">
              <a:extLst>
                <a:ext uri="{FF2B5EF4-FFF2-40B4-BE49-F238E27FC236}">
                  <a16:creationId xmlns:a16="http://schemas.microsoft.com/office/drawing/2014/main" id="{FDEA213B-9E78-0CFB-29B8-6A5D0035F930}"/>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30" name="TextBox 29">
              <a:extLst>
                <a:ext uri="{FF2B5EF4-FFF2-40B4-BE49-F238E27FC236}">
                  <a16:creationId xmlns:a16="http://schemas.microsoft.com/office/drawing/2014/main" id="{47F3063C-6F68-8BA7-9667-4B56BDE4A34D}"/>
                </a:ext>
              </a:extLst>
            </p:cNvPr>
            <p:cNvSpPr txBox="1"/>
            <p:nvPr/>
          </p:nvSpPr>
          <p:spPr>
            <a:xfrm>
              <a:off x="6635136" y="6395810"/>
              <a:ext cx="559931" cy="276999"/>
            </a:xfrm>
            <a:prstGeom prst="rect">
              <a:avLst/>
            </a:prstGeom>
            <a:noFill/>
          </p:spPr>
          <p:txBody>
            <a:bodyPr wrap="square" rtlCol="0">
              <a:spAutoFit/>
            </a:bodyPr>
            <a:lstStyle>
              <a:defPPr>
                <a:defRPr lang="zh-TW"/>
              </a:defPPr>
            </a:lstStyle>
            <a:p>
              <a:r>
                <a:rPr lang="en-US" sz="1200" i="1">
                  <a:solidFill>
                    <a:srgbClr val="0000FF"/>
                  </a:solidFill>
                  <a:hlinkClick r:id="rId11"/>
                </a:rPr>
                <a:t>閱讀</a:t>
              </a:r>
              <a:endParaRPr lang="en-US" sz="1200" i="1">
                <a:solidFill>
                  <a:srgbClr val="0000FF"/>
                </a:solidFill>
              </a:endParaRPr>
            </a:p>
          </p:txBody>
        </p:sp>
      </p:grpSp>
      <p:grpSp>
        <p:nvGrpSpPr>
          <p:cNvPr id="31" name="Group 30">
            <a:extLst>
              <a:ext uri="{FF2B5EF4-FFF2-40B4-BE49-F238E27FC236}">
                <a16:creationId xmlns:a16="http://schemas.microsoft.com/office/drawing/2014/main" id="{B9FD2D26-6C41-DF35-A7B8-62D120FE9A78}"/>
              </a:ext>
            </a:extLst>
          </p:cNvPr>
          <p:cNvGrpSpPr/>
          <p:nvPr/>
        </p:nvGrpSpPr>
        <p:grpSpPr>
          <a:xfrm>
            <a:off x="7260522" y="6019647"/>
            <a:ext cx="1541830" cy="657225"/>
            <a:chOff x="7260522" y="6019647"/>
            <a:chExt cx="1541830" cy="657225"/>
          </a:xfrm>
        </p:grpSpPr>
        <p:pic>
          <p:nvPicPr>
            <p:cNvPr id="32" name="Picture 31">
              <a:extLst>
                <a:ext uri="{FF2B5EF4-FFF2-40B4-BE49-F238E27FC236}">
                  <a16:creationId xmlns:a16="http://schemas.microsoft.com/office/drawing/2014/main" id="{82A34A55-A706-4D1B-F9EB-CEDD37707F32}"/>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33" name="TextBox 32">
              <a:extLst>
                <a:ext uri="{FF2B5EF4-FFF2-40B4-BE49-F238E27FC236}">
                  <a16:creationId xmlns:a16="http://schemas.microsoft.com/office/drawing/2014/main" id="{A7E56D7B-901D-AC09-307E-98C22B58A685}"/>
                </a:ext>
              </a:extLst>
            </p:cNvPr>
            <p:cNvSpPr txBox="1"/>
            <p:nvPr/>
          </p:nvSpPr>
          <p:spPr>
            <a:xfrm>
              <a:off x="8242421" y="6382231"/>
              <a:ext cx="559931" cy="276999"/>
            </a:xfrm>
            <a:prstGeom prst="rect">
              <a:avLst/>
            </a:prstGeom>
            <a:noFill/>
          </p:spPr>
          <p:txBody>
            <a:bodyPr wrap="square" rtlCol="0">
              <a:spAutoFit/>
            </a:bodyPr>
            <a:lstStyle>
              <a:defPPr>
                <a:defRPr lang="zh-TW"/>
              </a:defP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166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583065431"/>
              </p:ext>
            </p:extLst>
          </p:nvPr>
        </p:nvGraphicFramePr>
        <p:xfrm>
          <a:off x="16513" y="1738941"/>
          <a:ext cx="9110974" cy="381627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72906">
                  <a:extLst>
                    <a:ext uri="{9D8B030D-6E8A-4147-A177-3AD203B41FA5}">
                      <a16:colId xmlns:a16="http://schemas.microsoft.com/office/drawing/2014/main" val="2565856468"/>
                    </a:ext>
                  </a:extLst>
                </a:gridCol>
                <a:gridCol w="872906">
                  <a:extLst>
                    <a:ext uri="{9D8B030D-6E8A-4147-A177-3AD203B41FA5}">
                      <a16:colId xmlns:a16="http://schemas.microsoft.com/office/drawing/2014/main" val="3900648050"/>
                    </a:ext>
                  </a:extLst>
                </a:gridCol>
                <a:gridCol w="872906">
                  <a:extLst>
                    <a:ext uri="{9D8B030D-6E8A-4147-A177-3AD203B41FA5}">
                      <a16:colId xmlns:a16="http://schemas.microsoft.com/office/drawing/2014/main" val="2122113404"/>
                    </a:ext>
                  </a:extLst>
                </a:gridCol>
                <a:gridCol w="872906">
                  <a:extLst>
                    <a:ext uri="{9D8B030D-6E8A-4147-A177-3AD203B41FA5}">
                      <a16:colId xmlns:a16="http://schemas.microsoft.com/office/drawing/2014/main" val="905671876"/>
                    </a:ext>
                  </a:extLst>
                </a:gridCol>
                <a:gridCol w="872906">
                  <a:extLst>
                    <a:ext uri="{9D8B030D-6E8A-4147-A177-3AD203B41FA5}">
                      <a16:colId xmlns:a16="http://schemas.microsoft.com/office/drawing/2014/main" val="3155535811"/>
                    </a:ext>
                  </a:extLst>
                </a:gridCol>
                <a:gridCol w="872906">
                  <a:extLst>
                    <a:ext uri="{9D8B030D-6E8A-4147-A177-3AD203B41FA5}">
                      <a16:colId xmlns:a16="http://schemas.microsoft.com/office/drawing/2014/main" val="2748578960"/>
                    </a:ext>
                  </a:extLst>
                </a:gridCol>
                <a:gridCol w="1044000">
                  <a:extLst>
                    <a:ext uri="{9D8B030D-6E8A-4147-A177-3AD203B41FA5}">
                      <a16:colId xmlns:a16="http://schemas.microsoft.com/office/drawing/2014/main" val="2393102404"/>
                    </a:ext>
                  </a:extLst>
                </a:gridCol>
                <a:gridCol w="872906">
                  <a:extLst>
                    <a:ext uri="{9D8B030D-6E8A-4147-A177-3AD203B41FA5}">
                      <a16:colId xmlns:a16="http://schemas.microsoft.com/office/drawing/2014/main" val="3567203134"/>
                    </a:ext>
                  </a:extLst>
                </a:gridCol>
              </a:tblGrid>
              <a:tr h="450769">
                <a:tc>
                  <a:txBody>
                    <a:bodyPr/>
                    <a:lstStyle>
                      <a:defPPr/>
                    </a:lstStyle>
                    <a:p>
                      <a:endParaRPr lang="en-US" sz="1300">
                        <a:solidFill>
                          <a:schemeClr val="tx1">
                            <a:lumMod val="76000"/>
                            <a:lumOff val="24000"/>
                          </a:schemeClr>
                        </a:solidFill>
                      </a:endParaRPr>
                    </a:p>
                  </a:txBody>
                  <a:tcPr/>
                </a:tc>
                <a:tc>
                  <a:txBody>
                    <a:bodyPr/>
                    <a:lstStyle>
                      <a:defPPr/>
                    </a:lstStyle>
                    <a:p>
                      <a:pPr algn="ctr"/>
                      <a:r>
                        <a:rPr lang="en-US" sz="1300" dirty="0" err="1">
                          <a:solidFill>
                            <a:schemeClr val="bg1"/>
                          </a:solidFill>
                        </a:rPr>
                        <a:t>入口</a:t>
                      </a:r>
                      <a:endParaRPr lang="en-US" sz="1300" dirty="0">
                        <a:solidFill>
                          <a:schemeClr val="bg1"/>
                        </a:solidFill>
                      </a:endParaRPr>
                    </a:p>
                  </a:txBody>
                  <a:tcPr/>
                </a:tc>
                <a:tc>
                  <a:txBody>
                    <a:bodyPr/>
                    <a:lstStyle>
                      <a:defPPr/>
                    </a:lstStyle>
                    <a:p>
                      <a:pPr algn="ctr"/>
                      <a:r>
                        <a:rPr lang="en-US" sz="1300" dirty="0" err="1">
                          <a:solidFill>
                            <a:schemeClr val="bg1"/>
                          </a:solidFill>
                        </a:rPr>
                        <a:t>閘門</a:t>
                      </a:r>
                      <a:endParaRPr lang="en-US" sz="1300" dirty="0">
                        <a:solidFill>
                          <a:schemeClr val="bg1"/>
                        </a:solidFill>
                      </a:endParaRPr>
                    </a:p>
                  </a:txBody>
                  <a:tcPr/>
                </a:tc>
                <a:tc>
                  <a:txBody>
                    <a:bodyPr/>
                    <a:lstStyle>
                      <a:defPPr/>
                    </a:lstStyle>
                    <a:p>
                      <a:pPr algn="ctr"/>
                      <a:r>
                        <a:rPr lang="en-US" sz="1300" dirty="0" err="1">
                          <a:solidFill>
                            <a:schemeClr val="bg1"/>
                          </a:solidFill>
                        </a:rPr>
                        <a:t>病房</a:t>
                      </a:r>
                      <a:endParaRPr lang="en-US" sz="1300" dirty="0">
                        <a:solidFill>
                          <a:schemeClr val="bg1"/>
                        </a:solidFill>
                      </a:endParaRPr>
                    </a:p>
                  </a:txBody>
                  <a:tcPr/>
                </a:tc>
                <a:tc>
                  <a:txBody>
                    <a:bodyPr/>
                    <a:lstStyle>
                      <a:defPPr/>
                    </a:lstStyle>
                    <a:p>
                      <a:pPr algn="ctr"/>
                      <a:r>
                        <a:rPr lang="en-US" sz="1300" dirty="0" err="1">
                          <a:solidFill>
                            <a:schemeClr val="bg1"/>
                          </a:solidFill>
                        </a:rPr>
                        <a:t>護理站</a:t>
                      </a:r>
                      <a:endParaRPr lang="en-US" sz="1300" dirty="0">
                        <a:solidFill>
                          <a:schemeClr val="bg1"/>
                        </a:solidFill>
                      </a:endParaRPr>
                    </a:p>
                  </a:txBody>
                  <a:tcPr/>
                </a:tc>
                <a:tc>
                  <a:txBody>
                    <a:bodyPr/>
                    <a:lstStyle>
                      <a:defPPr/>
                    </a:lstStyle>
                    <a:p>
                      <a:pPr algn="ctr"/>
                      <a:r>
                        <a:rPr lang="en-US" sz="1300">
                          <a:solidFill>
                            <a:schemeClr val="bg1"/>
                          </a:solidFill>
                        </a:rPr>
                        <a:t>服務臺</a:t>
                      </a:r>
                    </a:p>
                  </a:txBody>
                  <a:tcPr/>
                </a:tc>
                <a:tc>
                  <a:txBody>
                    <a:bodyPr/>
                    <a:lstStyle>
                      <a:defPPr/>
                    </a:lstStyle>
                    <a:p>
                      <a:pPr algn="ctr"/>
                      <a:r>
                        <a:rPr lang="en-US" sz="1300">
                          <a:solidFill>
                            <a:schemeClr val="bg1"/>
                          </a:solidFill>
                        </a:rPr>
                        <a:t>走廊</a:t>
                      </a:r>
                    </a:p>
                  </a:txBody>
                  <a:tcPr/>
                </a:tc>
                <a:tc>
                  <a:txBody>
                    <a:bodyPr/>
                    <a:lstStyle>
                      <a:defPPr/>
                    </a:lstStyle>
                    <a:p>
                      <a:pPr algn="ctr"/>
                      <a:r>
                        <a:rPr lang="en-US" sz="1300" dirty="0" err="1">
                          <a:solidFill>
                            <a:schemeClr val="bg1"/>
                          </a:solidFill>
                        </a:rPr>
                        <a:t>救護車進入</a:t>
                      </a:r>
                      <a:endParaRPr lang="en-US" sz="1300" dirty="0">
                        <a:solidFill>
                          <a:schemeClr val="bg1"/>
                        </a:solidFill>
                      </a:endParaRPr>
                    </a:p>
                  </a:txBody>
                  <a:tcPr/>
                </a:tc>
                <a:tc>
                  <a:txBody>
                    <a:bodyPr/>
                    <a:lstStyle>
                      <a:defPPr/>
                    </a:lstStyle>
                    <a:p>
                      <a:pPr algn="ctr"/>
                      <a:r>
                        <a:rPr lang="en-US" sz="1300" dirty="0" err="1">
                          <a:solidFill>
                            <a:schemeClr val="bg1"/>
                          </a:solidFill>
                        </a:rPr>
                        <a:t>周邊</a:t>
                      </a:r>
                      <a:endParaRPr lang="en-US" sz="1300" dirty="0">
                        <a:solidFill>
                          <a:schemeClr val="bg1"/>
                        </a:solidFill>
                      </a:endParaRPr>
                    </a:p>
                  </a:txBody>
                  <a:tcPr/>
                </a:tc>
                <a:extLst>
                  <a:ext uri="{0D108BD9-81ED-4DB2-BD59-A6C34878D82A}">
                    <a16:rowId xmlns:a16="http://schemas.microsoft.com/office/drawing/2014/main" val="2090737549"/>
                  </a:ext>
                </a:extLst>
              </a:tr>
              <a:tr h="450769">
                <a:tc>
                  <a:txBody>
                    <a:bodyPr/>
                    <a:lstStyle>
                      <a:defP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dirty="0">
                          <a:solidFill>
                            <a:schemeClr val="tx1">
                              <a:lumMod val="76000"/>
                              <a:lumOff val="24000"/>
                            </a:schemeClr>
                          </a:solidFill>
                        </a:rPr>
                        <a:t>Y</a:t>
                      </a: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defP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自動車牌辨識子彈型攝影機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存取控制門站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defP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defPPr/>
                    </a:lstStyle>
                    <a:p>
                      <a:r>
                        <a:rPr lang="en-US" sz="1300">
                          <a:solidFill>
                            <a:schemeClr val="tx1">
                              <a:lumMod val="76000"/>
                              <a:lumOff val="24000"/>
                            </a:schemeClr>
                          </a:solidFill>
                        </a:rPr>
                        <a:t>一般監控子彈型攝影機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defPPr/>
                    </a:lstStyle>
                    <a:p>
                      <a:r>
                        <a:rPr lang="en-US" sz="1300">
                          <a:solidFill>
                            <a:schemeClr val="tx1">
                              <a:lumMod val="76000"/>
                              <a:lumOff val="24000"/>
                            </a:schemeClr>
                          </a:solidFill>
                        </a:rPr>
                        <a:t>一般監控圓頂型攝影機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392128365"/>
              </p:ext>
            </p:extLst>
          </p:nvPr>
        </p:nvGraphicFramePr>
        <p:xfrm>
          <a:off x="463752" y="2078928"/>
          <a:ext cx="8028398" cy="3572114"/>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defPPr/>
                    </a:lstStyle>
                    <a:p>
                      <a:endParaRPr lang="en-US" sz="1300" b="1" kern="1200">
                        <a:solidFill>
                          <a:schemeClr val="bg1"/>
                        </a:solidFill>
                        <a:latin typeface="+mn-lt"/>
                        <a:ea typeface="+mn-ea"/>
                        <a:cs typeface="+mn-cs"/>
                      </a:endParaRPr>
                    </a:p>
                  </a:txBody>
                  <a:tcPr/>
                </a:tc>
                <a:tc>
                  <a:txBody>
                    <a:bodyPr/>
                    <a:lstStyle>
                      <a:defPPr/>
                    </a:lstStyle>
                    <a:p>
                      <a:pPr algn="ctr"/>
                      <a:r>
                        <a:rPr lang="en-US" sz="1300" dirty="0">
                          <a:solidFill>
                            <a:schemeClr val="bg1"/>
                          </a:solidFill>
                          <a:latin typeface="+mn-lt"/>
                        </a:rPr>
                        <a:t>Windows NVR (NVR 3)</a:t>
                      </a:r>
                    </a:p>
                  </a:txBody>
                  <a:tcPr/>
                </a:tc>
                <a:tc>
                  <a:txBody>
                    <a:bodyPr/>
                    <a:lstStyle>
                      <a:defPPr/>
                    </a:lstStyle>
                    <a:p>
                      <a:pPr algn="ctr"/>
                      <a:r>
                        <a:rPr lang="zh-TW" altLang="en-US" sz="1300" dirty="0">
                          <a:solidFill>
                            <a:schemeClr val="bg1"/>
                          </a:solidFill>
                          <a:latin typeface="+mn-lt"/>
                        </a:rPr>
                        <a:t>訪問</a:t>
                      </a:r>
                      <a:r>
                        <a:rPr lang="en-US" sz="1300" dirty="0" err="1">
                          <a:solidFill>
                            <a:schemeClr val="bg1"/>
                          </a:solidFill>
                          <a:latin typeface="+mn-lt"/>
                        </a:rPr>
                        <a:t>控制智慧伺服器</a:t>
                      </a:r>
                      <a:endParaRPr lang="en-US" sz="1300" dirty="0">
                        <a:solidFill>
                          <a:schemeClr val="bg1"/>
                        </a:solidFill>
                        <a:latin typeface="+mn-lt"/>
                      </a:endParaRPr>
                    </a:p>
                  </a:txBody>
                  <a:tcPr/>
                </a:tc>
                <a:extLst>
                  <a:ext uri="{0D108BD9-81ED-4DB2-BD59-A6C34878D82A}">
                    <a16:rowId xmlns:a16="http://schemas.microsoft.com/office/drawing/2014/main" val="2090737549"/>
                  </a:ext>
                </a:extLst>
              </a:tr>
              <a:tr h="450769">
                <a:tc>
                  <a:txBody>
                    <a:bodyPr/>
                    <a:lstStyle>
                      <a:defP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defP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自動車牌辨識子彈型攝影機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存取控制門站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defP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defPPr/>
                    </a:lstStyle>
                    <a:p>
                      <a:r>
                        <a:rPr lang="en-US" sz="1300">
                          <a:solidFill>
                            <a:schemeClr val="tx1">
                              <a:lumMod val="76000"/>
                              <a:lumOff val="24000"/>
                            </a:schemeClr>
                          </a:solidFill>
                        </a:rPr>
                        <a:t>一般監控子彈型攝影機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defPPr/>
                    </a:lstStyle>
                    <a:p>
                      <a:r>
                        <a:rPr lang="en-US" sz="1300">
                          <a:solidFill>
                            <a:schemeClr val="tx1">
                              <a:lumMod val="76000"/>
                              <a:lumOff val="24000"/>
                            </a:schemeClr>
                          </a:solidFill>
                        </a:rPr>
                        <a:t>一般監控圓頂型攝影機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3208319081"/>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defPPr/>
                    </a:lstStyle>
                    <a:p>
                      <a:r>
                        <a:rPr lang="en-US" sz="1400" b="1"/>
                        <a:t>功能</a:t>
                      </a:r>
                    </a:p>
                  </a:txBody>
                  <a:tcPr>
                    <a:solidFill>
                      <a:schemeClr val="bg1">
                        <a:lumMod val="95000"/>
                      </a:schemeClr>
                    </a:solidFill>
                  </a:tcPr>
                </a:tc>
                <a:tc>
                  <a:txBody>
                    <a:bodyPr/>
                    <a:lstStyle>
                      <a:defPPr/>
                    </a:lstStyle>
                    <a:p>
                      <a:r>
                        <a:rPr lang="en-US" sz="1400" b="1"/>
                        <a:t>NVR 3商業版</a:t>
                      </a:r>
                    </a:p>
                  </a:txBody>
                  <a:tcPr>
                    <a:solidFill>
                      <a:schemeClr val="bg1">
                        <a:lumMod val="95000"/>
                      </a:schemeClr>
                    </a:solidFill>
                  </a:tcPr>
                </a:tc>
                <a:tc>
                  <a:txBody>
                    <a:bodyPr/>
                    <a:lstStyle>
                      <a:defP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defPPr/>
                    </a:lstStyle>
                    <a:p>
                      <a:r>
                        <a:rPr lang="en-US" sz="1400"/>
                        <a:t>最大通道數</a:t>
                      </a:r>
                    </a:p>
                  </a:txBody>
                  <a:tcPr anchor="ctr"/>
                </a:tc>
                <a:tc>
                  <a:txBody>
                    <a:bodyPr/>
                    <a:lstStyle>
                      <a:defPPr/>
                    </a:lstStyle>
                    <a:p>
                      <a:r>
                        <a:rPr lang="en-US" sz="1400"/>
                        <a:t>100</a:t>
                      </a:r>
                    </a:p>
                  </a:txBody>
                  <a:tcPr anchor="ctr"/>
                </a:tc>
                <a:tc>
                  <a:txBody>
                    <a:bodyPr/>
                    <a:lstStyle>
                      <a:defP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defPPr/>
                    </a:lstStyle>
                    <a:p>
                      <a:r>
                        <a:rPr lang="en-US" sz="1400"/>
                        <a:t>免費ACTi攝影機通道包含</a:t>
                      </a:r>
                    </a:p>
                  </a:txBody>
                  <a:tcPr anchor="ctr"/>
                </a:tc>
                <a:tc>
                  <a:txBody>
                    <a:bodyPr/>
                    <a:lstStyle>
                      <a:defPPr/>
                    </a:lstStyle>
                    <a:p>
                      <a:r>
                        <a:rPr lang="en-US" sz="1400"/>
                        <a:t>32</a:t>
                      </a:r>
                    </a:p>
                  </a:txBody>
                  <a:tcPr anchor="ctr"/>
                </a:tc>
                <a:tc>
                  <a:txBody>
                    <a:bodyPr/>
                    <a:lstStyle>
                      <a:defPPr/>
                    </a:lstStyle>
                    <a:p>
                      <a:r>
                        <a:rPr lang="en-US" sz="1400"/>
                        <a:t>1</a:t>
                      </a:r>
                    </a:p>
                  </a:txBody>
                  <a:tcPr anchor="ctr"/>
                </a:tc>
                <a:extLst>
                  <a:ext uri="{0D108BD9-81ED-4DB2-BD59-A6C34878D82A}">
                    <a16:rowId xmlns:a16="http://schemas.microsoft.com/office/drawing/2014/main" val="10002"/>
                  </a:ext>
                </a:extLst>
              </a:tr>
              <a:tr h="273647">
                <a:tc>
                  <a:txBody>
                    <a:bodyPr/>
                    <a:lstStyle>
                      <a:defPPr/>
                    </a:lstStyle>
                    <a:p>
                      <a:r>
                        <a:rPr lang="en-US" sz="1400"/>
                        <a:t>免費的3</a:t>
                      </a:r>
                      <a:r>
                        <a:rPr lang="en-US" sz="1400" baseline="30000"/>
                        <a:t>rd</a:t>
                      </a:r>
                      <a:r>
                        <a:rPr lang="en-US" sz="1400"/>
                        <a:t>方攝影機通道包含</a:t>
                      </a:r>
                    </a:p>
                  </a:txBody>
                  <a:tcPr anchor="ctr"/>
                </a:tc>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TW" sz="1400"/>
                        <a:t>1</a:t>
                      </a:r>
                    </a:p>
                  </a:txBody>
                  <a:tcPr anchor="ctr"/>
                </a:tc>
                <a:tc>
                  <a:txBody>
                    <a:bodyPr/>
                    <a:lstStyle>
                      <a:defPPr/>
                    </a:lstStyle>
                    <a:p>
                      <a:r>
                        <a:rPr lang="en-US" altLang="zh-TW" sz="1400"/>
                        <a:t>1</a:t>
                      </a:r>
                    </a:p>
                  </a:txBody>
                  <a:tcPr anchor="ctr"/>
                </a:tc>
                <a:extLst>
                  <a:ext uri="{0D108BD9-81ED-4DB2-BD59-A6C34878D82A}">
                    <a16:rowId xmlns:a16="http://schemas.microsoft.com/office/drawing/2014/main" val="3732438586"/>
                  </a:ext>
                </a:extLst>
              </a:tr>
              <a:tr h="273647">
                <a:tc>
                  <a:txBody>
                    <a:bodyPr/>
                    <a:lstStyle>
                      <a:defPPr/>
                    </a:lstStyle>
                    <a:p>
                      <a:r>
                        <a:rPr lang="en-US" sz="1400" dirty="0" err="1"/>
                        <a:t>內容管理系統支援</a:t>
                      </a:r>
                      <a:endParaRPr lang="en-US" sz="1400" dirty="0"/>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1080548930"/>
                  </a:ext>
                </a:extLst>
              </a:tr>
              <a:tr h="273647">
                <a:tc>
                  <a:txBody>
                    <a:bodyPr/>
                    <a:lstStyle>
                      <a:defPPr/>
                    </a:lstStyle>
                    <a:p>
                      <a:r>
                        <a:rPr lang="en-US" sz="1400" dirty="0" err="1"/>
                        <a:t>POS、存取控制、網路IO支援</a:t>
                      </a:r>
                      <a:endParaRPr lang="en-US" sz="1400" dirty="0"/>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10003"/>
                  </a:ext>
                </a:extLst>
              </a:tr>
              <a:tr h="273647">
                <a:tc>
                  <a:txBody>
                    <a:bodyPr/>
                    <a:lstStyle>
                      <a:defPPr/>
                    </a:lstStyle>
                    <a:p>
                      <a:r>
                        <a:rPr lang="en-US" sz="1400" dirty="0" err="1"/>
                        <a:t>電子地圖</a:t>
                      </a:r>
                      <a:endParaRPr lang="en-US" sz="1400" dirty="0"/>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10004"/>
                  </a:ext>
                </a:extLst>
              </a:tr>
              <a:tr h="273647">
                <a:tc>
                  <a:txBody>
                    <a:bodyPr/>
                    <a:lstStyle>
                      <a:defPPr/>
                    </a:lstStyle>
                    <a:p>
                      <a:r>
                        <a:rPr lang="en-US" sz="1400" dirty="0" err="1"/>
                        <a:t>谷歌地圖</a:t>
                      </a:r>
                      <a:endParaRPr lang="en-US" sz="1400" dirty="0"/>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420238445"/>
                  </a:ext>
                </a:extLst>
              </a:tr>
              <a:tr h="273647">
                <a:tc>
                  <a:txBody>
                    <a:bodyPr/>
                    <a:lstStyle>
                      <a:defPPr/>
                    </a:lstStyle>
                    <a:p>
                      <a:r>
                        <a:rPr lang="en-US" sz="1400"/>
                        <a:t>顯示中的嵌入式網站</a:t>
                      </a:r>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3112262903"/>
                  </a:ext>
                </a:extLst>
              </a:tr>
              <a:tr h="273647">
                <a:tc>
                  <a:txBody>
                    <a:bodyPr/>
                    <a:lstStyle>
                      <a:defPPr/>
                    </a:lstStyle>
                    <a:p>
                      <a:r>
                        <a:rPr lang="en-US" sz="1400"/>
                        <a:t>PTZ控制</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284105931"/>
                  </a:ext>
                </a:extLst>
              </a:tr>
              <a:tr h="273647">
                <a:tc>
                  <a:txBody>
                    <a:bodyPr/>
                    <a:lstStyle>
                      <a:defPPr/>
                    </a:lstStyle>
                    <a:p>
                      <a:r>
                        <a:rPr lang="en-US" sz="1400"/>
                        <a:t>冗餘支援 (N+1, N-to-N)</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510118436"/>
                  </a:ext>
                </a:extLst>
              </a:tr>
              <a:tr h="273647">
                <a:tc>
                  <a:txBody>
                    <a:bodyPr/>
                    <a:lstStyle>
                      <a:defPPr/>
                    </a:lstStyle>
                    <a:p>
                      <a:r>
                        <a:rPr lang="en-US" sz="1400"/>
                        <a:t>工作站、網頁客戶端、行動客戶端</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1761452278"/>
                  </a:ext>
                </a:extLst>
              </a:tr>
              <a:tr h="273647">
                <a:tc>
                  <a:txBody>
                    <a:bodyPr/>
                    <a:lstStyle>
                      <a:defPPr/>
                    </a:lstStyle>
                    <a:p>
                      <a:r>
                        <a:rPr lang="en-US" sz="1400" dirty="0" err="1"/>
                        <a:t>顯示佈局</a:t>
                      </a:r>
                      <a:r>
                        <a:rPr lang="en-US" sz="1400" dirty="0"/>
                        <a:t> (</a:t>
                      </a:r>
                      <a:r>
                        <a:rPr lang="en-US" sz="1400" dirty="0" err="1"/>
                        <a:t>最大網格大小</a:t>
                      </a:r>
                      <a:r>
                        <a:rPr lang="en-US" sz="1400" dirty="0"/>
                        <a:t>)</a:t>
                      </a:r>
                    </a:p>
                  </a:txBody>
                  <a:tcPr anchor="ctr"/>
                </a:tc>
                <a:tc>
                  <a:txBody>
                    <a:bodyPr/>
                    <a:lstStyle>
                      <a:defPPr/>
                    </a:lstStyle>
                    <a:p>
                      <a:r>
                        <a:rPr lang="en-US" sz="1400">
                          <a:solidFill>
                            <a:schemeClr val="tx1">
                              <a:lumMod val="65000"/>
                              <a:lumOff val="35000"/>
                            </a:schemeClr>
                          </a:solidFill>
                        </a:rPr>
                        <a:t>225</a:t>
                      </a:r>
                    </a:p>
                  </a:txBody>
                  <a:tcPr anchor="ctr"/>
                </a:tc>
                <a:tc>
                  <a:txBody>
                    <a:bodyPr/>
                    <a:lstStyle>
                      <a:defP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defPPr>
              <a:defRPr lang="zh-TW"/>
            </a:defPPr>
          </a:lstStyle>
          <a:p>
            <a:r>
              <a:rPr lang="en-US" sz="1600" b="1" dirty="0">
                <a:latin typeface="標楷體" panose="03000509000000000000" pitchFamily="65" charset="-120"/>
                <a:ea typeface="標楷體" panose="03000509000000000000" pitchFamily="65" charset="-120"/>
              </a:rPr>
              <a:t>NVR 3 </a:t>
            </a:r>
            <a:r>
              <a:rPr lang="en-US" sz="1600" dirty="0" err="1">
                <a:latin typeface="標楷體" panose="03000509000000000000" pitchFamily="65" charset="-120"/>
                <a:ea typeface="標楷體" panose="03000509000000000000" pitchFamily="65" charset="-120"/>
              </a:rPr>
              <a:t>是最著名的ACTi產品之一</a:t>
            </a:r>
            <a:r>
              <a:rPr lang="en-US" sz="1600" dirty="0">
                <a:latin typeface="標楷體" panose="03000509000000000000" pitchFamily="65" charset="-120"/>
                <a:ea typeface="標楷體" panose="03000509000000000000" pitchFamily="65" charset="-120"/>
              </a:rPr>
              <a:t> – </a:t>
            </a:r>
            <a:r>
              <a:rPr lang="en-US" sz="1600" dirty="0" err="1">
                <a:latin typeface="標楷體" panose="03000509000000000000" pitchFamily="65" charset="-120"/>
                <a:ea typeface="標楷體" panose="03000509000000000000" pitchFamily="65" charset="-120"/>
              </a:rPr>
              <a:t>它是一個專業且優雅的網路錄影機平臺，擁有廣泛的功能和極其可靠的性能，提供兩個版本（</a:t>
            </a:r>
            <a:r>
              <a:rPr lang="en-US" sz="1600" dirty="0" err="1">
                <a:latin typeface="標楷體" panose="03000509000000000000" pitchFamily="65" charset="-120"/>
                <a:ea typeface="標楷體" panose="03000509000000000000" pitchFamily="65" charset="-120"/>
                <a:hlinkClick r:id="rId3"/>
              </a:rPr>
              <a:t>閱讀更多</a:t>
            </a:r>
            <a:r>
              <a:rPr lang="en-US" sz="1600" dirty="0">
                <a:latin typeface="標楷體" panose="03000509000000000000" pitchFamily="65" charset="-120"/>
                <a:ea typeface="標楷體" panose="03000509000000000000" pitchFamily="65" charset="-120"/>
              </a:rPr>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22512" b="24778"/>
          <a:stretch>
            <a:fillRect/>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defPPr>
              <a:defRPr lang="zh-TW"/>
            </a:defPPr>
          </a:lstStyle>
          <a:p>
            <a:r>
              <a:rPr lang="en-US" sz="1400" dirty="0" err="1">
                <a:latin typeface="標楷體" panose="03000509000000000000" pitchFamily="65" charset="-120"/>
                <a:ea typeface="標楷體" panose="03000509000000000000" pitchFamily="65" charset="-120"/>
              </a:rPr>
              <a:t>存取控制智慧伺服器</a:t>
            </a:r>
            <a:r>
              <a:rPr lang="en-US" sz="1400" dirty="0">
                <a:latin typeface="標楷體" panose="03000509000000000000" pitchFamily="65" charset="-120"/>
                <a:ea typeface="標楷體" panose="03000509000000000000" pitchFamily="65" charset="-120"/>
              </a:rPr>
              <a:t> (ACSS) </a:t>
            </a:r>
            <a:r>
              <a:rPr lang="en-US" sz="1400" dirty="0" err="1">
                <a:latin typeface="標楷體" panose="03000509000000000000" pitchFamily="65" charset="-120"/>
                <a:ea typeface="標楷體" panose="03000509000000000000" pitchFamily="65" charset="-120"/>
              </a:rPr>
              <a:t>是一款易於使用的存取控制軟體，用於管理</a:t>
            </a:r>
            <a:r>
              <a:rPr lang="en-US" sz="1400" b="1" dirty="0" err="1">
                <a:latin typeface="標楷體" panose="03000509000000000000" pitchFamily="65" charset="-120"/>
                <a:ea typeface="標楷體" panose="03000509000000000000" pitchFamily="65" charset="-120"/>
              </a:rPr>
              <a:t>員工和訪客的進出</a:t>
            </a:r>
            <a:r>
              <a:rPr lang="en-US" sz="1400" dirty="0" err="1">
                <a:latin typeface="標楷體" panose="03000509000000000000" pitchFamily="65" charset="-120"/>
                <a:ea typeface="標楷體" panose="03000509000000000000" pitchFamily="65" charset="-120"/>
              </a:rPr>
              <a:t>通過門和閘，以及管理</a:t>
            </a:r>
            <a:r>
              <a:rPr lang="en-US" sz="1400" b="1" dirty="0" err="1">
                <a:latin typeface="標楷體" panose="03000509000000000000" pitchFamily="65" charset="-120"/>
                <a:ea typeface="標楷體" panose="03000509000000000000" pitchFamily="65" charset="-120"/>
              </a:rPr>
              <a:t>員工考勤</a:t>
            </a:r>
            <a:r>
              <a:rPr lang="en-US" sz="1400" dirty="0">
                <a:latin typeface="標楷體" panose="03000509000000000000" pitchFamily="65" charset="-120"/>
                <a:ea typeface="標楷體" panose="03000509000000000000" pitchFamily="65" charset="-120"/>
              </a:rPr>
              <a:t>。（</a:t>
            </a:r>
            <a:r>
              <a:rPr lang="en-US" sz="1400" dirty="0" err="1">
                <a:latin typeface="標楷體" panose="03000509000000000000" pitchFamily="65" charset="-120"/>
                <a:ea typeface="標楷體" panose="03000509000000000000" pitchFamily="65" charset="-120"/>
                <a:hlinkClick r:id="rId4"/>
              </a:rPr>
              <a:t>閱讀更多</a:t>
            </a:r>
            <a:r>
              <a:rPr lang="en-US" sz="1400" dirty="0">
                <a:latin typeface="標楷體" panose="03000509000000000000" pitchFamily="65" charset="-120"/>
                <a:ea typeface="標楷體" panose="03000509000000000000" pitchFamily="65" charset="-120"/>
              </a:rPr>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defPPr/>
                    </a:lstStyle>
                    <a:p>
                      <a:r>
                        <a:rPr lang="en-US" sz="1600"/>
                        <a:t>核心功能</a:t>
                      </a:r>
                    </a:p>
                  </a:txBody>
                  <a:tcPr anchor="ctr"/>
                </a:tc>
                <a:extLst>
                  <a:ext uri="{0D108BD9-81ED-4DB2-BD59-A6C34878D82A}">
                    <a16:rowId xmlns:a16="http://schemas.microsoft.com/office/drawing/2014/main" val="4120460234"/>
                  </a:ext>
                </a:extLst>
              </a:tr>
              <a:tr h="600747">
                <a:tc>
                  <a:txBody>
                    <a:bodyPr/>
                    <a:lstStyle>
                      <a:defPPr/>
                    </a:lstStyle>
                    <a:p>
                      <a:r>
                        <a:rPr lang="en-US" sz="1600" b="1"/>
                        <a:t>存取控制管理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門、閘、鎖、面部識別*、卡片、自動車牌辨識*、尾隨*檢測</a:t>
                      </a:r>
                      <a:endParaRPr lang="en-US" sz="1100"/>
                    </a:p>
                  </a:txBody>
                  <a:tcPr anchor="ctr"/>
                </a:tc>
                <a:extLst>
                  <a:ext uri="{0D108BD9-81ED-4DB2-BD59-A6C34878D82A}">
                    <a16:rowId xmlns:a16="http://schemas.microsoft.com/office/drawing/2014/main" val="505928441"/>
                  </a:ext>
                </a:extLst>
              </a:tr>
              <a:tr h="474744">
                <a:tc>
                  <a:txBody>
                    <a:bodyPr/>
                    <a:lstStyle>
                      <a:defP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訪客臨時進入登記</a:t>
                      </a:r>
                    </a:p>
                  </a:txBody>
                  <a:tcPr anchor="ctr"/>
                </a:tc>
                <a:extLst>
                  <a:ext uri="{0D108BD9-81ED-4DB2-BD59-A6C34878D82A}">
                    <a16:rowId xmlns:a16="http://schemas.microsoft.com/office/drawing/2014/main" val="3814978310"/>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en-US" sz="1600" b="1" kern="1200">
                          <a:solidFill>
                            <a:schemeClr val="dk1"/>
                          </a:solidFill>
                          <a:latin typeface="+mn-lt"/>
                          <a:ea typeface="+mn-ea"/>
                          <a:cs typeface="+mn-cs"/>
                        </a:rPr>
                        <a:t>餐飲訂購管理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ACTi深度學習AI攝影機產品線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defPPr/>
                    </a:lstStyle>
                    <a:p>
                      <a:pPr algn="ctr"/>
                      <a:r>
                        <a:rPr lang="en-US" sz="1400"/>
                        <a:t>型號</a:t>
                      </a:r>
                    </a:p>
                  </a:txBody>
                  <a:tcPr anchor="ctr"/>
                </a:tc>
                <a:tc>
                  <a:txBody>
                    <a:bodyPr/>
                    <a:lstStyle>
                      <a:defP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defPPr/>
                    </a:lstStyle>
                    <a:p>
                      <a:pPr algn="ctr"/>
                      <a:r>
                        <a:rPr lang="en-US" sz="1400"/>
                        <a:t>照片</a:t>
                      </a:r>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extLst>
                  <a:ext uri="{0D108BD9-81ED-4DB2-BD59-A6C34878D82A}">
                    <a16:rowId xmlns:a16="http://schemas.microsoft.com/office/drawing/2014/main" val="2775280382"/>
                  </a:ext>
                </a:extLst>
              </a:tr>
              <a:tr h="344545">
                <a:tc>
                  <a:txBody>
                    <a:bodyPr/>
                    <a:lstStyle>
                      <a:defPPr/>
                    </a:lstStyle>
                    <a:p>
                      <a:pPr algn="ctr"/>
                      <a:r>
                        <a:rPr lang="en-US" sz="1400"/>
                        <a:t>類型</a:t>
                      </a:r>
                    </a:p>
                  </a:txBody>
                  <a:tcPr anchor="ctr"/>
                </a:tc>
                <a:tc>
                  <a:txBody>
                    <a:bodyPr/>
                    <a:lstStyle>
                      <a:defPPr/>
                    </a:lstStyle>
                    <a:p>
                      <a:pPr algn="ctr"/>
                      <a:r>
                        <a:rPr lang="en-US" sz="1400"/>
                        <a:t>變焦子彈</a:t>
                      </a:r>
                    </a:p>
                  </a:txBody>
                  <a:tcPr anchor="ctr"/>
                </a:tc>
                <a:tc>
                  <a:txBody>
                    <a:bodyPr/>
                    <a:lstStyle>
                      <a:defPPr/>
                    </a:lstStyle>
                    <a:p>
                      <a:pPr algn="ctr"/>
                      <a:r>
                        <a:rPr lang="en-US" sz="1400"/>
                        <a:t>變焦圓頂</a:t>
                      </a:r>
                    </a:p>
                  </a:txBody>
                  <a:tcPr anchor="ctr"/>
                </a:tc>
                <a:tc>
                  <a:txBody>
                    <a:bodyPr/>
                    <a:lstStyle>
                      <a:defPPr/>
                    </a:lstStyle>
                    <a:p>
                      <a:pPr algn="ctr"/>
                      <a:r>
                        <a:rPr lang="en-US" sz="1400"/>
                        <a:t>速度圓頂</a:t>
                      </a:r>
                    </a:p>
                  </a:txBody>
                  <a:tcPr anchor="ctr"/>
                </a:tc>
                <a:tc>
                  <a:txBody>
                    <a:bodyPr/>
                    <a:lstStyle>
                      <a:defPPr/>
                    </a:lstStyle>
                    <a:p>
                      <a:pPr algn="ctr"/>
                      <a:r>
                        <a:rPr lang="en-US" sz="1400"/>
                        <a:t>速度圓頂</a:t>
                      </a:r>
                    </a:p>
                  </a:txBody>
                  <a:tcPr anchor="ctr"/>
                </a:tc>
                <a:tc>
                  <a:txBody>
                    <a:bodyPr/>
                    <a:lstStyle>
                      <a:defP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defPPr/>
                    </a:lstStyle>
                    <a:p>
                      <a:pPr algn="ctr"/>
                      <a:r>
                        <a:rPr lang="en-US" sz="1400"/>
                        <a:t>解析度</a:t>
                      </a:r>
                    </a:p>
                  </a:txBody>
                  <a:tcPr anchor="ctr"/>
                </a:tc>
                <a:tc>
                  <a:txBody>
                    <a:bodyPr/>
                    <a:lstStyle>
                      <a:defPPr/>
                    </a:lstStyle>
                    <a:p>
                      <a:pPr algn="ctr"/>
                      <a:r>
                        <a:rPr lang="en-US" sz="1400"/>
                        <a:t>5MP</a:t>
                      </a:r>
                    </a:p>
                  </a:txBody>
                  <a:tcPr anchor="ctr"/>
                </a:tc>
                <a:tc>
                  <a:txBody>
                    <a:bodyPr/>
                    <a:lstStyle>
                      <a:defPPr/>
                    </a:lstStyle>
                    <a:p>
                      <a:pPr algn="ctr"/>
                      <a:r>
                        <a:rPr lang="en-US" sz="1400"/>
                        <a:t>5MP</a:t>
                      </a:r>
                    </a:p>
                  </a:txBody>
                  <a:tcPr anchor="ctr"/>
                </a:tc>
                <a:tc>
                  <a:txBody>
                    <a:bodyPr/>
                    <a:lstStyle>
                      <a:defPPr/>
                    </a:lstStyle>
                    <a:p>
                      <a:pPr algn="ctr"/>
                      <a:r>
                        <a:rPr lang="en-US" sz="1400"/>
                        <a:t>8MP</a:t>
                      </a:r>
                    </a:p>
                  </a:txBody>
                  <a:tcPr anchor="ctr"/>
                </a:tc>
                <a:tc>
                  <a:txBody>
                    <a:bodyPr/>
                    <a:lstStyle>
                      <a:defPPr/>
                    </a:lstStyle>
                    <a:p>
                      <a:pPr algn="ctr"/>
                      <a:r>
                        <a:rPr lang="en-US" sz="1400"/>
                        <a:t>2MP</a:t>
                      </a:r>
                    </a:p>
                  </a:txBody>
                  <a:tcPr anchor="ctr"/>
                </a:tc>
                <a:tc>
                  <a:txBody>
                    <a:bodyPr/>
                    <a:lstStyle>
                      <a:defP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defPPr/>
                    </a:lstStyle>
                    <a:p>
                      <a:pPr algn="ctr"/>
                      <a:r>
                        <a:rPr lang="en-US" sz="1400"/>
                        <a:t>鏡頭</a:t>
                      </a:r>
                    </a:p>
                  </a:txBody>
                  <a:tcPr anchor="ctr"/>
                </a:tc>
                <a:tc>
                  <a:txBody>
                    <a:bodyPr/>
                    <a:lstStyle>
                      <a:defPPr/>
                    </a:lstStyle>
                    <a:p>
                      <a:pPr algn="ctr"/>
                      <a:r>
                        <a:rPr lang="en-US" sz="1400"/>
                        <a:t>4.4倍變焦</a:t>
                      </a:r>
                    </a:p>
                  </a:txBody>
                  <a:tcPr anchor="ctr"/>
                </a:tc>
                <a:tc>
                  <a:txBody>
                    <a:bodyPr/>
                    <a:lstStyle>
                      <a:defPPr/>
                    </a:lstStyle>
                    <a:p>
                      <a:pPr algn="ctr"/>
                      <a:r>
                        <a:rPr lang="en-US" sz="1400"/>
                        <a:t>4.4倍變焦</a:t>
                      </a:r>
                    </a:p>
                  </a:txBody>
                  <a:tcPr anchor="ctr"/>
                </a:tc>
                <a:tc>
                  <a:txBody>
                    <a:bodyPr/>
                    <a:lstStyle>
                      <a:defPPr/>
                    </a:lstStyle>
                    <a:p>
                      <a:pPr algn="ctr"/>
                      <a:r>
                        <a:rPr lang="en-US" sz="1400"/>
                        <a:t>22倍變焦</a:t>
                      </a:r>
                    </a:p>
                  </a:txBody>
                  <a:tcPr anchor="ctr"/>
                </a:tc>
                <a:tc>
                  <a:txBody>
                    <a:bodyPr/>
                    <a:lstStyle>
                      <a:defPPr/>
                    </a:lstStyle>
                    <a:p>
                      <a:pPr algn="ctr"/>
                      <a:r>
                        <a:rPr lang="en-US" sz="1400"/>
                        <a:t>40倍變焦</a:t>
                      </a:r>
                    </a:p>
                  </a:txBody>
                  <a:tcPr anchor="ctr"/>
                </a:tc>
                <a:tc>
                  <a:txBody>
                    <a:bodyPr/>
                    <a:lstStyle>
                      <a:defP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defPPr/>
                    </a:lstStyle>
                    <a:p>
                      <a:pPr algn="ctr"/>
                      <a:r>
                        <a:rPr lang="en-US" sz="1400"/>
                        <a:t>內建車輛相關分析</a:t>
                      </a:r>
                    </a:p>
                  </a:txBody>
                  <a:tcPr anchor="ctr"/>
                </a:tc>
                <a:tc gridSpan="5">
                  <a:txBody>
                    <a:bodyPr/>
                    <a:lstStyle>
                      <a:defP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923330"/>
          </a:xfrm>
          <a:prstGeom prst="rect">
            <a:avLst/>
          </a:prstGeom>
          <a:solidFill>
            <a:schemeClr val="bg1">
              <a:lumMod val="95000"/>
            </a:schemeClr>
          </a:solidFill>
        </p:spPr>
        <p:txBody>
          <a:bodyPr wrap="square">
            <a:spAutoFit/>
          </a:bodyPr>
          <a:lstStyle>
            <a:defPPr>
              <a:defRPr lang="zh-TW"/>
            </a:defPPr>
          </a:lstStyle>
          <a:p>
            <a:r>
              <a:rPr lang="en-US" b="0" i="0" dirty="0">
                <a:solidFill>
                  <a:srgbClr val="202124"/>
                </a:solidFill>
                <a:effectLst/>
                <a:latin typeface="標楷體" panose="03000509000000000000" pitchFamily="65" charset="-120"/>
                <a:ea typeface="標楷體" panose="03000509000000000000" pitchFamily="65" charset="-120"/>
              </a:rPr>
              <a:t>深度學習是一種人工智慧（AI）的方法，教導電腦以受人類大腦啟發的方式處理數據。深度學習模型能夠識別圖片、文本、聲音及其他數據中的複雜模式，以產生準確的見解和預測。</a:t>
            </a:r>
            <a:endParaRPr 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A426 醫療保健安裝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025936" y="4350146"/>
            <a:ext cx="2952328" cy="1200329"/>
          </a:xfrm>
          <a:prstGeom prst="rect">
            <a:avLst/>
          </a:prstGeom>
          <a:noFill/>
        </p:spPr>
        <p:txBody>
          <a:bodyPr wrap="square" rtlCol="0">
            <a:spAutoFit/>
          </a:bodyPr>
          <a:lstStyle>
            <a:defPPr>
              <a:defRPr lang="zh-TW"/>
            </a:defPPr>
          </a:lstStyle>
          <a:p>
            <a:pPr algn="ctr"/>
            <a:r>
              <a:rPr lang="en-US" sz="2400" b="1" dirty="0"/>
              <a:t>PMAX-0534</a:t>
            </a:r>
          </a:p>
          <a:p>
            <a:pPr algn="ctr"/>
            <a:endParaRPr lang="en-US" sz="1600" dirty="0"/>
          </a:p>
          <a:p>
            <a:pPr algn="ctr"/>
            <a:r>
              <a:rPr lang="en-US" sz="1600" dirty="0" err="1"/>
              <a:t>帶接線盒的立杆安裝，支援</a:t>
            </a:r>
            <a:r>
              <a:rPr lang="en-US" sz="1600" dirty="0"/>
              <a:t> 3.25" 到 7.0" </a:t>
            </a:r>
            <a:r>
              <a:rPr lang="en-US" sz="1600" dirty="0" err="1"/>
              <a:t>的立杆</a:t>
            </a:r>
            <a:endParaRPr lang="en-US" sz="1600" dirty="0"/>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4602965" y="4322845"/>
            <a:ext cx="2952328" cy="1692771"/>
          </a:xfrm>
          <a:prstGeom prst="rect">
            <a:avLst/>
          </a:prstGeom>
          <a:noFill/>
        </p:spPr>
        <p:txBody>
          <a:bodyPr wrap="square" rtlCol="0">
            <a:spAutoFit/>
          </a:bodyPr>
          <a:lstStyle>
            <a:defPPr>
              <a:defRPr lang="zh-TW"/>
            </a:defPPr>
          </a:lstStyle>
          <a:p>
            <a:pPr algn="ctr"/>
            <a:r>
              <a:rPr lang="en-US" sz="2400" b="1" dirty="0"/>
              <a:t>A426</a:t>
            </a:r>
          </a:p>
          <a:p>
            <a:pPr algn="ctr"/>
            <a:endParaRPr lang="en-US" sz="1600" dirty="0"/>
          </a:p>
          <a:p>
            <a:pPr algn="ctr"/>
            <a:r>
              <a:rPr lang="en-US" sz="1600" dirty="0"/>
              <a:t>5MP變焦子彈型攝影機，具備日夜功能、自適應紅外線、極端寬動態範圍、SLLS、4.4倍變焦鏡頭、</a:t>
            </a:r>
            <a:r>
              <a:rPr lang="en-US" sz="1600" b="1" dirty="0"/>
              <a:t>深度學習AI</a:t>
            </a:r>
            <a:endParaRPr lang="en-US" b="1" dirty="0"/>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defPPr>
                <a:defRPr lang="zh-TW"/>
              </a:defP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stStyle>
            <a:p>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AI攝影機能夠同時識別多條車道上的多個車牌</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defPPr>
                <a:defRPr lang="zh-TW"/>
              </a:defP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defPPr>
                <a:defRPr lang="zh-TW"/>
              </a:defP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stStyle>
            <a:p>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支援深度學習AI事件和元數據。當檢測到黑名單上的車輛時，NVR將顯示即時警報</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defPPr>
                <a:defRPr lang="zh-TW"/>
              </a:defP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a:blip r:embed="rId5"/>
          <a:srcRect r="14815"/>
          <a:stretch>
            <a:fillRect/>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defPPr>
              <a:defRPr lang="zh-TW"/>
            </a:defP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061826" y="4589942"/>
            <a:ext cx="1261287" cy="307777"/>
          </a:xfrm>
          <a:prstGeom prst="rect">
            <a:avLst/>
          </a:prstGeom>
          <a:noFill/>
        </p:spPr>
        <p:txBody>
          <a:bodyPr wrap="square" rtlCol="0">
            <a:spAutoFit/>
          </a:bodyPr>
          <a:lstStyle>
            <a:defPPr>
              <a:defRPr lang="zh-TW"/>
            </a:defPPr>
          </a:lstStyle>
          <a:p>
            <a:r>
              <a:rPr lang="zh-TW" altLang="en-US" sz="1400" dirty="0">
                <a:latin typeface="+mn-ea"/>
              </a:rPr>
              <a:t>即</a:t>
            </a:r>
            <a:r>
              <a:rPr lang="en-US" sz="1400" dirty="0" err="1">
                <a:latin typeface="+mn-ea"/>
              </a:rPr>
              <a:t>時分析數據</a:t>
            </a:r>
            <a:endParaRPr lang="en-US" sz="1400" dirty="0">
              <a:latin typeface="+mn-ea"/>
            </a:endParaRPr>
          </a:p>
        </p:txBody>
      </p:sp>
      <p:sp>
        <p:nvSpPr>
          <p:cNvPr id="50" name="TextBox 49">
            <a:extLst>
              <a:ext uri="{FF2B5EF4-FFF2-40B4-BE49-F238E27FC236}">
                <a16:creationId xmlns:a16="http://schemas.microsoft.com/office/drawing/2014/main" id="{EE6D84BD-FEFA-8F35-221B-BB8401F2FEDA}"/>
              </a:ext>
            </a:extLst>
          </p:cNvPr>
          <p:cNvSpPr txBox="1"/>
          <p:nvPr/>
        </p:nvSpPr>
        <p:spPr>
          <a:xfrm>
            <a:off x="4484251" y="4632643"/>
            <a:ext cx="1853951" cy="307777"/>
          </a:xfrm>
          <a:prstGeom prst="rect">
            <a:avLst/>
          </a:prstGeom>
          <a:noFill/>
        </p:spPr>
        <p:txBody>
          <a:bodyPr wrap="square" rtlCol="0">
            <a:spAutoFit/>
          </a:bodyPr>
          <a:lstStyle>
            <a:defPPr>
              <a:defRPr lang="zh-TW"/>
            </a:defPPr>
          </a:lstStyle>
          <a:p>
            <a:r>
              <a:rPr lang="zh-TW" altLang="en-US" sz="1400"/>
              <a:t>即</a:t>
            </a:r>
            <a:r>
              <a:rPr lang="en-US" sz="1400" dirty="0" err="1"/>
              <a:t>時分析數據，警報</a:t>
            </a:r>
            <a:endParaRPr lang="en-US" sz="1400" dirty="0"/>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defPPr>
              <a:defRPr lang="zh-TW"/>
            </a:defP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988669" y="5411637"/>
            <a:ext cx="1261287" cy="261610"/>
          </a:xfrm>
          <a:prstGeom prst="rect">
            <a:avLst/>
          </a:prstGeom>
          <a:noFill/>
        </p:spPr>
        <p:txBody>
          <a:bodyPr wrap="square" rtlCol="0">
            <a:spAutoFit/>
          </a:bodyPr>
          <a:lstStyle>
            <a:defPPr>
              <a:defRPr lang="zh-TW"/>
            </a:defPPr>
          </a:lstStyle>
          <a:p>
            <a:pPr algn="ctr"/>
            <a:r>
              <a:rPr lang="en-US" sz="1100" b="1" dirty="0" err="1"/>
              <a:t>人工智慧攝影機</a:t>
            </a:r>
            <a:endParaRPr lang="en-US" sz="1100" b="1" dirty="0"/>
          </a:p>
        </p:txBody>
      </p:sp>
      <p:sp>
        <p:nvSpPr>
          <p:cNvPr id="55" name="TextBox 54">
            <a:extLst>
              <a:ext uri="{FF2B5EF4-FFF2-40B4-BE49-F238E27FC236}">
                <a16:creationId xmlns:a16="http://schemas.microsoft.com/office/drawing/2014/main" id="{FC1E104A-477E-C7D2-2909-AB111945DBA4}"/>
              </a:ext>
            </a:extLst>
          </p:cNvPr>
          <p:cNvSpPr txBox="1"/>
          <p:nvPr/>
        </p:nvSpPr>
        <p:spPr>
          <a:xfrm>
            <a:off x="3311911" y="5435932"/>
            <a:ext cx="1708280" cy="738664"/>
          </a:xfrm>
          <a:prstGeom prst="rect">
            <a:avLst/>
          </a:prstGeom>
          <a:noFill/>
        </p:spPr>
        <p:txBody>
          <a:bodyPr wrap="square" rtlCol="0">
            <a:spAutoFit/>
          </a:bodyPr>
          <a:lstStyle>
            <a:defPPr>
              <a:defRPr lang="zh-TW"/>
            </a:defPPr>
          </a:lstStyle>
          <a:p>
            <a:pPr algn="ctr"/>
            <a:r>
              <a:rPr lang="en-US" sz="1400" b="1" dirty="0" err="1"/>
              <a:t>NVR伺服器</a:t>
            </a:r>
            <a:endParaRPr lang="en-US" sz="1400" b="1" dirty="0"/>
          </a:p>
          <a:p>
            <a:pPr algn="ctr"/>
            <a:endParaRPr lang="en-US" sz="1400" b="1" dirty="0"/>
          </a:p>
          <a:p>
            <a:pPr algn="ctr"/>
            <a:r>
              <a:rPr lang="en-US" sz="1400" b="1" dirty="0"/>
              <a:t>(ACTi NVR 3企業版)</a:t>
            </a:r>
          </a:p>
        </p:txBody>
      </p:sp>
      <p:cxnSp>
        <p:nvCxnSpPr>
          <p:cNvPr id="58" name="Straight Arrow Connector 57">
            <a:extLst>
              <a:ext uri="{FF2B5EF4-FFF2-40B4-BE49-F238E27FC236}">
                <a16:creationId xmlns:a16="http://schemas.microsoft.com/office/drawing/2014/main" id="{C3D14B8F-1262-1C45-AF70-44278E817103}"/>
              </a:ext>
            </a:extLst>
          </p:cNvPr>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defPPr>
              <a:defRPr lang="zh-TW"/>
            </a:defP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defPPr>
              <a:defRPr lang="zh-TW"/>
            </a:defPPr>
          </a:lstStyle>
          <a:p>
            <a:r>
              <a:rPr lang="en-US" sz="1400" b="1"/>
              <a:t>NVR客戶端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0515"/>
            <a:ext cx="862178" cy="276999"/>
          </a:xfrm>
          <a:prstGeom prst="rect">
            <a:avLst/>
          </a:prstGeom>
          <a:noFill/>
        </p:spPr>
        <p:txBody>
          <a:bodyPr wrap="square" rtlCol="0">
            <a:spAutoFit/>
          </a:bodyPr>
          <a:lstStyle>
            <a:defPPr>
              <a:defRPr lang="zh-TW"/>
            </a:defPPr>
          </a:lstStyle>
          <a:p>
            <a:r>
              <a:rPr lang="en-US" sz="1200" dirty="0" err="1"/>
              <a:t>電子郵件</a:t>
            </a:r>
            <a:endParaRPr lang="en-US" sz="1200" dirty="0"/>
          </a:p>
        </p:txBody>
      </p:sp>
      <p:cxnSp>
        <p:nvCxnSpPr>
          <p:cNvPr id="1025" name="Straight Arrow Connector 1024">
            <a:extLst>
              <a:ext uri="{FF2B5EF4-FFF2-40B4-BE49-F238E27FC236}">
                <a16:creationId xmlns:a16="http://schemas.microsoft.com/office/drawing/2014/main" id="{21667425-B5C0-A643-D87E-2DD52E4E1ADB}"/>
              </a:ext>
            </a:extLst>
          </p:cNvPr>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288647" y="2251904"/>
            <a:ext cx="1202903" cy="307777"/>
          </a:xfrm>
          <a:prstGeom prst="rect">
            <a:avLst/>
          </a:prstGeom>
          <a:noFill/>
        </p:spPr>
        <p:txBody>
          <a:bodyPr wrap="square" rtlCol="0">
            <a:spAutoFit/>
          </a:bodyPr>
          <a:lstStyle>
            <a:defPPr>
              <a:defRPr lang="zh-TW"/>
            </a:defPPr>
          </a:lstStyle>
          <a:p>
            <a:pPr algn="ctr"/>
            <a:r>
              <a:rPr lang="en-US" sz="1400" b="1" dirty="0" err="1"/>
              <a:t>行動客戶端</a:t>
            </a:r>
            <a:endParaRPr lang="en-US" sz="1400" b="1" dirty="0"/>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defPPr>
              <a:defRPr lang="zh-TW"/>
            </a:defP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ACTi與伺服器端AI供應商的優勢比較</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defPPr>
              <a:defRPr lang="zh-TW"/>
            </a:defPPr>
          </a:lstStyle>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數百個通道的深度學習分析可以由單一的VMS伺服器管理，僅需使用一般的伺服器硬體配置。伺服器端的AI解決方案通道數量有限，且需要非常昂貴的硬體。</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當VMS不需要承擔運行可能消耗伺服器資源至極限的分析時</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錄製功能的安全性會更好</a:t>
            </a:r>
            <a:r>
              <a:rPr lang="en-US" dirty="0">
                <a:latin typeface="Times New Roman" panose="02020603050405020304" pitchFamily="18" charset="0"/>
                <a:ea typeface="標楷體" panose="03000509000000000000" pitchFamily="65" charset="-120"/>
                <a:cs typeface="Times New Roman" panose="02020603050405020304" pitchFamily="18" charset="0"/>
              </a:rPr>
              <a:t>。 </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對事件的反應更快</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en-US" dirty="0" err="1">
                <a:latin typeface="Times New Roman" panose="02020603050405020304" pitchFamily="18" charset="0"/>
                <a:ea typeface="標楷體" panose="03000509000000000000" pitchFamily="65" charset="-120"/>
                <a:cs typeface="Times New Roman" panose="02020603050405020304" pitchFamily="18" charset="0"/>
              </a:rPr>
              <a:t>AI攝影機可以控制附近的PTZ攝影機以實現即時反應，獲得更好的場景</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覆蓋。在VMS端處理的分析對於適當的反應來說會太慢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由於AI功能內建於攝影機中，因此伺服器端不需要任何與分析相關的許可證。因此，在某些情況下，VMS的成本比伺服器端AI解決方案低達10倍。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4198393"/>
          </a:xfrm>
          <a:prstGeom prst="rect">
            <a:avLst/>
          </a:prstGeom>
          <a:noFill/>
        </p:spPr>
        <p:txBody>
          <a:bodyPr wrap="square" rtlCol="0">
            <a:spAutoFit/>
          </a:bodyPr>
          <a:lstStyle>
            <a:defPPr>
              <a:defRPr lang="zh-TW"/>
            </a:defPPr>
          </a:lstStyle>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ACTi NVR 3企業版（及CMS 2）管理來自攝影機的分析事件如下：</a:t>
            </a:r>
          </a:p>
          <a:p>
            <a:pPr>
              <a:lnSpc>
                <a:spcPct val="150000"/>
              </a:lnSpc>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設置分析規則和閾值</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en-US" dirty="0" err="1">
                <a:latin typeface="Times New Roman" panose="02020603050405020304" pitchFamily="18" charset="0"/>
                <a:ea typeface="標楷體" panose="03000509000000000000" pitchFamily="65" charset="-120"/>
                <a:cs typeface="Times New Roman" panose="02020603050405020304" pitchFamily="18" charset="0"/>
              </a:rPr>
              <a:t>例如，群眾有多大，多久被視為徘徊</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從所有攝影機接收即時分析事件，並根據預定義的行動做出回應，例如發送電子郵件、在VMS螢幕上即時彈出</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頻道等</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自動將</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推送到巡邏保安的行動應用程式</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lnSpc>
                <a:spcPct val="150000"/>
              </a:lnSpc>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lnSpc>
                <a:spcPct val="150000"/>
              </a:lnSpc>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按特定篩選規則、書籤、縮圖進行搜索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defPPr>
              <a:defRPr lang="zh-TW"/>
            </a:defPPr>
          </a:lstStyle>
          <a:p>
            <a:pPr>
              <a:lnSpc>
                <a:spcPct val="150000"/>
              </a:lnSpc>
            </a:pPr>
            <a:r>
              <a:rPr lang="en-US" b="1"/>
              <a:t>透過授權經銷商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788858"/>
          </a:xfrm>
          <a:prstGeom prst="rect">
            <a:avLst/>
          </a:prstGeom>
          <a:solidFill>
            <a:schemeClr val="bg2"/>
          </a:solidFill>
        </p:spPr>
        <p:txBody>
          <a:bodyPr wrap="square">
            <a:spAutoFit/>
          </a:bodyPr>
          <a:lstStyle>
            <a:defPPr>
              <a:defRPr lang="zh-TW"/>
            </a:defPPr>
          </a:lstStyle>
          <a:p>
            <a:pPr>
              <a:lnSpc>
                <a:spcPct val="150000"/>
              </a:lnSpc>
            </a:pPr>
            <a:r>
              <a:rPr lang="en-US" b="1" dirty="0" err="1"/>
              <a:t>直接從ACTi公司購買</a:t>
            </a:r>
            <a:endParaRPr lang="en-US" b="1" dirty="0"/>
          </a:p>
          <a:p>
            <a:pPr>
              <a:lnSpc>
                <a:spcPct val="150000"/>
              </a:lnSpc>
            </a:pPr>
            <a:r>
              <a:rPr lang="en-US" dirty="0"/>
              <a:t>電子郵件：</a:t>
            </a:r>
            <a:r>
              <a:rPr lang="en-US" dirty="0">
                <a:hlinkClick r:id="rId5"/>
              </a:rPr>
              <a:t>sales@acti.com</a:t>
            </a:r>
            <a:endParaRPr lang="en-US" dirty="0"/>
          </a:p>
          <a:p>
            <a:pPr>
              <a:lnSpc>
                <a:spcPct val="150000"/>
              </a:lnSpc>
            </a:pPr>
            <a:r>
              <a:rPr lang="zh-TW" altLang="en-US" dirty="0">
                <a:latin typeface="標楷體" panose="03000509000000000000" pitchFamily="65" charset="-120"/>
                <a:ea typeface="標楷體" panose="03000509000000000000" pitchFamily="65" charset="-120"/>
              </a:rPr>
              <a:t>美國</a:t>
            </a:r>
            <a:r>
              <a:rPr lang="en-US" dirty="0" err="1">
                <a:latin typeface="標楷體" panose="03000509000000000000" pitchFamily="65" charset="-120"/>
                <a:ea typeface="標楷體" panose="03000509000000000000" pitchFamily="65" charset="-120"/>
              </a:rPr>
              <a:t>電話</a:t>
            </a:r>
            <a:r>
              <a:rPr lang="en-US" dirty="0"/>
              <a:t>： +1-866-410-2284（免費）</a:t>
            </a:r>
          </a:p>
          <a:p>
            <a:pPr>
              <a:lnSpc>
                <a:spcPct val="150000"/>
              </a:lnSpc>
            </a:pPr>
            <a:r>
              <a:rPr lang="zh-TW" altLang="en-US" dirty="0">
                <a:latin typeface="標楷體" panose="03000509000000000000" pitchFamily="65" charset="-120"/>
                <a:ea typeface="標楷體" panose="03000509000000000000" pitchFamily="65" charset="-120"/>
              </a:rPr>
              <a:t>非美國</a:t>
            </a:r>
            <a:r>
              <a:rPr lang="en-US" dirty="0" err="1">
                <a:latin typeface="標楷體" panose="03000509000000000000" pitchFamily="65" charset="-120"/>
                <a:ea typeface="標楷體" panose="03000509000000000000" pitchFamily="65" charset="-120"/>
              </a:rPr>
              <a:t>電話</a:t>
            </a:r>
            <a:r>
              <a:rPr lang="en-US" dirty="0"/>
              <a:t>：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marL="0" algn="l" defTabSz="914400" rtl="0" eaLnBrk="1" latinLnBrk="0" hangingPunct="1">
              <a:spcBef>
                <a:spcPct val="0"/>
              </a:spcBef>
              <a:buNone/>
              <a:defRPr sz="3200" b="1" kern="1200">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defPPr>
              <a:defRPr lang="zh-TW"/>
            </a:defPPr>
          </a:lstStyle>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技術支援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在線客戶服務中心</a:t>
            </a:r>
            <a:r>
              <a:rPr lang="en-US" dirty="0">
                <a:latin typeface="Times New Roman" panose="02020603050405020304" pitchFamily="18" charset="0"/>
                <a:ea typeface="標楷體" panose="03000509000000000000" pitchFamily="65" charset="-120"/>
                <a:cs typeface="Times New Roman" panose="02020603050405020304" pitchFamily="18" charset="0"/>
              </a:rPr>
              <a:t> - https://www.acti.com/chd</a:t>
            </a: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電話支援</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美國</a:t>
            </a:r>
            <a:r>
              <a:rPr lang="en-US" dirty="0">
                <a:latin typeface="Times New Roman" panose="02020603050405020304" pitchFamily="18" charset="0"/>
                <a:ea typeface="標楷體" panose="03000509000000000000" pitchFamily="65" charset="-120"/>
                <a:cs typeface="Times New Roman" panose="02020603050405020304" pitchFamily="18" charset="0"/>
              </a:rPr>
              <a:t>: +1-866-410-2284 (</a:t>
            </a:r>
            <a:r>
              <a:rPr lang="en-US" dirty="0" err="1">
                <a:latin typeface="Times New Roman" panose="02020603050405020304" pitchFamily="18" charset="0"/>
                <a:ea typeface="標楷體" panose="03000509000000000000" pitchFamily="65" charset="-120"/>
                <a:cs typeface="Times New Roman" panose="02020603050405020304" pitchFamily="18" charset="0"/>
              </a:rPr>
              <a:t>免付費</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其他地區</a:t>
            </a:r>
            <a:r>
              <a:rPr lang="en-US" dirty="0">
                <a:latin typeface="Times New Roman" panose="02020603050405020304" pitchFamily="18" charset="0"/>
                <a:ea typeface="標楷體" panose="03000509000000000000" pitchFamily="65" charset="-120"/>
                <a:cs typeface="Times New Roman" panose="02020603050405020304" pitchFamily="18" charset="0"/>
              </a:rPr>
              <a:t>: +886-2-2656-5200</a:t>
            </a: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RMA服務</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3"/>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3"/>
              </a:rPr>
              <a:t>保固</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4"/>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4"/>
              </a:rPr>
              <a:t>維修服務</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訓練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5"/>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5"/>
              </a:rPr>
              <a:t>自習</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830114-0219-420B-B36C-F85BBFED20DB}">
  <ds:schemaRefs>
    <ds:schemaRef ds:uri="http://purl.org/dc/terms/"/>
    <ds:schemaRef ds:uri="4d3a89d7-38cc-4995-998c-0b0b8fa3c8d8"/>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http://purl.org/dc/elements/1.1/"/>
    <ds:schemaRef ds:uri="ac087e28-3f76-4647-895f-aa0c543fee8a"/>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899</TotalTime>
  <Words>1543</Words>
  <Application>Microsoft Office PowerPoint</Application>
  <PresentationFormat>如螢幕大小 (4:3)</PresentationFormat>
  <Paragraphs>473</Paragraphs>
  <Slides>28</Slides>
  <Notes>24</Notes>
  <HiddenSlides>0</HiddenSlides>
  <MMClips>0</MMClips>
  <ScaleCrop>false</ScaleCrop>
  <HeadingPairs>
    <vt:vector size="6" baseType="variant">
      <vt:variant>
        <vt:lpstr>使用字型</vt:lpstr>
      </vt:variant>
      <vt:variant>
        <vt:i4>7</vt:i4>
      </vt:variant>
      <vt:variant>
        <vt:lpstr>佈景主題</vt:lpstr>
      </vt:variant>
      <vt:variant>
        <vt:i4>2</vt:i4>
      </vt:variant>
      <vt:variant>
        <vt:lpstr>投影片標題</vt:lpstr>
      </vt:variant>
      <vt:variant>
        <vt:i4>28</vt:i4>
      </vt:variant>
    </vt:vector>
  </HeadingPairs>
  <TitlesOfParts>
    <vt:vector size="37" baseType="lpstr">
      <vt:lpstr>Arial Unicode MS</vt:lpstr>
      <vt:lpstr>新細明體</vt:lpstr>
      <vt:lpstr>標楷體</vt:lpstr>
      <vt:lpstr>Arial</vt:lpstr>
      <vt:lpstr>Calibri</vt:lpstr>
      <vt:lpstr>Open Sans</vt:lpstr>
      <vt:lpstr>Times New Roman</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Alan.Hong(洪維辰)</cp:lastModifiedBy>
  <cp:revision>16</cp:revision>
  <dcterms:created xsi:type="dcterms:W3CDTF">2015-08-31T10:30:03Z</dcterms:created>
  <dcterms:modified xsi:type="dcterms:W3CDTF">2024-11-21T08:25:04Z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