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9"/>
  </p:notesMasterIdLst>
  <p:sldIdLst>
    <p:sldId id="279" r:id="rId3"/>
    <p:sldId id="376" r:id="rId4"/>
    <p:sldId id="377" r:id="rId5"/>
    <p:sldId id="382" r:id="rId6"/>
    <p:sldId id="378" r:id="rId7"/>
    <p:sldId id="401" r:id="rId8"/>
    <p:sldId id="395" r:id="rId9"/>
    <p:sldId id="402" r:id="rId10"/>
    <p:sldId id="394" r:id="rId11"/>
    <p:sldId id="399" r:id="rId12"/>
    <p:sldId id="400" r:id="rId13"/>
    <p:sldId id="397" r:id="rId14"/>
    <p:sldId id="398" r:id="rId15"/>
    <p:sldId id="386" r:id="rId16"/>
    <p:sldId id="388" r:id="rId17"/>
    <p:sldId id="387" r:id="rId1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5"/>
    <a:srgbClr val="0000FF"/>
    <a:srgbClr val="00B050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103" d="100"/>
          <a:sy n="103" d="100"/>
        </p:scale>
        <p:origin x="183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455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81061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97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9874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video/v2224" TargetMode="External"/><Relationship Id="rId2" Type="http://schemas.openxmlformats.org/officeDocument/2006/relationships/hyperlink" Target="https://www.acti.com/video/v2208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ownload.acti.com/?id=528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hyperlink" Target="https://nxvms.com/ipvd?vendors=ACTi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milestonesys.com/support/tools-and-references/supported-devices/xprotect-corporate-and-xprotect-expert/?AdvancedSearchDisplayed=true&amp;ManufacturerId=3" TargetMode="External"/><Relationship Id="rId5" Type="http://schemas.openxmlformats.org/officeDocument/2006/relationships/image" Target="../media/image17.png"/><Relationship Id="rId4" Type="http://schemas.openxmlformats.org/officeDocument/2006/relationships/hyperlink" Target="https://exacq.com/integration/ipcams/#search=acti~tags=false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145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ST1-4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Best spec to price ratio, WDR quality driven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2348880"/>
            <a:ext cx="6192688" cy="33733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&amp; Unique Selling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Core Features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Product Offering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Video Clips and Photos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Solutions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Vertical Markets &amp; Applications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1772816"/>
            <a:ext cx="7488832" cy="8803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Core Value:</a:t>
            </a:r>
          </a:p>
          <a:p>
            <a:pPr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Best spec to price ratio, WDR quality driven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683568" y="2869209"/>
            <a:ext cx="7488832" cy="25423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best WDR models – 150dB! (look at the photos)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Excellent video quality with 6MP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Quad Streams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Built-in Analytics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Both fixed and zoom lens options available for bullets and domes</a:t>
            </a:r>
          </a:p>
        </p:txBody>
      </p:sp>
    </p:spTree>
    <p:extLst>
      <p:ext uri="{BB962C8B-B14F-4D97-AF65-F5344CB8AC3E}">
        <p14:creationId xmlns:p14="http://schemas.microsoft.com/office/powerpoint/2010/main" val="307197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Core Features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223628" y="2122978"/>
            <a:ext cx="6696744" cy="39703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Resolution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</a:p>
          <a:p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6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MP</a:t>
            </a:r>
          </a:p>
          <a:p>
            <a:endParaRPr lang="en-US" dirty="0"/>
          </a:p>
          <a:p>
            <a:r>
              <a:rPr lang="en-US" b="1" dirty="0"/>
              <a:t>WDR</a:t>
            </a:r>
          </a:p>
          <a:p>
            <a:r>
              <a:rPr lang="en-US" dirty="0"/>
              <a:t>Extreme WDR (150dB)</a:t>
            </a:r>
          </a:p>
          <a:p>
            <a:endParaRPr lang="en-US" dirty="0"/>
          </a:p>
          <a:p>
            <a:r>
              <a:rPr lang="en-US" b="1" dirty="0"/>
              <a:t>Audio</a:t>
            </a:r>
          </a:p>
          <a:p>
            <a:r>
              <a:rPr lang="en-US" dirty="0"/>
              <a:t>Two-way</a:t>
            </a:r>
          </a:p>
          <a:p>
            <a:endParaRPr lang="en-US" dirty="0"/>
          </a:p>
          <a:p>
            <a:r>
              <a:rPr lang="en-US" b="1" dirty="0"/>
              <a:t>Corridor Mode</a:t>
            </a:r>
          </a:p>
          <a:p>
            <a:r>
              <a:rPr lang="en-US" sz="1800" b="0" baseline="0" dirty="0"/>
              <a:t>The image can be rotated by 90 degrees for corridor applications.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ONVIF</a:t>
            </a:r>
          </a:p>
          <a:p>
            <a:r>
              <a:rPr lang="en-US" dirty="0"/>
              <a:t>Easy integration with the wide range of VMS brands</a:t>
            </a:r>
          </a:p>
        </p:txBody>
      </p:sp>
    </p:spTree>
    <p:extLst>
      <p:ext uri="{BB962C8B-B14F-4D97-AF65-F5344CB8AC3E}">
        <p14:creationId xmlns:p14="http://schemas.microsoft.com/office/powerpoint/2010/main" val="298710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761655" y="2076586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6FD61-18D0-6323-A79B-4F4F9618B6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53" y="2445918"/>
            <a:ext cx="7000477" cy="242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21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16A34E-CFDC-9EDF-49DA-6449361B8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9668410"/>
              </p:ext>
            </p:extLst>
          </p:nvPr>
        </p:nvGraphicFramePr>
        <p:xfrm>
          <a:off x="323528" y="1772816"/>
          <a:ext cx="8424935" cy="44736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4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209355966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2789176692"/>
                    </a:ext>
                  </a:extLst>
                </a:gridCol>
              </a:tblGrid>
              <a:tr h="416531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A314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A423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A77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A818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592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6MP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6MP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6MP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6MP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fps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20@6MP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20@6MP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30@4MP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20@6MP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20@6MP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30@4MP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338189">
                <a:tc>
                  <a:txBody>
                    <a:bodyPr/>
                    <a:lstStyle/>
                    <a:p>
                      <a:r>
                        <a:rPr lang="en-US" sz="1400" dirty="0"/>
                        <a:t>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f2.7-13.5mm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f2.7-13.5mm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343272">
                <a:tc>
                  <a:txBody>
                    <a:bodyPr/>
                    <a:lstStyle/>
                    <a:p>
                      <a:r>
                        <a:rPr lang="en-US" sz="1400" dirty="0"/>
                        <a:t>Zoom Ratio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5x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5x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6913621"/>
                  </a:ext>
                </a:extLst>
              </a:tr>
              <a:tr h="343272">
                <a:tc>
                  <a:txBody>
                    <a:bodyPr/>
                    <a:lstStyle/>
                    <a:p>
                      <a:r>
                        <a:rPr lang="en-US" sz="1400" dirty="0"/>
                        <a:t>Corridor 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Audio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Line-in, Line-out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Line-in, Line-out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Line-in, Mic-in, Line-out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Analytics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9991316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WDR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(150dB)</a:t>
                      </a:r>
                      <a:endParaRPr lang="en-US" sz="1400" b="1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(150dB)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(150dB)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(150dB)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4328536"/>
                  </a:ext>
                </a:extLst>
              </a:tr>
            </a:tbl>
          </a:graphicData>
        </a:graphic>
      </p:graphicFrame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pic>
        <p:nvPicPr>
          <p:cNvPr id="2060" name="Picture 12">
            <a:extLst>
              <a:ext uri="{FF2B5EF4-FFF2-40B4-BE49-F238E27FC236}">
                <a16:creationId xmlns:a16="http://schemas.microsoft.com/office/drawing/2014/main" id="{7A5AC577-E8E1-42FA-6861-2AD47F1C0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13285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1C68B4A8-02E4-CED5-82A2-7707A8042E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13285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>
            <a:extLst>
              <a:ext uri="{FF2B5EF4-FFF2-40B4-BE49-F238E27FC236}">
                <a16:creationId xmlns:a16="http://schemas.microsoft.com/office/drawing/2014/main" id="{47CEA5E8-6A75-18C6-22E3-132C0C8E2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09763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>
            <a:extLst>
              <a:ext uri="{FF2B5EF4-FFF2-40B4-BE49-F238E27FC236}">
                <a16:creationId xmlns:a16="http://schemas.microsoft.com/office/drawing/2014/main" id="{6F750921-DA48-B288-7327-BA77AFCBAF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365" y="209763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144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Video Clips &amp; Photos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57A0E17-39B2-B81B-A6DF-DA0B5FA6F9C6}"/>
              </a:ext>
            </a:extLst>
          </p:cNvPr>
          <p:cNvGrpSpPr/>
          <p:nvPr/>
        </p:nvGrpSpPr>
        <p:grpSpPr>
          <a:xfrm>
            <a:off x="539552" y="2555032"/>
            <a:ext cx="3600401" cy="2314128"/>
            <a:chOff x="251520" y="1763524"/>
            <a:chExt cx="3600401" cy="231412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CC06051-8FD2-BDFF-97CB-44CC27A5EC6F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1BC39FB-814D-4F29-87EC-ED776D72AC2B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0804932-A9C9-03CA-3CA8-221EC59C25C1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2"/>
                  </a:rPr>
                  <a:t>https://www.acti.com/video/v2208</a:t>
                </a:r>
                <a:endParaRPr lang="en-US" sz="1400" dirty="0"/>
              </a:p>
            </p:txBody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B691706-2A46-B62D-B8B2-94D830ABCC07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A418 (A423)</a:t>
                </a:r>
              </a:p>
            </p:txBody>
          </p:sp>
        </p:grp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30652A4-6D60-7BF3-1F7E-48CF029A5A28}"/>
              </a:ext>
            </a:extLst>
          </p:cNvPr>
          <p:cNvGrpSpPr/>
          <p:nvPr/>
        </p:nvGrpSpPr>
        <p:grpSpPr>
          <a:xfrm>
            <a:off x="4954009" y="2555032"/>
            <a:ext cx="3600401" cy="2314128"/>
            <a:chOff x="251520" y="1763524"/>
            <a:chExt cx="3600401" cy="2314128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67F3490-E143-B8E9-60E9-719F032633EB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C066E5E-37DF-426C-CE6A-FB3DBC74E1D1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278606A-249D-0ACC-1E4D-E9EA0716B283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3"/>
                  </a:rPr>
                  <a:t>https://www.acti.com/video/v2224</a:t>
                </a:r>
                <a:endParaRPr lang="en-US" sz="1400" dirty="0"/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7891477D-6728-374A-A2AA-FBC040B7782F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A818</a:t>
                </a:r>
              </a:p>
            </p:txBody>
          </p:sp>
        </p:grpSp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68A81F50-B17F-CE3B-AAA9-02BF335208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72" y="2924364"/>
            <a:ext cx="3012188" cy="170172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957100C-73DC-04EB-F01E-350E28298E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8064" y="2924365"/>
            <a:ext cx="3024336" cy="171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853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Video Clips &amp; Photos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E638B8-78E9-36CD-F4D8-09327F73F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00" y="2204864"/>
            <a:ext cx="7353300" cy="42291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49BF5E-567B-B53A-B9EB-56F8057CB6BE}"/>
              </a:ext>
            </a:extLst>
          </p:cNvPr>
          <p:cNvSpPr txBox="1"/>
          <p:nvPr/>
        </p:nvSpPr>
        <p:spPr>
          <a:xfrm>
            <a:off x="683568" y="1772816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This is how </a:t>
            </a:r>
            <a:r>
              <a:rPr lang="en-US" b="1" dirty="0"/>
              <a:t>ACTi’s 150dB WDR </a:t>
            </a:r>
            <a:r>
              <a:rPr lang="en-US" dirty="0"/>
              <a:t>compares to the other brands.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E17462-B3EC-B148-65EA-37CDD04AE272}"/>
              </a:ext>
            </a:extLst>
          </p:cNvPr>
          <p:cNvSpPr/>
          <p:nvPr/>
        </p:nvSpPr>
        <p:spPr>
          <a:xfrm>
            <a:off x="819100" y="2204864"/>
            <a:ext cx="3672408" cy="21602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738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2DDB88-6A67-6921-BF20-ABF1599A93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75" y="2725286"/>
            <a:ext cx="8611850" cy="39440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ACTi Unified Solution Architecture consists of NVR servers and CMS.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Small Scale projects: NVR only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Large Scale projects: NVR + CMS</a:t>
            </a:r>
          </a:p>
        </p:txBody>
      </p:sp>
    </p:spTree>
    <p:extLst>
      <p:ext uri="{BB962C8B-B14F-4D97-AF65-F5344CB8AC3E}">
        <p14:creationId xmlns:p14="http://schemas.microsoft.com/office/powerpoint/2010/main" val="1844720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Windows-based Standalone NVR options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AA5F2D-66F4-29BF-7188-BE3A33612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132856"/>
            <a:ext cx="8735368" cy="359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44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SoC-based Standalone NVR options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58586D-02F0-4F9C-6C89-921FEC548F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28" y="2070140"/>
            <a:ext cx="8873344" cy="438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9930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76342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Third party Solution Integration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DCA9EA-10A0-942A-FD5B-3886E0E9E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316274"/>
            <a:ext cx="2880298" cy="40703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D3EFE3-E194-5E49-CB84-552803C06BFC}"/>
              </a:ext>
            </a:extLst>
          </p:cNvPr>
          <p:cNvSpPr txBox="1"/>
          <p:nvPr/>
        </p:nvSpPr>
        <p:spPr>
          <a:xfrm>
            <a:off x="3563888" y="2316274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provides an in-depth integration API/</a:t>
            </a:r>
            <a:r>
              <a:rPr lang="en-US" dirty="0" err="1"/>
              <a:t>Url</a:t>
            </a:r>
            <a:r>
              <a:rPr lang="en-US" dirty="0"/>
              <a:t> Commands document for solution integration purposes.</a:t>
            </a:r>
          </a:p>
          <a:p>
            <a:endParaRPr lang="en-US" dirty="0"/>
          </a:p>
          <a:p>
            <a:r>
              <a:rPr lang="en-US" dirty="0"/>
              <a:t>Download here: </a:t>
            </a:r>
            <a:r>
              <a:rPr lang="en-US" dirty="0">
                <a:hlinkClick r:id="rId3"/>
              </a:rPr>
              <a:t>https://Download.acti.com?id=528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92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VMS Solution Partners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62880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Network </a:t>
            </a:r>
            <a:r>
              <a:rPr lang="en-US" b="1" dirty="0" err="1"/>
              <a:t>Optix</a:t>
            </a:r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A382DA-52DB-EAEF-74D7-0864CE410A28}"/>
              </a:ext>
            </a:extLst>
          </p:cNvPr>
          <p:cNvSpPr txBox="1"/>
          <p:nvPr/>
        </p:nvSpPr>
        <p:spPr>
          <a:xfrm>
            <a:off x="1979712" y="1659578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2"/>
              </a:rPr>
              <a:t>https://nxvms.com/ipvd?vendors=ACTi</a:t>
            </a:r>
            <a:endParaRPr lang="en-US" sz="1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9712494-BBB6-04AA-9B5E-5043A380C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586" y="1925289"/>
            <a:ext cx="7704856" cy="10726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08AFC6-D759-535A-68DD-AFD2184D2FF9}"/>
              </a:ext>
            </a:extLst>
          </p:cNvPr>
          <p:cNvSpPr txBox="1"/>
          <p:nvPr/>
        </p:nvSpPr>
        <p:spPr>
          <a:xfrm>
            <a:off x="1988056" y="3121223"/>
            <a:ext cx="55983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4"/>
              </a:rPr>
              <a:t>https://exacq.com/integration/ipcams/#search=acti~tags=false</a:t>
            </a:r>
            <a:endParaRPr lang="en-US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D3DA87-0502-C7A4-2555-AC5D416687BA}"/>
              </a:ext>
            </a:extLst>
          </p:cNvPr>
          <p:cNvSpPr txBox="1"/>
          <p:nvPr/>
        </p:nvSpPr>
        <p:spPr>
          <a:xfrm>
            <a:off x="323528" y="306896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Exacq</a:t>
            </a:r>
            <a:endParaRPr lang="en-US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0141B5-791D-9CF1-82F4-E86ACCCBA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3371045"/>
            <a:ext cx="6984776" cy="128311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F6EC775-177A-E16C-7A38-513653FB03A7}"/>
              </a:ext>
            </a:extLst>
          </p:cNvPr>
          <p:cNvSpPr txBox="1"/>
          <p:nvPr/>
        </p:nvSpPr>
        <p:spPr>
          <a:xfrm>
            <a:off x="1978642" y="4797152"/>
            <a:ext cx="68407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6"/>
              </a:rPr>
              <a:t>https://www.milestonesys.com/support/tools-and-references/supported-devices/xprotect-corporate-and-xprotect-expert/?AdvancedSearchDisplayed=true&amp;ManufacturerId=3</a:t>
            </a:r>
            <a:endParaRPr lang="en-US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CDD0D1-D983-DB00-A7EF-9F0A062CE236}"/>
              </a:ext>
            </a:extLst>
          </p:cNvPr>
          <p:cNvSpPr txBox="1"/>
          <p:nvPr/>
        </p:nvSpPr>
        <p:spPr>
          <a:xfrm>
            <a:off x="323528" y="479715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Milestone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6B3253E-B66B-086A-2583-EEEC677CD1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536" y="5301208"/>
            <a:ext cx="6048672" cy="1489397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0835B8F-618D-5883-F03D-CE1F4DEA8095}"/>
              </a:ext>
            </a:extLst>
          </p:cNvPr>
          <p:cNvSpPr/>
          <p:nvPr/>
        </p:nvSpPr>
        <p:spPr>
          <a:xfrm>
            <a:off x="289095" y="1628800"/>
            <a:ext cx="8387361" cy="144016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210BC07-6028-9BD3-7FDA-645DB4C7EB97}"/>
              </a:ext>
            </a:extLst>
          </p:cNvPr>
          <p:cNvSpPr/>
          <p:nvPr/>
        </p:nvSpPr>
        <p:spPr>
          <a:xfrm>
            <a:off x="289094" y="3125212"/>
            <a:ext cx="8387361" cy="160088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B34BC04-FB38-D9A4-4EB1-6221370D10A7}"/>
              </a:ext>
            </a:extLst>
          </p:cNvPr>
          <p:cNvSpPr/>
          <p:nvPr/>
        </p:nvSpPr>
        <p:spPr>
          <a:xfrm>
            <a:off x="285380" y="4800837"/>
            <a:ext cx="8387361" cy="198976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074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Vertical Markets &amp; Applications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587571" y="1988840"/>
            <a:ext cx="3816424" cy="13445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Traffic	</a:t>
            </a:r>
            <a:r>
              <a:rPr lang="en-US" dirty="0"/>
              <a:t>	</a:t>
            </a:r>
          </a:p>
          <a:p>
            <a:pPr>
              <a:lnSpc>
                <a:spcPts val="2160"/>
              </a:lnSpc>
            </a:pPr>
            <a:r>
              <a:rPr lang="en-US" dirty="0"/>
              <a:t>   - Traffic jam monitoring</a:t>
            </a:r>
          </a:p>
          <a:p>
            <a:pPr>
              <a:lnSpc>
                <a:spcPts val="2160"/>
              </a:lnSpc>
            </a:pPr>
            <a:r>
              <a:rPr lang="en-US" dirty="0"/>
              <a:t>   - Incidents investigation</a:t>
            </a:r>
          </a:p>
          <a:p>
            <a:pPr>
              <a:lnSpc>
                <a:spcPts val="2160"/>
              </a:lnSpc>
            </a:pPr>
            <a:r>
              <a:rPr lang="en-US" dirty="0"/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82A08C-22A8-DED0-DC7C-E6E5F5B2A833}"/>
              </a:ext>
            </a:extLst>
          </p:cNvPr>
          <p:cNvSpPr txBox="1"/>
          <p:nvPr/>
        </p:nvSpPr>
        <p:spPr>
          <a:xfrm>
            <a:off x="4788024" y="1988840"/>
            <a:ext cx="3816424" cy="13388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Healthcare</a:t>
            </a:r>
          </a:p>
          <a:p>
            <a:r>
              <a:rPr lang="en-US" dirty="0"/>
              <a:t>   - Property protection</a:t>
            </a:r>
          </a:p>
          <a:p>
            <a:r>
              <a:rPr lang="en-US" dirty="0"/>
              <a:t>   - Patients monitoring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2A64DB-C64D-4824-4EC1-FD5F6F9F9211}"/>
              </a:ext>
            </a:extLst>
          </p:cNvPr>
          <p:cNvSpPr txBox="1"/>
          <p:nvPr/>
        </p:nvSpPr>
        <p:spPr>
          <a:xfrm>
            <a:off x="587571" y="3573016"/>
            <a:ext cx="3816424" cy="13388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Education (schools)</a:t>
            </a:r>
          </a:p>
          <a:p>
            <a:r>
              <a:rPr lang="en-US" dirty="0"/>
              <a:t>   - Property protection</a:t>
            </a:r>
          </a:p>
          <a:p>
            <a:r>
              <a:rPr lang="en-US" dirty="0"/>
              <a:t>   - Students protection</a:t>
            </a:r>
          </a:p>
          <a:p>
            <a:r>
              <a:rPr lang="en-US" dirty="0"/>
              <a:t>   - Violence and Bullying prevention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46B757-F960-795E-ABFD-9DFE36C5289A}"/>
              </a:ext>
            </a:extLst>
          </p:cNvPr>
          <p:cNvSpPr txBox="1"/>
          <p:nvPr/>
        </p:nvSpPr>
        <p:spPr>
          <a:xfrm>
            <a:off x="4788024" y="3573016"/>
            <a:ext cx="3816424" cy="13445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Retail</a:t>
            </a:r>
          </a:p>
          <a:p>
            <a:pPr>
              <a:lnSpc>
                <a:spcPts val="216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ts val="2160"/>
              </a:lnSpc>
            </a:pPr>
            <a:r>
              <a:rPr lang="en-US" dirty="0"/>
              <a:t>   - Theft prevention</a:t>
            </a:r>
          </a:p>
          <a:p>
            <a:pPr>
              <a:lnSpc>
                <a:spcPts val="2160"/>
              </a:lnSpc>
            </a:pPr>
            <a:r>
              <a:rPr lang="en-US" dirty="0"/>
              <a:t>   - Business monitoring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138E4F-5C0F-B0D5-CCE0-D804453B867B}"/>
              </a:ext>
            </a:extLst>
          </p:cNvPr>
          <p:cNvSpPr txBox="1"/>
          <p:nvPr/>
        </p:nvSpPr>
        <p:spPr>
          <a:xfrm>
            <a:off x="597690" y="5162963"/>
            <a:ext cx="3816424" cy="13388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Hotel &amp; Casino</a:t>
            </a:r>
          </a:p>
          <a:p>
            <a:r>
              <a:rPr lang="en-US" dirty="0"/>
              <a:t>   - Property protection</a:t>
            </a:r>
          </a:p>
          <a:p>
            <a:r>
              <a:rPr lang="en-US" dirty="0"/>
              <a:t>   - Scam prevention</a:t>
            </a:r>
          </a:p>
          <a:p>
            <a:r>
              <a:rPr lang="en-US" dirty="0"/>
              <a:t>   - Safety of the guests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F1783D-33C7-8A4D-4AA8-1AE73F4AC99A}"/>
              </a:ext>
            </a:extLst>
          </p:cNvPr>
          <p:cNvSpPr txBox="1"/>
          <p:nvPr/>
        </p:nvSpPr>
        <p:spPr>
          <a:xfrm>
            <a:off x="4798143" y="5162963"/>
            <a:ext cx="3816424" cy="134459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Parking Lot</a:t>
            </a:r>
          </a:p>
          <a:p>
            <a:pPr>
              <a:lnSpc>
                <a:spcPts val="2160"/>
              </a:lnSpc>
            </a:pPr>
            <a:r>
              <a:rPr lang="en-US" dirty="0"/>
              <a:t>   - Incident management</a:t>
            </a:r>
          </a:p>
          <a:p>
            <a:pPr>
              <a:lnSpc>
                <a:spcPts val="2160"/>
              </a:lnSpc>
            </a:pPr>
            <a:r>
              <a:rPr lang="en-US" dirty="0"/>
              <a:t>   - Car theft prevention</a:t>
            </a:r>
          </a:p>
          <a:p>
            <a:pPr>
              <a:lnSpc>
                <a:spcPts val="2160"/>
              </a:lnSpc>
            </a:pPr>
            <a:r>
              <a:rPr lang="en-US" dirty="0"/>
              <a:t>   - Access control</a:t>
            </a:r>
          </a:p>
        </p:txBody>
      </p:sp>
    </p:spTree>
    <p:extLst>
      <p:ext uri="{BB962C8B-B14F-4D97-AF65-F5344CB8AC3E}">
        <p14:creationId xmlns:p14="http://schemas.microsoft.com/office/powerpoint/2010/main" val="27365749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36320</TotalTime>
  <Words>586</Words>
  <Application>Microsoft Office PowerPoint</Application>
  <PresentationFormat>On-screen Show (4:3)</PresentationFormat>
  <Paragraphs>180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1607</cp:revision>
  <dcterms:created xsi:type="dcterms:W3CDTF">2015-08-31T10:30:03Z</dcterms:created>
  <dcterms:modified xsi:type="dcterms:W3CDTF">2023-11-07T09:07:29Z</dcterms:modified>
</cp:coreProperties>
</file>