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49"/>
  </p:notesMasterIdLst>
  <p:sldIdLst>
    <p:sldId id="279" r:id="rId6"/>
    <p:sldId id="505" r:id="rId7"/>
    <p:sldId id="465" r:id="rId8"/>
    <p:sldId id="500" r:id="rId9"/>
    <p:sldId id="501" r:id="rId10"/>
    <p:sldId id="437" r:id="rId11"/>
    <p:sldId id="467" r:id="rId12"/>
    <p:sldId id="469" r:id="rId13"/>
    <p:sldId id="476" r:id="rId14"/>
    <p:sldId id="477" r:id="rId15"/>
    <p:sldId id="478" r:id="rId16"/>
    <p:sldId id="479" r:id="rId17"/>
    <p:sldId id="480" r:id="rId18"/>
    <p:sldId id="481" r:id="rId19"/>
    <p:sldId id="482" r:id="rId20"/>
    <p:sldId id="483" r:id="rId21"/>
    <p:sldId id="484" r:id="rId22"/>
    <p:sldId id="506" r:id="rId23"/>
    <p:sldId id="504" r:id="rId24"/>
    <p:sldId id="486" r:id="rId25"/>
    <p:sldId id="502" r:id="rId26"/>
    <p:sldId id="503" r:id="rId27"/>
    <p:sldId id="487" r:id="rId28"/>
    <p:sldId id="488" r:id="rId29"/>
    <p:sldId id="490" r:id="rId30"/>
    <p:sldId id="491" r:id="rId31"/>
    <p:sldId id="492" r:id="rId32"/>
    <p:sldId id="493" r:id="rId33"/>
    <p:sldId id="494" r:id="rId34"/>
    <p:sldId id="495" r:id="rId35"/>
    <p:sldId id="496" r:id="rId36"/>
    <p:sldId id="497" r:id="rId37"/>
    <p:sldId id="498" r:id="rId38"/>
    <p:sldId id="499" r:id="rId39"/>
    <p:sldId id="507" r:id="rId40"/>
    <p:sldId id="461" r:id="rId41"/>
    <p:sldId id="462" r:id="rId42"/>
    <p:sldId id="458" r:id="rId43"/>
    <p:sldId id="434" r:id="rId44"/>
    <p:sldId id="440" r:id="rId45"/>
    <p:sldId id="441" r:id="rId46"/>
    <p:sldId id="388" r:id="rId47"/>
    <p:sldId id="387" r:id="rId4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client id="{EB744CEF-0117-7D77-3169-3A419BAFC4EB}" v="10" dt="2024-10-23T04:41:31.618"/>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28a19c1badbf2be91ad9ae0a66e84cca67b04a94abdf2e658b5535c94f8353ad::" providerId="AD" clId="Web-{06145820-9953-BD9F-2AD3-B584A214065A}"/>
    <pc:docChg chg="modSld">
      <pc:chgData name="Guest User" userId="S::urn:spo:anon#28a19c1badbf2be91ad9ae0a66e84cca67b04a94abdf2e658b5535c94f8353ad::" providerId="AD" clId="Web-{06145820-9953-BD9F-2AD3-B584A214065A}" dt="2024-10-21T08:59:03.821" v="21" actId="20577"/>
      <pc:docMkLst>
        <pc:docMk/>
      </pc:docMkLst>
      <pc:sldChg chg="modSp">
        <pc:chgData name="Guest User" userId="S::urn:spo:anon#28a19c1badbf2be91ad9ae0a66e84cca67b04a94abdf2e658b5535c94f8353ad::" providerId="AD" clId="Web-{06145820-9953-BD9F-2AD3-B584A214065A}" dt="2024-10-21T08:59:03.821" v="21" actId="20577"/>
        <pc:sldMkLst>
          <pc:docMk/>
          <pc:sldMk cId="337924776" sldId="479"/>
        </pc:sldMkLst>
        <pc:spChg chg="mod">
          <ac:chgData name="Guest User" userId="S::urn:spo:anon#28a19c1badbf2be91ad9ae0a66e84cca67b04a94abdf2e658b5535c94f8353ad::" providerId="AD" clId="Web-{06145820-9953-BD9F-2AD3-B584A214065A}" dt="2024-10-21T08:59:03.821" v="21" actId="20577"/>
          <ac:spMkLst>
            <pc:docMk/>
            <pc:sldMk cId="337924776" sldId="479"/>
            <ac:spMk id="13" creationId="{20ED597C-FC3B-5D45-BC71-559832266FEC}"/>
          </ac:spMkLst>
        </pc:spChg>
      </pc:sldChg>
    </pc:docChg>
  </pc:docChgLst>
  <pc:docChgLst>
    <pc:chgData name="Ando.Meritee" userId="S::ando.meritee@acti.com::16748e08-7dbb-430e-baa8-a2f638470044" providerId="AD" clId="Web-{9569DD3F-2782-B182-5DE5-73BAAA8D06BC}"/>
    <pc:docChg chg="addSld delSld modSld">
      <pc:chgData name="Ando.Meritee" userId="S::ando.meritee@acti.com::16748e08-7dbb-430e-baa8-a2f638470044" providerId="AD" clId="Web-{9569DD3F-2782-B182-5DE5-73BAAA8D06BC}" dt="2024-10-16T07:23:20.045" v="1895"/>
      <pc:docMkLst>
        <pc:docMk/>
      </pc:docMkLst>
      <pc:sldChg chg="del">
        <pc:chgData name="Ando.Meritee" userId="S::ando.meritee@acti.com::16748e08-7dbb-430e-baa8-a2f638470044" providerId="AD" clId="Web-{9569DD3F-2782-B182-5DE5-73BAAA8D06BC}" dt="2024-10-16T07:22:23.853" v="1892"/>
        <pc:sldMkLst>
          <pc:docMk/>
          <pc:sldMk cId="2149192438" sldId="466"/>
        </pc:sldMkLst>
      </pc:sldChg>
      <pc:sldChg chg="delSp">
        <pc:chgData name="Ando.Meritee" userId="S::ando.meritee@acti.com::16748e08-7dbb-430e-baa8-a2f638470044" providerId="AD" clId="Web-{9569DD3F-2782-B182-5DE5-73BAAA8D06BC}" dt="2024-10-16T07:23:20.045" v="1895"/>
        <pc:sldMkLst>
          <pc:docMk/>
          <pc:sldMk cId="915442148" sldId="484"/>
        </pc:sldMkLst>
      </pc:sldChg>
      <pc:sldChg chg="modSp del">
        <pc:chgData name="Ando.Meritee" userId="S::ando.meritee@acti.com::16748e08-7dbb-430e-baa8-a2f638470044" providerId="AD" clId="Web-{9569DD3F-2782-B182-5DE5-73BAAA8D06BC}" dt="2024-10-16T07:22:37.700" v="1894"/>
        <pc:sldMkLst>
          <pc:docMk/>
          <pc:sldMk cId="3593005588" sldId="485"/>
        </pc:sldMkLst>
      </pc:sldChg>
      <pc:sldChg chg="addSp delSp modSp">
        <pc:chgData name="Ando.Meritee" userId="S::ando.meritee@acti.com::16748e08-7dbb-430e-baa8-a2f638470044" providerId="AD" clId="Web-{9569DD3F-2782-B182-5DE5-73BAAA8D06BC}" dt="2024-10-16T06:48:16.730" v="1890"/>
        <pc:sldMkLst>
          <pc:docMk/>
          <pc:sldMk cId="2703868780" sldId="489"/>
        </pc:sldMkLst>
      </pc:sldChg>
      <pc:sldChg chg="add replId">
        <pc:chgData name="Ando.Meritee" userId="S::ando.meritee@acti.com::16748e08-7dbb-430e-baa8-a2f638470044" providerId="AD" clId="Web-{9569DD3F-2782-B182-5DE5-73BAAA8D06BC}" dt="2024-10-16T07:22:18.743" v="1891"/>
        <pc:sldMkLst>
          <pc:docMk/>
          <pc:sldMk cId="2268926946" sldId="500"/>
        </pc:sldMkLst>
      </pc:sldChg>
      <pc:sldChg chg="add replId">
        <pc:chgData name="Ando.Meritee" userId="S::ando.meritee@acti.com::16748e08-7dbb-430e-baa8-a2f638470044" providerId="AD" clId="Web-{9569DD3F-2782-B182-5DE5-73BAAA8D06BC}" dt="2024-10-16T07:22:30.526" v="1893"/>
        <pc:sldMkLst>
          <pc:docMk/>
          <pc:sldMk cId="879963922" sldId="501"/>
        </pc:sldMkLst>
      </pc:sldChg>
    </pc:docChg>
  </pc:docChgLst>
  <pc:docChgLst>
    <pc:chgData name="Guest User" userId="S::urn:spo:anon#28a19c1badbf2be91ad9ae0a66e84cca67b04a94abdf2e658b5535c94f8353ad::" providerId="AD" clId="Web-{E61FAD39-0E69-CCB4-10B4-B9D134305685}"/>
    <pc:docChg chg="addSld delSld">
      <pc:chgData name="Guest User" userId="S::urn:spo:anon#28a19c1badbf2be91ad9ae0a66e84cca67b04a94abdf2e658b5535c94f8353ad::" providerId="AD" clId="Web-{E61FAD39-0E69-CCB4-10B4-B9D134305685}" dt="2024-10-16T07:25:57.377" v="9"/>
      <pc:docMkLst>
        <pc:docMk/>
      </pc:docMkLst>
      <pc:sldChg chg="del">
        <pc:chgData name="Guest User" userId="S::urn:spo:anon#28a19c1badbf2be91ad9ae0a66e84cca67b04a94abdf2e658b5535c94f8353ad::" providerId="AD" clId="Web-{E61FAD39-0E69-CCB4-10B4-B9D134305685}" dt="2024-10-16T07:25:05.407" v="2"/>
        <pc:sldMkLst>
          <pc:docMk/>
          <pc:sldMk cId="376215209" sldId="464"/>
        </pc:sldMkLst>
      </pc:sldChg>
      <pc:sldChg chg="del">
        <pc:chgData name="Guest User" userId="S::urn:spo:anon#28a19c1badbf2be91ad9ae0a66e84cca67b04a94abdf2e658b5535c94f8353ad::" providerId="AD" clId="Web-{E61FAD39-0E69-CCB4-10B4-B9D134305685}" dt="2024-10-16T07:25:57.377" v="9"/>
        <pc:sldMkLst>
          <pc:docMk/>
          <pc:sldMk cId="1738253793" sldId="470"/>
        </pc:sldMkLst>
      </pc:sldChg>
      <pc:sldChg chg="del">
        <pc:chgData name="Guest User" userId="S::urn:spo:anon#28a19c1badbf2be91ad9ae0a66e84cca67b04a94abdf2e658b5535c94f8353ad::" providerId="AD" clId="Web-{E61FAD39-0E69-CCB4-10B4-B9D134305685}" dt="2024-10-16T07:25:57.362" v="8"/>
        <pc:sldMkLst>
          <pc:docMk/>
          <pc:sldMk cId="2342571998" sldId="471"/>
        </pc:sldMkLst>
      </pc:sldChg>
      <pc:sldChg chg="del">
        <pc:chgData name="Guest User" userId="S::urn:spo:anon#28a19c1badbf2be91ad9ae0a66e84cca67b04a94abdf2e658b5535c94f8353ad::" providerId="AD" clId="Web-{E61FAD39-0E69-CCB4-10B4-B9D134305685}" dt="2024-10-16T07:25:57.362" v="7"/>
        <pc:sldMkLst>
          <pc:docMk/>
          <pc:sldMk cId="2104411865" sldId="472"/>
        </pc:sldMkLst>
      </pc:sldChg>
      <pc:sldChg chg="del">
        <pc:chgData name="Guest User" userId="S::urn:spo:anon#28a19c1badbf2be91ad9ae0a66e84cca67b04a94abdf2e658b5535c94f8353ad::" providerId="AD" clId="Web-{E61FAD39-0E69-CCB4-10B4-B9D134305685}" dt="2024-10-16T07:25:57.362" v="6"/>
        <pc:sldMkLst>
          <pc:docMk/>
          <pc:sldMk cId="3017406431" sldId="473"/>
        </pc:sldMkLst>
      </pc:sldChg>
      <pc:sldChg chg="del">
        <pc:chgData name="Guest User" userId="S::urn:spo:anon#28a19c1badbf2be91ad9ae0a66e84cca67b04a94abdf2e658b5535c94f8353ad::" providerId="AD" clId="Web-{E61FAD39-0E69-CCB4-10B4-B9D134305685}" dt="2024-10-16T07:25:57.362" v="5"/>
        <pc:sldMkLst>
          <pc:docMk/>
          <pc:sldMk cId="2667587282" sldId="474"/>
        </pc:sldMkLst>
      </pc:sldChg>
      <pc:sldChg chg="del">
        <pc:chgData name="Guest User" userId="S::urn:spo:anon#28a19c1badbf2be91ad9ae0a66e84cca67b04a94abdf2e658b5535c94f8353ad::" providerId="AD" clId="Web-{E61FAD39-0E69-CCB4-10B4-B9D134305685}" dt="2024-10-16T07:25:57.362" v="4"/>
        <pc:sldMkLst>
          <pc:docMk/>
          <pc:sldMk cId="781613424" sldId="475"/>
        </pc:sldMkLst>
      </pc:sldChg>
      <pc:sldChg chg="del">
        <pc:chgData name="Guest User" userId="S::urn:spo:anon#28a19c1badbf2be91ad9ae0a66e84cca67b04a94abdf2e658b5535c94f8353ad::" providerId="AD" clId="Web-{E61FAD39-0E69-CCB4-10B4-B9D134305685}" dt="2024-10-16T07:25:05.939" v="3"/>
        <pc:sldMkLst>
          <pc:docMk/>
          <pc:sldMk cId="2703868780" sldId="489"/>
        </pc:sldMkLst>
      </pc:sldChg>
      <pc:sldChg chg="add replId">
        <pc:chgData name="Guest User" userId="S::urn:spo:anon#28a19c1badbf2be91ad9ae0a66e84cca67b04a94abdf2e658b5535c94f8353ad::" providerId="AD" clId="Web-{E61FAD39-0E69-CCB4-10B4-B9D134305685}" dt="2024-10-16T07:24:49.328" v="0"/>
        <pc:sldMkLst>
          <pc:docMk/>
          <pc:sldMk cId="3052443201" sldId="502"/>
        </pc:sldMkLst>
      </pc:sldChg>
      <pc:sldChg chg="add replId">
        <pc:chgData name="Guest User" userId="S::urn:spo:anon#28a19c1badbf2be91ad9ae0a66e84cca67b04a94abdf2e658b5535c94f8353ad::" providerId="AD" clId="Web-{E61FAD39-0E69-CCB4-10B4-B9D134305685}" dt="2024-10-16T07:25:00.360" v="1"/>
        <pc:sldMkLst>
          <pc:docMk/>
          <pc:sldMk cId="4033702137" sldId="503"/>
        </pc:sldMkLst>
      </pc:sldChg>
    </pc:docChg>
  </pc:docChgLst>
  <pc:docChgLst>
    <pc:chgData name="Ando.Meritee" userId="16748e08-7dbb-430e-baa8-a2f638470044" providerId="ADAL" clId="{20C1728D-8602-4182-8054-B2783AC0FEE8}"/>
    <pc:docChg chg="undo custSel addSld delSld modSld sldOrd">
      <pc:chgData name="Ando.Meritee" userId="16748e08-7dbb-430e-baa8-a2f638470044" providerId="ADAL" clId="{20C1728D-8602-4182-8054-B2783AC0FEE8}" dt="2024-10-16T08:04:00.240" v="645" actId="1035"/>
      <pc:docMkLst>
        <pc:docMk/>
      </pc:docMkLst>
      <pc:sldChg chg="addSp modSp">
        <pc:chgData name="Ando.Meritee" userId="16748e08-7dbb-430e-baa8-a2f638470044" providerId="ADAL" clId="{20C1728D-8602-4182-8054-B2783AC0FEE8}" dt="2024-10-16T07:48:37.984" v="99"/>
        <pc:sldMkLst>
          <pc:docMk/>
          <pc:sldMk cId="3017838668" sldId="279"/>
        </pc:sldMkLst>
      </pc:sldChg>
      <pc:sldChg chg="addSp modSp mod">
        <pc:chgData name="Ando.Meritee" userId="16748e08-7dbb-430e-baa8-a2f638470044" providerId="ADAL" clId="{20C1728D-8602-4182-8054-B2783AC0FEE8}" dt="2024-10-16T07:43:41.971" v="37"/>
        <pc:sldMkLst>
          <pc:docMk/>
          <pc:sldMk cId="3054943677" sldId="469"/>
        </pc:sldMkLst>
        <pc:spChg chg="add mod">
          <ac:chgData name="Ando.Meritee" userId="16748e08-7dbb-430e-baa8-a2f638470044" providerId="ADAL" clId="{20C1728D-8602-4182-8054-B2783AC0FEE8}" dt="2024-10-16T07:43:41.971" v="37"/>
          <ac:spMkLst>
            <pc:docMk/>
            <pc:sldMk cId="3054943677" sldId="469"/>
            <ac:spMk id="2" creationId="{43AF805E-25E6-1177-E849-B3D6160D6ED8}"/>
          </ac:spMkLst>
        </pc:spChg>
        <pc:spChg chg="add mod">
          <ac:chgData name="Ando.Meritee" userId="16748e08-7dbb-430e-baa8-a2f638470044" providerId="ADAL" clId="{20C1728D-8602-4182-8054-B2783AC0FEE8}" dt="2024-10-16T07:42:55.618" v="33" actId="164"/>
          <ac:spMkLst>
            <pc:docMk/>
            <pc:sldMk cId="3054943677" sldId="469"/>
            <ac:spMk id="4" creationId="{9C7BCCF9-1986-3F67-5B07-27774C3698E9}"/>
          </ac:spMkLst>
        </pc:spChg>
        <pc:spChg chg="add mod">
          <ac:chgData name="Ando.Meritee" userId="16748e08-7dbb-430e-baa8-a2f638470044" providerId="ADAL" clId="{20C1728D-8602-4182-8054-B2783AC0FEE8}" dt="2024-10-16T07:43:01.239" v="34" actId="164"/>
          <ac:spMkLst>
            <pc:docMk/>
            <pc:sldMk cId="3054943677" sldId="469"/>
            <ac:spMk id="5" creationId="{0A206C68-28C4-6E4A-B8B4-E485A480D99B}"/>
          </ac:spMkLst>
        </pc:spChg>
        <pc:spChg chg="add mod">
          <ac:chgData name="Ando.Meritee" userId="16748e08-7dbb-430e-baa8-a2f638470044" providerId="ADAL" clId="{20C1728D-8602-4182-8054-B2783AC0FEE8}" dt="2024-10-16T07:43:06.296" v="35" actId="164"/>
          <ac:spMkLst>
            <pc:docMk/>
            <pc:sldMk cId="3054943677" sldId="469"/>
            <ac:spMk id="6" creationId="{192EDDE6-3B7B-E36F-6E46-BC6C0B31A439}"/>
          </ac:spMkLst>
        </pc:spChg>
        <pc:spChg chg="add mod">
          <ac:chgData name="Ando.Meritee" userId="16748e08-7dbb-430e-baa8-a2f638470044" providerId="ADAL" clId="{20C1728D-8602-4182-8054-B2783AC0FEE8}" dt="2024-10-16T07:43:11.522" v="36" actId="164"/>
          <ac:spMkLst>
            <pc:docMk/>
            <pc:sldMk cId="3054943677" sldId="469"/>
            <ac:spMk id="7" creationId="{8F35B348-4822-DCE7-C84B-A5167959D374}"/>
          </ac:spMkLst>
        </pc:spChg>
        <pc:spChg chg="mod">
          <ac:chgData name="Ando.Meritee" userId="16748e08-7dbb-430e-baa8-a2f638470044" providerId="ADAL" clId="{20C1728D-8602-4182-8054-B2783AC0FEE8}" dt="2024-10-16T07:42:35.215" v="30" actId="1076"/>
          <ac:spMkLst>
            <pc:docMk/>
            <pc:sldMk cId="3054943677" sldId="469"/>
            <ac:spMk id="16" creationId="{86133CC3-BD3B-9350-F6BF-99DFC7FC2C79}"/>
          </ac:spMkLst>
        </pc:spChg>
        <pc:grpChg chg="add mod">
          <ac:chgData name="Ando.Meritee" userId="16748e08-7dbb-430e-baa8-a2f638470044" providerId="ADAL" clId="{20C1728D-8602-4182-8054-B2783AC0FEE8}" dt="2024-10-16T07:42:49.615" v="32" actId="164"/>
          <ac:grpSpMkLst>
            <pc:docMk/>
            <pc:sldMk cId="3054943677" sldId="469"/>
            <ac:grpSpMk id="9" creationId="{A561EA9D-D48C-ACA7-8F70-17A537FF8476}"/>
          </ac:grpSpMkLst>
        </pc:grpChg>
        <pc:grpChg chg="add mod">
          <ac:chgData name="Ando.Meritee" userId="16748e08-7dbb-430e-baa8-a2f638470044" providerId="ADAL" clId="{20C1728D-8602-4182-8054-B2783AC0FEE8}" dt="2024-10-16T07:42:55.618" v="33" actId="164"/>
          <ac:grpSpMkLst>
            <pc:docMk/>
            <pc:sldMk cId="3054943677" sldId="469"/>
            <ac:grpSpMk id="10" creationId="{FF27B80B-8C6B-54DB-9301-944A46A4CC08}"/>
          </ac:grpSpMkLst>
        </pc:grpChg>
        <pc:grpChg chg="add mod">
          <ac:chgData name="Ando.Meritee" userId="16748e08-7dbb-430e-baa8-a2f638470044" providerId="ADAL" clId="{20C1728D-8602-4182-8054-B2783AC0FEE8}" dt="2024-10-16T07:43:01.239" v="34" actId="164"/>
          <ac:grpSpMkLst>
            <pc:docMk/>
            <pc:sldMk cId="3054943677" sldId="469"/>
            <ac:grpSpMk id="11" creationId="{F85BC6E8-ED16-38B5-D704-9C7937E78C81}"/>
          </ac:grpSpMkLst>
        </pc:grpChg>
        <pc:grpChg chg="add mod">
          <ac:chgData name="Ando.Meritee" userId="16748e08-7dbb-430e-baa8-a2f638470044" providerId="ADAL" clId="{20C1728D-8602-4182-8054-B2783AC0FEE8}" dt="2024-10-16T07:43:06.296" v="35" actId="164"/>
          <ac:grpSpMkLst>
            <pc:docMk/>
            <pc:sldMk cId="3054943677" sldId="469"/>
            <ac:grpSpMk id="14" creationId="{26646C04-B224-52CA-57D7-2A28DEFD8218}"/>
          </ac:grpSpMkLst>
        </pc:grpChg>
        <pc:grpChg chg="add mod">
          <ac:chgData name="Ando.Meritee" userId="16748e08-7dbb-430e-baa8-a2f638470044" providerId="ADAL" clId="{20C1728D-8602-4182-8054-B2783AC0FEE8}" dt="2024-10-16T07:43:11.522" v="36" actId="164"/>
          <ac:grpSpMkLst>
            <pc:docMk/>
            <pc:sldMk cId="3054943677" sldId="469"/>
            <ac:grpSpMk id="19" creationId="{52CA746A-5F20-F6A2-1C6B-3FDF72B59C49}"/>
          </ac:grpSpMkLst>
        </pc:grpChg>
        <pc:picChg chg="mod">
          <ac:chgData name="Ando.Meritee" userId="16748e08-7dbb-430e-baa8-a2f638470044" providerId="ADAL" clId="{20C1728D-8602-4182-8054-B2783AC0FEE8}" dt="2024-10-16T07:43:11.522" v="36" actId="164"/>
          <ac:picMkLst>
            <pc:docMk/>
            <pc:sldMk cId="3054943677" sldId="469"/>
            <ac:picMk id="3" creationId="{037A7922-37D9-D403-872F-C82AE3BF7E78}"/>
          </ac:picMkLst>
        </pc:picChg>
        <pc:picChg chg="mod">
          <ac:chgData name="Ando.Meritee" userId="16748e08-7dbb-430e-baa8-a2f638470044" providerId="ADAL" clId="{20C1728D-8602-4182-8054-B2783AC0FEE8}" dt="2024-10-16T07:42:49.615" v="32" actId="164"/>
          <ac:picMkLst>
            <pc:docMk/>
            <pc:sldMk cId="3054943677" sldId="469"/>
            <ac:picMk id="15" creationId="{9EC6F51D-F165-8781-2227-BECCF897EF69}"/>
          </ac:picMkLst>
        </pc:picChg>
        <pc:picChg chg="mod">
          <ac:chgData name="Ando.Meritee" userId="16748e08-7dbb-430e-baa8-a2f638470044" providerId="ADAL" clId="{20C1728D-8602-4182-8054-B2783AC0FEE8}" dt="2024-10-16T07:42:55.618" v="33" actId="164"/>
          <ac:picMkLst>
            <pc:docMk/>
            <pc:sldMk cId="3054943677" sldId="469"/>
            <ac:picMk id="20" creationId="{0894EC64-28AB-8BC8-C01E-DF9ABBB1F5F1}"/>
          </ac:picMkLst>
        </pc:picChg>
        <pc:picChg chg="mod">
          <ac:chgData name="Ando.Meritee" userId="16748e08-7dbb-430e-baa8-a2f638470044" providerId="ADAL" clId="{20C1728D-8602-4182-8054-B2783AC0FEE8}" dt="2024-10-16T07:43:01.239" v="34" actId="164"/>
          <ac:picMkLst>
            <pc:docMk/>
            <pc:sldMk cId="3054943677" sldId="469"/>
            <ac:picMk id="22" creationId="{3C98F07B-A90F-C005-CF80-AD366DD281B3}"/>
          </ac:picMkLst>
        </pc:picChg>
        <pc:picChg chg="mod">
          <ac:chgData name="Ando.Meritee" userId="16748e08-7dbb-430e-baa8-a2f638470044" providerId="ADAL" clId="{20C1728D-8602-4182-8054-B2783AC0FEE8}" dt="2024-10-16T07:43:06.296" v="35" actId="164"/>
          <ac:picMkLst>
            <pc:docMk/>
            <pc:sldMk cId="3054943677" sldId="469"/>
            <ac:picMk id="24" creationId="{43761EED-F32E-A99D-E69C-E3B9CC22EE17}"/>
          </ac:picMkLst>
        </pc:picChg>
      </pc:sldChg>
      <pc:sldChg chg="addSp delSp modSp mod">
        <pc:chgData name="Ando.Meritee" userId="16748e08-7dbb-430e-baa8-a2f638470044" providerId="ADAL" clId="{20C1728D-8602-4182-8054-B2783AC0FEE8}" dt="2024-10-16T07:44:55.455" v="39"/>
        <pc:sldMkLst>
          <pc:docMk/>
          <pc:sldMk cId="356020632" sldId="476"/>
        </pc:sldMkLst>
        <pc:spChg chg="add mod">
          <ac:chgData name="Ando.Meritee" userId="16748e08-7dbb-430e-baa8-a2f638470044" providerId="ADAL" clId="{20C1728D-8602-4182-8054-B2783AC0FEE8}" dt="2024-10-16T07:44:55.455" v="39"/>
          <ac:spMkLst>
            <pc:docMk/>
            <pc:sldMk cId="356020632" sldId="476"/>
            <ac:spMk id="4" creationId="{F8990411-D8DA-EF9A-BC71-EFD786F79530}"/>
          </ac:spMkLst>
        </pc:spChg>
        <pc:spChg chg="add mod">
          <ac:chgData name="Ando.Meritee" userId="16748e08-7dbb-430e-baa8-a2f638470044" providerId="ADAL" clId="{20C1728D-8602-4182-8054-B2783AC0FEE8}" dt="2024-10-16T07:44:55.455" v="39"/>
          <ac:spMkLst>
            <pc:docMk/>
            <pc:sldMk cId="356020632" sldId="476"/>
            <ac:spMk id="5" creationId="{A2302945-B1B0-5E1D-2137-92EA4FB22EB1}"/>
          </ac:spMkLst>
        </pc:spChg>
        <pc:spChg chg="mod">
          <ac:chgData name="Ando.Meritee" userId="16748e08-7dbb-430e-baa8-a2f638470044" providerId="ADAL" clId="{20C1728D-8602-4182-8054-B2783AC0FEE8}" dt="2024-10-16T07:44:55.455" v="39"/>
          <ac:spMkLst>
            <pc:docMk/>
            <pc:sldMk cId="356020632" sldId="476"/>
            <ac:spMk id="9" creationId="{46456697-B05A-BAB9-96A5-601275BB31BC}"/>
          </ac:spMkLst>
        </pc:spChg>
        <pc:spChg chg="mod">
          <ac:chgData name="Ando.Meritee" userId="16748e08-7dbb-430e-baa8-a2f638470044" providerId="ADAL" clId="{20C1728D-8602-4182-8054-B2783AC0FEE8}" dt="2024-10-16T07:44:55.455" v="39"/>
          <ac:spMkLst>
            <pc:docMk/>
            <pc:sldMk cId="356020632" sldId="476"/>
            <ac:spMk id="14" creationId="{C95F7AB7-7ABE-029E-6E15-4086D7C80BE3}"/>
          </ac:spMkLst>
        </pc:spChg>
        <pc:spChg chg="mod">
          <ac:chgData name="Ando.Meritee" userId="16748e08-7dbb-430e-baa8-a2f638470044" providerId="ADAL" clId="{20C1728D-8602-4182-8054-B2783AC0FEE8}" dt="2024-10-16T07:44:55.455" v="39"/>
          <ac:spMkLst>
            <pc:docMk/>
            <pc:sldMk cId="356020632" sldId="476"/>
            <ac:spMk id="23" creationId="{60EEA76E-90DB-2D6C-D01F-E7824EB15F26}"/>
          </ac:spMkLst>
        </pc:spChg>
        <pc:spChg chg="mod">
          <ac:chgData name="Ando.Meritee" userId="16748e08-7dbb-430e-baa8-a2f638470044" providerId="ADAL" clId="{20C1728D-8602-4182-8054-B2783AC0FEE8}" dt="2024-10-16T07:44:55.455" v="39"/>
          <ac:spMkLst>
            <pc:docMk/>
            <pc:sldMk cId="356020632" sldId="476"/>
            <ac:spMk id="27" creationId="{D2F83E14-DD0F-D037-6C67-59B4CE07E3E8}"/>
          </ac:spMkLst>
        </pc:spChg>
        <pc:spChg chg="mod">
          <ac:chgData name="Ando.Meritee" userId="16748e08-7dbb-430e-baa8-a2f638470044" providerId="ADAL" clId="{20C1728D-8602-4182-8054-B2783AC0FEE8}" dt="2024-10-16T07:44:55.455" v="39"/>
          <ac:spMkLst>
            <pc:docMk/>
            <pc:sldMk cId="356020632" sldId="476"/>
            <ac:spMk id="30" creationId="{74FFEAA9-CC7D-9AE7-88AC-5A6109ACA46C}"/>
          </ac:spMkLst>
        </pc:spChg>
        <pc:grpChg chg="add mod">
          <ac:chgData name="Ando.Meritee" userId="16748e08-7dbb-430e-baa8-a2f638470044" providerId="ADAL" clId="{20C1728D-8602-4182-8054-B2783AC0FEE8}" dt="2024-10-16T07:44:55.455" v="39"/>
          <ac:grpSpMkLst>
            <pc:docMk/>
            <pc:sldMk cId="356020632" sldId="476"/>
            <ac:grpSpMk id="6" creationId="{F1390C0F-792D-E2F2-C5FE-D0DDEC9E0D49}"/>
          </ac:grpSpMkLst>
        </pc:grpChg>
        <pc:grpChg chg="add mod">
          <ac:chgData name="Ando.Meritee" userId="16748e08-7dbb-430e-baa8-a2f638470044" providerId="ADAL" clId="{20C1728D-8602-4182-8054-B2783AC0FEE8}" dt="2024-10-16T07:44:55.455" v="39"/>
          <ac:grpSpMkLst>
            <pc:docMk/>
            <pc:sldMk cId="356020632" sldId="476"/>
            <ac:grpSpMk id="10" creationId="{2A889F36-3627-6608-7DB2-4590CBB9CAE5}"/>
          </ac:grpSpMkLst>
        </pc:grpChg>
        <pc:grpChg chg="add mod">
          <ac:chgData name="Ando.Meritee" userId="16748e08-7dbb-430e-baa8-a2f638470044" providerId="ADAL" clId="{20C1728D-8602-4182-8054-B2783AC0FEE8}" dt="2024-10-16T07:44:55.455" v="39"/>
          <ac:grpSpMkLst>
            <pc:docMk/>
            <pc:sldMk cId="356020632" sldId="476"/>
            <ac:grpSpMk id="19" creationId="{616B749C-083A-973A-E32C-926B1A3878D4}"/>
          </ac:grpSpMkLst>
        </pc:grpChg>
        <pc:grpChg chg="add mod">
          <ac:chgData name="Ando.Meritee" userId="16748e08-7dbb-430e-baa8-a2f638470044" providerId="ADAL" clId="{20C1728D-8602-4182-8054-B2783AC0FEE8}" dt="2024-10-16T07:44:55.455" v="39"/>
          <ac:grpSpMkLst>
            <pc:docMk/>
            <pc:sldMk cId="356020632" sldId="476"/>
            <ac:grpSpMk id="25" creationId="{94E398CE-077D-9608-3D90-92BEC2319B00}"/>
          </ac:grpSpMkLst>
        </pc:grpChg>
        <pc:grpChg chg="add mod">
          <ac:chgData name="Ando.Meritee" userId="16748e08-7dbb-430e-baa8-a2f638470044" providerId="ADAL" clId="{20C1728D-8602-4182-8054-B2783AC0FEE8}" dt="2024-10-16T07:44:55.455" v="39"/>
          <ac:grpSpMkLst>
            <pc:docMk/>
            <pc:sldMk cId="356020632" sldId="476"/>
            <ac:grpSpMk id="28" creationId="{B6C85440-1561-4C72-BC60-A20DB7A4D39E}"/>
          </ac:grpSpMkLst>
        </pc:grpChg>
        <pc:picChg chg="mod">
          <ac:chgData name="Ando.Meritee" userId="16748e08-7dbb-430e-baa8-a2f638470044" providerId="ADAL" clId="{20C1728D-8602-4182-8054-B2783AC0FEE8}" dt="2024-10-16T07:44:55.455" v="39"/>
          <ac:picMkLst>
            <pc:docMk/>
            <pc:sldMk cId="356020632" sldId="476"/>
            <ac:picMk id="7" creationId="{F52E4C18-3ACB-7B48-2E92-AFCEDD94DE65}"/>
          </ac:picMkLst>
        </pc:picChg>
        <pc:picChg chg="mod">
          <ac:chgData name="Ando.Meritee" userId="16748e08-7dbb-430e-baa8-a2f638470044" providerId="ADAL" clId="{20C1728D-8602-4182-8054-B2783AC0FEE8}" dt="2024-10-16T07:44:55.455" v="39"/>
          <ac:picMkLst>
            <pc:docMk/>
            <pc:sldMk cId="356020632" sldId="476"/>
            <ac:picMk id="11" creationId="{0D63B255-147D-080D-4A80-4374BE40BBB8}"/>
          </ac:picMkLst>
        </pc:picChg>
        <pc:picChg chg="mod">
          <ac:chgData name="Ando.Meritee" userId="16748e08-7dbb-430e-baa8-a2f638470044" providerId="ADAL" clId="{20C1728D-8602-4182-8054-B2783AC0FEE8}" dt="2024-10-16T07:44:55.455" v="39"/>
          <ac:picMkLst>
            <pc:docMk/>
            <pc:sldMk cId="356020632" sldId="476"/>
            <ac:picMk id="21" creationId="{44BBA257-4012-DB4D-B7FC-95EBA82A4D60}"/>
          </ac:picMkLst>
        </pc:picChg>
        <pc:picChg chg="mod">
          <ac:chgData name="Ando.Meritee" userId="16748e08-7dbb-430e-baa8-a2f638470044" providerId="ADAL" clId="{20C1728D-8602-4182-8054-B2783AC0FEE8}" dt="2024-10-16T07:44:55.455" v="39"/>
          <ac:picMkLst>
            <pc:docMk/>
            <pc:sldMk cId="356020632" sldId="476"/>
            <ac:picMk id="26" creationId="{335049FB-3773-C77F-D789-3920870A5F03}"/>
          </ac:picMkLst>
        </pc:picChg>
        <pc:picChg chg="mod">
          <ac:chgData name="Ando.Meritee" userId="16748e08-7dbb-430e-baa8-a2f638470044" providerId="ADAL" clId="{20C1728D-8602-4182-8054-B2783AC0FEE8}" dt="2024-10-16T07:44:55.455" v="39"/>
          <ac:picMkLst>
            <pc:docMk/>
            <pc:sldMk cId="356020632" sldId="476"/>
            <ac:picMk id="29" creationId="{E42A1B4A-E2AC-BA90-72C1-A82E5903F16C}"/>
          </ac:picMkLst>
        </pc:picChg>
      </pc:sldChg>
      <pc:sldChg chg="addSp delSp modSp mod">
        <pc:chgData name="Ando.Meritee" userId="16748e08-7dbb-430e-baa8-a2f638470044" providerId="ADAL" clId="{20C1728D-8602-4182-8054-B2783AC0FEE8}" dt="2024-10-16T07:45:01.307" v="41"/>
        <pc:sldMkLst>
          <pc:docMk/>
          <pc:sldMk cId="1450782864" sldId="477"/>
        </pc:sldMkLst>
        <pc:spChg chg="add mod">
          <ac:chgData name="Ando.Meritee" userId="16748e08-7dbb-430e-baa8-a2f638470044" providerId="ADAL" clId="{20C1728D-8602-4182-8054-B2783AC0FEE8}" dt="2024-10-16T07:45:01.307" v="41"/>
          <ac:spMkLst>
            <pc:docMk/>
            <pc:sldMk cId="1450782864" sldId="477"/>
            <ac:spMk id="4" creationId="{936E61F5-509E-DFBE-9BC5-FB4CED380DB3}"/>
          </ac:spMkLst>
        </pc:spChg>
        <pc:spChg chg="add mod">
          <ac:chgData name="Ando.Meritee" userId="16748e08-7dbb-430e-baa8-a2f638470044" providerId="ADAL" clId="{20C1728D-8602-4182-8054-B2783AC0FEE8}" dt="2024-10-16T07:45:01.307" v="41"/>
          <ac:spMkLst>
            <pc:docMk/>
            <pc:sldMk cId="1450782864" sldId="477"/>
            <ac:spMk id="5" creationId="{9C14ABDC-CB22-E793-83D3-046F4C4E88C3}"/>
          </ac:spMkLst>
        </pc:spChg>
        <pc:spChg chg="mod">
          <ac:chgData name="Ando.Meritee" userId="16748e08-7dbb-430e-baa8-a2f638470044" providerId="ADAL" clId="{20C1728D-8602-4182-8054-B2783AC0FEE8}" dt="2024-10-16T07:45:01.307" v="41"/>
          <ac:spMkLst>
            <pc:docMk/>
            <pc:sldMk cId="1450782864" sldId="477"/>
            <ac:spMk id="9" creationId="{598B3B00-CA5D-15AF-B76F-CA3643EE02B1}"/>
          </ac:spMkLst>
        </pc:spChg>
        <pc:spChg chg="mod">
          <ac:chgData name="Ando.Meritee" userId="16748e08-7dbb-430e-baa8-a2f638470044" providerId="ADAL" clId="{20C1728D-8602-4182-8054-B2783AC0FEE8}" dt="2024-10-16T07:45:01.307" v="41"/>
          <ac:spMkLst>
            <pc:docMk/>
            <pc:sldMk cId="1450782864" sldId="477"/>
            <ac:spMk id="14" creationId="{3989E523-ACB0-EA6D-AC24-AE3C217CC1AA}"/>
          </ac:spMkLst>
        </pc:spChg>
        <pc:spChg chg="mod">
          <ac:chgData name="Ando.Meritee" userId="16748e08-7dbb-430e-baa8-a2f638470044" providerId="ADAL" clId="{20C1728D-8602-4182-8054-B2783AC0FEE8}" dt="2024-10-16T07:45:01.307" v="41"/>
          <ac:spMkLst>
            <pc:docMk/>
            <pc:sldMk cId="1450782864" sldId="477"/>
            <ac:spMk id="23" creationId="{6DC6D8C9-26C6-C3A5-91EA-C9B5C95E7D82}"/>
          </ac:spMkLst>
        </pc:spChg>
        <pc:spChg chg="mod">
          <ac:chgData name="Ando.Meritee" userId="16748e08-7dbb-430e-baa8-a2f638470044" providerId="ADAL" clId="{20C1728D-8602-4182-8054-B2783AC0FEE8}" dt="2024-10-16T07:45:01.307" v="41"/>
          <ac:spMkLst>
            <pc:docMk/>
            <pc:sldMk cId="1450782864" sldId="477"/>
            <ac:spMk id="27" creationId="{93B5916C-5E60-9D45-E0A7-B0264FC7B81B}"/>
          </ac:spMkLst>
        </pc:spChg>
        <pc:spChg chg="mod">
          <ac:chgData name="Ando.Meritee" userId="16748e08-7dbb-430e-baa8-a2f638470044" providerId="ADAL" clId="{20C1728D-8602-4182-8054-B2783AC0FEE8}" dt="2024-10-16T07:45:01.307" v="41"/>
          <ac:spMkLst>
            <pc:docMk/>
            <pc:sldMk cId="1450782864" sldId="477"/>
            <ac:spMk id="30" creationId="{7C2A886E-41CA-1666-9A42-39F40200B953}"/>
          </ac:spMkLst>
        </pc:spChg>
        <pc:grpChg chg="add mod">
          <ac:chgData name="Ando.Meritee" userId="16748e08-7dbb-430e-baa8-a2f638470044" providerId="ADAL" clId="{20C1728D-8602-4182-8054-B2783AC0FEE8}" dt="2024-10-16T07:45:01.307" v="41"/>
          <ac:grpSpMkLst>
            <pc:docMk/>
            <pc:sldMk cId="1450782864" sldId="477"/>
            <ac:grpSpMk id="6" creationId="{D1AB7976-314A-B17E-4A17-3A68F8FC3233}"/>
          </ac:grpSpMkLst>
        </pc:grpChg>
        <pc:grpChg chg="add mod">
          <ac:chgData name="Ando.Meritee" userId="16748e08-7dbb-430e-baa8-a2f638470044" providerId="ADAL" clId="{20C1728D-8602-4182-8054-B2783AC0FEE8}" dt="2024-10-16T07:45:01.307" v="41"/>
          <ac:grpSpMkLst>
            <pc:docMk/>
            <pc:sldMk cId="1450782864" sldId="477"/>
            <ac:grpSpMk id="10" creationId="{8BC3AAB3-FBFF-4692-479A-14338F582E47}"/>
          </ac:grpSpMkLst>
        </pc:grpChg>
        <pc:grpChg chg="add mod">
          <ac:chgData name="Ando.Meritee" userId="16748e08-7dbb-430e-baa8-a2f638470044" providerId="ADAL" clId="{20C1728D-8602-4182-8054-B2783AC0FEE8}" dt="2024-10-16T07:45:01.307" v="41"/>
          <ac:grpSpMkLst>
            <pc:docMk/>
            <pc:sldMk cId="1450782864" sldId="477"/>
            <ac:grpSpMk id="19" creationId="{92206306-D4E1-0D00-6658-F79BFD342861}"/>
          </ac:grpSpMkLst>
        </pc:grpChg>
        <pc:grpChg chg="add mod">
          <ac:chgData name="Ando.Meritee" userId="16748e08-7dbb-430e-baa8-a2f638470044" providerId="ADAL" clId="{20C1728D-8602-4182-8054-B2783AC0FEE8}" dt="2024-10-16T07:45:01.307" v="41"/>
          <ac:grpSpMkLst>
            <pc:docMk/>
            <pc:sldMk cId="1450782864" sldId="477"/>
            <ac:grpSpMk id="25" creationId="{EBF0DADC-80F1-6BFC-BF68-B3FC8933D319}"/>
          </ac:grpSpMkLst>
        </pc:grpChg>
        <pc:grpChg chg="add mod">
          <ac:chgData name="Ando.Meritee" userId="16748e08-7dbb-430e-baa8-a2f638470044" providerId="ADAL" clId="{20C1728D-8602-4182-8054-B2783AC0FEE8}" dt="2024-10-16T07:45:01.307" v="41"/>
          <ac:grpSpMkLst>
            <pc:docMk/>
            <pc:sldMk cId="1450782864" sldId="477"/>
            <ac:grpSpMk id="28" creationId="{9466558E-7F0D-2460-C229-6552C90FD71E}"/>
          </ac:grpSpMkLst>
        </pc:grpChg>
        <pc:picChg chg="mod">
          <ac:chgData name="Ando.Meritee" userId="16748e08-7dbb-430e-baa8-a2f638470044" providerId="ADAL" clId="{20C1728D-8602-4182-8054-B2783AC0FEE8}" dt="2024-10-16T07:45:01.307" v="41"/>
          <ac:picMkLst>
            <pc:docMk/>
            <pc:sldMk cId="1450782864" sldId="477"/>
            <ac:picMk id="7" creationId="{F97447C0-6294-0EA9-BEBF-4A706B2FCFD4}"/>
          </ac:picMkLst>
        </pc:picChg>
        <pc:picChg chg="mod">
          <ac:chgData name="Ando.Meritee" userId="16748e08-7dbb-430e-baa8-a2f638470044" providerId="ADAL" clId="{20C1728D-8602-4182-8054-B2783AC0FEE8}" dt="2024-10-16T07:45:01.307" v="41"/>
          <ac:picMkLst>
            <pc:docMk/>
            <pc:sldMk cId="1450782864" sldId="477"/>
            <ac:picMk id="11" creationId="{BB5D0970-CDFF-4A72-558A-13D950D41C46}"/>
          </ac:picMkLst>
        </pc:picChg>
        <pc:picChg chg="mod">
          <ac:chgData name="Ando.Meritee" userId="16748e08-7dbb-430e-baa8-a2f638470044" providerId="ADAL" clId="{20C1728D-8602-4182-8054-B2783AC0FEE8}" dt="2024-10-16T07:45:01.307" v="41"/>
          <ac:picMkLst>
            <pc:docMk/>
            <pc:sldMk cId="1450782864" sldId="477"/>
            <ac:picMk id="21" creationId="{8BCB72DC-4966-83F1-686C-202946D11B65}"/>
          </ac:picMkLst>
        </pc:picChg>
        <pc:picChg chg="mod">
          <ac:chgData name="Ando.Meritee" userId="16748e08-7dbb-430e-baa8-a2f638470044" providerId="ADAL" clId="{20C1728D-8602-4182-8054-B2783AC0FEE8}" dt="2024-10-16T07:45:01.307" v="41"/>
          <ac:picMkLst>
            <pc:docMk/>
            <pc:sldMk cId="1450782864" sldId="477"/>
            <ac:picMk id="26" creationId="{A39FFA9F-AAE7-EEED-A54D-11328937CF08}"/>
          </ac:picMkLst>
        </pc:picChg>
        <pc:picChg chg="mod">
          <ac:chgData name="Ando.Meritee" userId="16748e08-7dbb-430e-baa8-a2f638470044" providerId="ADAL" clId="{20C1728D-8602-4182-8054-B2783AC0FEE8}" dt="2024-10-16T07:45:01.307" v="41"/>
          <ac:picMkLst>
            <pc:docMk/>
            <pc:sldMk cId="1450782864" sldId="477"/>
            <ac:picMk id="29" creationId="{B8E40B5E-9E37-2F89-14D3-4E1AC51DC35E}"/>
          </ac:picMkLst>
        </pc:picChg>
      </pc:sldChg>
      <pc:sldChg chg="addSp delSp modSp mod">
        <pc:chgData name="Ando.Meritee" userId="16748e08-7dbb-430e-baa8-a2f638470044" providerId="ADAL" clId="{20C1728D-8602-4182-8054-B2783AC0FEE8}" dt="2024-10-16T07:45:06.361" v="43"/>
        <pc:sldMkLst>
          <pc:docMk/>
          <pc:sldMk cId="2673190154" sldId="478"/>
        </pc:sldMkLst>
        <pc:spChg chg="add mod">
          <ac:chgData name="Ando.Meritee" userId="16748e08-7dbb-430e-baa8-a2f638470044" providerId="ADAL" clId="{20C1728D-8602-4182-8054-B2783AC0FEE8}" dt="2024-10-16T07:45:06.361" v="43"/>
          <ac:spMkLst>
            <pc:docMk/>
            <pc:sldMk cId="2673190154" sldId="478"/>
            <ac:spMk id="4" creationId="{51B9E008-B9B7-1DFD-B3D0-0AA38F8CA974}"/>
          </ac:spMkLst>
        </pc:spChg>
        <pc:spChg chg="add mod">
          <ac:chgData name="Ando.Meritee" userId="16748e08-7dbb-430e-baa8-a2f638470044" providerId="ADAL" clId="{20C1728D-8602-4182-8054-B2783AC0FEE8}" dt="2024-10-16T07:45:06.361" v="43"/>
          <ac:spMkLst>
            <pc:docMk/>
            <pc:sldMk cId="2673190154" sldId="478"/>
            <ac:spMk id="5" creationId="{146E03F7-993F-E22D-8E7E-0FE2861EFE25}"/>
          </ac:spMkLst>
        </pc:spChg>
        <pc:spChg chg="mod">
          <ac:chgData name="Ando.Meritee" userId="16748e08-7dbb-430e-baa8-a2f638470044" providerId="ADAL" clId="{20C1728D-8602-4182-8054-B2783AC0FEE8}" dt="2024-10-16T07:45:06.361" v="43"/>
          <ac:spMkLst>
            <pc:docMk/>
            <pc:sldMk cId="2673190154" sldId="478"/>
            <ac:spMk id="9" creationId="{BEC6CF9D-DF64-70DC-93BD-EC6B2AB78EDF}"/>
          </ac:spMkLst>
        </pc:spChg>
        <pc:spChg chg="mod">
          <ac:chgData name="Ando.Meritee" userId="16748e08-7dbb-430e-baa8-a2f638470044" providerId="ADAL" clId="{20C1728D-8602-4182-8054-B2783AC0FEE8}" dt="2024-10-16T07:45:06.361" v="43"/>
          <ac:spMkLst>
            <pc:docMk/>
            <pc:sldMk cId="2673190154" sldId="478"/>
            <ac:spMk id="14" creationId="{A1663275-4CEA-4273-2690-CEA2A626200C}"/>
          </ac:spMkLst>
        </pc:spChg>
        <pc:spChg chg="mod">
          <ac:chgData name="Ando.Meritee" userId="16748e08-7dbb-430e-baa8-a2f638470044" providerId="ADAL" clId="{20C1728D-8602-4182-8054-B2783AC0FEE8}" dt="2024-10-16T07:45:06.361" v="43"/>
          <ac:spMkLst>
            <pc:docMk/>
            <pc:sldMk cId="2673190154" sldId="478"/>
            <ac:spMk id="23" creationId="{BC193297-7FD9-B4A0-F897-A715EB43103A}"/>
          </ac:spMkLst>
        </pc:spChg>
        <pc:spChg chg="mod">
          <ac:chgData name="Ando.Meritee" userId="16748e08-7dbb-430e-baa8-a2f638470044" providerId="ADAL" clId="{20C1728D-8602-4182-8054-B2783AC0FEE8}" dt="2024-10-16T07:45:06.361" v="43"/>
          <ac:spMkLst>
            <pc:docMk/>
            <pc:sldMk cId="2673190154" sldId="478"/>
            <ac:spMk id="27" creationId="{D2568C60-F779-2B69-5925-BB4DF114F3FB}"/>
          </ac:spMkLst>
        </pc:spChg>
        <pc:spChg chg="mod">
          <ac:chgData name="Ando.Meritee" userId="16748e08-7dbb-430e-baa8-a2f638470044" providerId="ADAL" clId="{20C1728D-8602-4182-8054-B2783AC0FEE8}" dt="2024-10-16T07:45:06.361" v="43"/>
          <ac:spMkLst>
            <pc:docMk/>
            <pc:sldMk cId="2673190154" sldId="478"/>
            <ac:spMk id="30" creationId="{655CC198-D2BF-30FB-4E58-B4E5DA4172F1}"/>
          </ac:spMkLst>
        </pc:spChg>
        <pc:grpChg chg="add mod">
          <ac:chgData name="Ando.Meritee" userId="16748e08-7dbb-430e-baa8-a2f638470044" providerId="ADAL" clId="{20C1728D-8602-4182-8054-B2783AC0FEE8}" dt="2024-10-16T07:45:06.361" v="43"/>
          <ac:grpSpMkLst>
            <pc:docMk/>
            <pc:sldMk cId="2673190154" sldId="478"/>
            <ac:grpSpMk id="6" creationId="{60744448-F8DB-7AE8-477C-0F868ADC2C23}"/>
          </ac:grpSpMkLst>
        </pc:grpChg>
        <pc:grpChg chg="add mod">
          <ac:chgData name="Ando.Meritee" userId="16748e08-7dbb-430e-baa8-a2f638470044" providerId="ADAL" clId="{20C1728D-8602-4182-8054-B2783AC0FEE8}" dt="2024-10-16T07:45:06.361" v="43"/>
          <ac:grpSpMkLst>
            <pc:docMk/>
            <pc:sldMk cId="2673190154" sldId="478"/>
            <ac:grpSpMk id="10" creationId="{EEA75872-37CE-BEBC-95EB-02DEA46D254D}"/>
          </ac:grpSpMkLst>
        </pc:grpChg>
        <pc:grpChg chg="add mod">
          <ac:chgData name="Ando.Meritee" userId="16748e08-7dbb-430e-baa8-a2f638470044" providerId="ADAL" clId="{20C1728D-8602-4182-8054-B2783AC0FEE8}" dt="2024-10-16T07:45:06.361" v="43"/>
          <ac:grpSpMkLst>
            <pc:docMk/>
            <pc:sldMk cId="2673190154" sldId="478"/>
            <ac:grpSpMk id="19" creationId="{610CC668-87D7-D6C1-4B5C-664D5354A112}"/>
          </ac:grpSpMkLst>
        </pc:grpChg>
        <pc:grpChg chg="add mod">
          <ac:chgData name="Ando.Meritee" userId="16748e08-7dbb-430e-baa8-a2f638470044" providerId="ADAL" clId="{20C1728D-8602-4182-8054-B2783AC0FEE8}" dt="2024-10-16T07:45:06.361" v="43"/>
          <ac:grpSpMkLst>
            <pc:docMk/>
            <pc:sldMk cId="2673190154" sldId="478"/>
            <ac:grpSpMk id="25" creationId="{131260BC-6296-8AB5-0E1A-5CC3907F29F2}"/>
          </ac:grpSpMkLst>
        </pc:grpChg>
        <pc:grpChg chg="add mod">
          <ac:chgData name="Ando.Meritee" userId="16748e08-7dbb-430e-baa8-a2f638470044" providerId="ADAL" clId="{20C1728D-8602-4182-8054-B2783AC0FEE8}" dt="2024-10-16T07:45:06.361" v="43"/>
          <ac:grpSpMkLst>
            <pc:docMk/>
            <pc:sldMk cId="2673190154" sldId="478"/>
            <ac:grpSpMk id="28" creationId="{36D3D98B-E458-78F9-6154-DB0675664136}"/>
          </ac:grpSpMkLst>
        </pc:grpChg>
        <pc:picChg chg="mod">
          <ac:chgData name="Ando.Meritee" userId="16748e08-7dbb-430e-baa8-a2f638470044" providerId="ADAL" clId="{20C1728D-8602-4182-8054-B2783AC0FEE8}" dt="2024-10-16T07:45:06.361" v="43"/>
          <ac:picMkLst>
            <pc:docMk/>
            <pc:sldMk cId="2673190154" sldId="478"/>
            <ac:picMk id="7" creationId="{9F042EC9-A5F2-FFC3-CCDA-63816DC0145B}"/>
          </ac:picMkLst>
        </pc:picChg>
        <pc:picChg chg="mod">
          <ac:chgData name="Ando.Meritee" userId="16748e08-7dbb-430e-baa8-a2f638470044" providerId="ADAL" clId="{20C1728D-8602-4182-8054-B2783AC0FEE8}" dt="2024-10-16T07:45:06.361" v="43"/>
          <ac:picMkLst>
            <pc:docMk/>
            <pc:sldMk cId="2673190154" sldId="478"/>
            <ac:picMk id="11" creationId="{583584DD-23E3-0865-3BE7-DDE42239D275}"/>
          </ac:picMkLst>
        </pc:picChg>
        <pc:picChg chg="mod">
          <ac:chgData name="Ando.Meritee" userId="16748e08-7dbb-430e-baa8-a2f638470044" providerId="ADAL" clId="{20C1728D-8602-4182-8054-B2783AC0FEE8}" dt="2024-10-16T07:45:06.361" v="43"/>
          <ac:picMkLst>
            <pc:docMk/>
            <pc:sldMk cId="2673190154" sldId="478"/>
            <ac:picMk id="21" creationId="{B5F491BF-D727-D5DC-146F-EBD80E960F3E}"/>
          </ac:picMkLst>
        </pc:picChg>
        <pc:picChg chg="mod">
          <ac:chgData name="Ando.Meritee" userId="16748e08-7dbb-430e-baa8-a2f638470044" providerId="ADAL" clId="{20C1728D-8602-4182-8054-B2783AC0FEE8}" dt="2024-10-16T07:45:06.361" v="43"/>
          <ac:picMkLst>
            <pc:docMk/>
            <pc:sldMk cId="2673190154" sldId="478"/>
            <ac:picMk id="26" creationId="{0F509B80-01F1-14BD-AA74-7FF0FBBC08E2}"/>
          </ac:picMkLst>
        </pc:picChg>
        <pc:picChg chg="mod">
          <ac:chgData name="Ando.Meritee" userId="16748e08-7dbb-430e-baa8-a2f638470044" providerId="ADAL" clId="{20C1728D-8602-4182-8054-B2783AC0FEE8}" dt="2024-10-16T07:45:06.361" v="43"/>
          <ac:picMkLst>
            <pc:docMk/>
            <pc:sldMk cId="2673190154" sldId="478"/>
            <ac:picMk id="29" creationId="{787D4569-A916-DD74-B1F7-960E706E4902}"/>
          </ac:picMkLst>
        </pc:picChg>
      </pc:sldChg>
      <pc:sldChg chg="addSp delSp modSp mod">
        <pc:chgData name="Ando.Meritee" userId="16748e08-7dbb-430e-baa8-a2f638470044" providerId="ADAL" clId="{20C1728D-8602-4182-8054-B2783AC0FEE8}" dt="2024-10-16T07:45:12.407" v="45"/>
        <pc:sldMkLst>
          <pc:docMk/>
          <pc:sldMk cId="337924776" sldId="479"/>
        </pc:sldMkLst>
        <pc:spChg chg="add mod">
          <ac:chgData name="Ando.Meritee" userId="16748e08-7dbb-430e-baa8-a2f638470044" providerId="ADAL" clId="{20C1728D-8602-4182-8054-B2783AC0FEE8}" dt="2024-10-16T07:45:12.407" v="45"/>
          <ac:spMkLst>
            <pc:docMk/>
            <pc:sldMk cId="337924776" sldId="479"/>
            <ac:spMk id="4" creationId="{00BD1F0F-142A-CF54-1169-44D4C831C5EA}"/>
          </ac:spMkLst>
        </pc:spChg>
        <pc:spChg chg="add mod">
          <ac:chgData name="Ando.Meritee" userId="16748e08-7dbb-430e-baa8-a2f638470044" providerId="ADAL" clId="{20C1728D-8602-4182-8054-B2783AC0FEE8}" dt="2024-10-16T07:45:12.407" v="45"/>
          <ac:spMkLst>
            <pc:docMk/>
            <pc:sldMk cId="337924776" sldId="479"/>
            <ac:spMk id="5" creationId="{F428937F-5F51-4FF7-64AE-5932D17C5455}"/>
          </ac:spMkLst>
        </pc:spChg>
        <pc:spChg chg="mod">
          <ac:chgData name="Ando.Meritee" userId="16748e08-7dbb-430e-baa8-a2f638470044" providerId="ADAL" clId="{20C1728D-8602-4182-8054-B2783AC0FEE8}" dt="2024-10-16T07:45:12.407" v="45"/>
          <ac:spMkLst>
            <pc:docMk/>
            <pc:sldMk cId="337924776" sldId="479"/>
            <ac:spMk id="9" creationId="{822D3FCF-0245-554B-4584-0EFF62B5BFAD}"/>
          </ac:spMkLst>
        </pc:spChg>
        <pc:spChg chg="mod">
          <ac:chgData name="Ando.Meritee" userId="16748e08-7dbb-430e-baa8-a2f638470044" providerId="ADAL" clId="{20C1728D-8602-4182-8054-B2783AC0FEE8}" dt="2024-10-16T07:45:12.407" v="45"/>
          <ac:spMkLst>
            <pc:docMk/>
            <pc:sldMk cId="337924776" sldId="479"/>
            <ac:spMk id="14" creationId="{6E334D82-5F34-417C-B792-78845205FB65}"/>
          </ac:spMkLst>
        </pc:spChg>
        <pc:spChg chg="mod">
          <ac:chgData name="Ando.Meritee" userId="16748e08-7dbb-430e-baa8-a2f638470044" providerId="ADAL" clId="{20C1728D-8602-4182-8054-B2783AC0FEE8}" dt="2024-10-16T07:45:12.407" v="45"/>
          <ac:spMkLst>
            <pc:docMk/>
            <pc:sldMk cId="337924776" sldId="479"/>
            <ac:spMk id="23" creationId="{D460952B-6BDF-BE33-3575-FE487B3A46B3}"/>
          </ac:spMkLst>
        </pc:spChg>
        <pc:spChg chg="mod">
          <ac:chgData name="Ando.Meritee" userId="16748e08-7dbb-430e-baa8-a2f638470044" providerId="ADAL" clId="{20C1728D-8602-4182-8054-B2783AC0FEE8}" dt="2024-10-16T07:45:12.407" v="45"/>
          <ac:spMkLst>
            <pc:docMk/>
            <pc:sldMk cId="337924776" sldId="479"/>
            <ac:spMk id="27" creationId="{0F5C0591-13FF-20CD-E2D1-213E37422A55}"/>
          </ac:spMkLst>
        </pc:spChg>
        <pc:spChg chg="mod">
          <ac:chgData name="Ando.Meritee" userId="16748e08-7dbb-430e-baa8-a2f638470044" providerId="ADAL" clId="{20C1728D-8602-4182-8054-B2783AC0FEE8}" dt="2024-10-16T07:45:12.407" v="45"/>
          <ac:spMkLst>
            <pc:docMk/>
            <pc:sldMk cId="337924776" sldId="479"/>
            <ac:spMk id="30" creationId="{B3365538-1925-D3B7-565F-2D35DFB10F04}"/>
          </ac:spMkLst>
        </pc:spChg>
        <pc:grpChg chg="add mod">
          <ac:chgData name="Ando.Meritee" userId="16748e08-7dbb-430e-baa8-a2f638470044" providerId="ADAL" clId="{20C1728D-8602-4182-8054-B2783AC0FEE8}" dt="2024-10-16T07:45:12.407" v="45"/>
          <ac:grpSpMkLst>
            <pc:docMk/>
            <pc:sldMk cId="337924776" sldId="479"/>
            <ac:grpSpMk id="6" creationId="{6E977E42-739C-BE60-D0EA-97F20890BECC}"/>
          </ac:grpSpMkLst>
        </pc:grpChg>
        <pc:grpChg chg="add mod">
          <ac:chgData name="Ando.Meritee" userId="16748e08-7dbb-430e-baa8-a2f638470044" providerId="ADAL" clId="{20C1728D-8602-4182-8054-B2783AC0FEE8}" dt="2024-10-16T07:45:12.407" v="45"/>
          <ac:grpSpMkLst>
            <pc:docMk/>
            <pc:sldMk cId="337924776" sldId="479"/>
            <ac:grpSpMk id="10" creationId="{396291E7-5AE5-F000-C18F-7EB6230E745D}"/>
          </ac:grpSpMkLst>
        </pc:grpChg>
        <pc:grpChg chg="add mod">
          <ac:chgData name="Ando.Meritee" userId="16748e08-7dbb-430e-baa8-a2f638470044" providerId="ADAL" clId="{20C1728D-8602-4182-8054-B2783AC0FEE8}" dt="2024-10-16T07:45:12.407" v="45"/>
          <ac:grpSpMkLst>
            <pc:docMk/>
            <pc:sldMk cId="337924776" sldId="479"/>
            <ac:grpSpMk id="19" creationId="{B012F25D-9854-FA3B-71BF-A247D48FDAE6}"/>
          </ac:grpSpMkLst>
        </pc:grpChg>
        <pc:grpChg chg="add mod">
          <ac:chgData name="Ando.Meritee" userId="16748e08-7dbb-430e-baa8-a2f638470044" providerId="ADAL" clId="{20C1728D-8602-4182-8054-B2783AC0FEE8}" dt="2024-10-16T07:45:12.407" v="45"/>
          <ac:grpSpMkLst>
            <pc:docMk/>
            <pc:sldMk cId="337924776" sldId="479"/>
            <ac:grpSpMk id="25" creationId="{B6670035-84BF-BC84-EBF2-A7F6E5692F41}"/>
          </ac:grpSpMkLst>
        </pc:grpChg>
        <pc:grpChg chg="add mod">
          <ac:chgData name="Ando.Meritee" userId="16748e08-7dbb-430e-baa8-a2f638470044" providerId="ADAL" clId="{20C1728D-8602-4182-8054-B2783AC0FEE8}" dt="2024-10-16T07:45:12.407" v="45"/>
          <ac:grpSpMkLst>
            <pc:docMk/>
            <pc:sldMk cId="337924776" sldId="479"/>
            <ac:grpSpMk id="28" creationId="{178CDBB1-0432-C250-5245-AB3EF5D772C2}"/>
          </ac:grpSpMkLst>
        </pc:grpChg>
        <pc:picChg chg="mod">
          <ac:chgData name="Ando.Meritee" userId="16748e08-7dbb-430e-baa8-a2f638470044" providerId="ADAL" clId="{20C1728D-8602-4182-8054-B2783AC0FEE8}" dt="2024-10-16T07:45:12.407" v="45"/>
          <ac:picMkLst>
            <pc:docMk/>
            <pc:sldMk cId="337924776" sldId="479"/>
            <ac:picMk id="7" creationId="{72FE7FFF-2235-22C8-3962-4F7BD5438E77}"/>
          </ac:picMkLst>
        </pc:picChg>
        <pc:picChg chg="mod">
          <ac:chgData name="Ando.Meritee" userId="16748e08-7dbb-430e-baa8-a2f638470044" providerId="ADAL" clId="{20C1728D-8602-4182-8054-B2783AC0FEE8}" dt="2024-10-16T07:45:12.407" v="45"/>
          <ac:picMkLst>
            <pc:docMk/>
            <pc:sldMk cId="337924776" sldId="479"/>
            <ac:picMk id="11" creationId="{AC5A4879-855E-005E-DF5A-0521DBFA7321}"/>
          </ac:picMkLst>
        </pc:picChg>
        <pc:picChg chg="mod">
          <ac:chgData name="Ando.Meritee" userId="16748e08-7dbb-430e-baa8-a2f638470044" providerId="ADAL" clId="{20C1728D-8602-4182-8054-B2783AC0FEE8}" dt="2024-10-16T07:45:12.407" v="45"/>
          <ac:picMkLst>
            <pc:docMk/>
            <pc:sldMk cId="337924776" sldId="479"/>
            <ac:picMk id="21" creationId="{B7AA6CCA-2E49-6BD0-7C6C-28A6B2507D9B}"/>
          </ac:picMkLst>
        </pc:picChg>
        <pc:picChg chg="mod">
          <ac:chgData name="Ando.Meritee" userId="16748e08-7dbb-430e-baa8-a2f638470044" providerId="ADAL" clId="{20C1728D-8602-4182-8054-B2783AC0FEE8}" dt="2024-10-16T07:45:12.407" v="45"/>
          <ac:picMkLst>
            <pc:docMk/>
            <pc:sldMk cId="337924776" sldId="479"/>
            <ac:picMk id="26" creationId="{A1C3B6CF-6FC5-5D7C-0CE5-A55D8FC67DEF}"/>
          </ac:picMkLst>
        </pc:picChg>
        <pc:picChg chg="mod">
          <ac:chgData name="Ando.Meritee" userId="16748e08-7dbb-430e-baa8-a2f638470044" providerId="ADAL" clId="{20C1728D-8602-4182-8054-B2783AC0FEE8}" dt="2024-10-16T07:45:12.407" v="45"/>
          <ac:picMkLst>
            <pc:docMk/>
            <pc:sldMk cId="337924776" sldId="479"/>
            <ac:picMk id="29" creationId="{E201F861-17FD-8849-D407-5CE7F289DB6E}"/>
          </ac:picMkLst>
        </pc:picChg>
      </pc:sldChg>
      <pc:sldChg chg="addSp delSp modSp mod">
        <pc:chgData name="Ando.Meritee" userId="16748e08-7dbb-430e-baa8-a2f638470044" providerId="ADAL" clId="{20C1728D-8602-4182-8054-B2783AC0FEE8}" dt="2024-10-16T07:45:17.174" v="47"/>
        <pc:sldMkLst>
          <pc:docMk/>
          <pc:sldMk cId="336103445" sldId="480"/>
        </pc:sldMkLst>
        <pc:spChg chg="add mod">
          <ac:chgData name="Ando.Meritee" userId="16748e08-7dbb-430e-baa8-a2f638470044" providerId="ADAL" clId="{20C1728D-8602-4182-8054-B2783AC0FEE8}" dt="2024-10-16T07:45:17.174" v="47"/>
          <ac:spMkLst>
            <pc:docMk/>
            <pc:sldMk cId="336103445" sldId="480"/>
            <ac:spMk id="4" creationId="{4A3E48D5-296B-BD8E-9935-C7A382E5AC25}"/>
          </ac:spMkLst>
        </pc:spChg>
        <pc:spChg chg="add mod">
          <ac:chgData name="Ando.Meritee" userId="16748e08-7dbb-430e-baa8-a2f638470044" providerId="ADAL" clId="{20C1728D-8602-4182-8054-B2783AC0FEE8}" dt="2024-10-16T07:45:17.174" v="47"/>
          <ac:spMkLst>
            <pc:docMk/>
            <pc:sldMk cId="336103445" sldId="480"/>
            <ac:spMk id="5" creationId="{3DCF279A-147A-C0D8-091D-0AC2E3AC2DEB}"/>
          </ac:spMkLst>
        </pc:spChg>
        <pc:spChg chg="mod">
          <ac:chgData name="Ando.Meritee" userId="16748e08-7dbb-430e-baa8-a2f638470044" providerId="ADAL" clId="{20C1728D-8602-4182-8054-B2783AC0FEE8}" dt="2024-10-16T07:45:17.174" v="47"/>
          <ac:spMkLst>
            <pc:docMk/>
            <pc:sldMk cId="336103445" sldId="480"/>
            <ac:spMk id="9" creationId="{C163922C-9F01-B439-53AB-E4433A01A5B4}"/>
          </ac:spMkLst>
        </pc:spChg>
        <pc:spChg chg="mod">
          <ac:chgData name="Ando.Meritee" userId="16748e08-7dbb-430e-baa8-a2f638470044" providerId="ADAL" clId="{20C1728D-8602-4182-8054-B2783AC0FEE8}" dt="2024-10-16T07:45:17.174" v="47"/>
          <ac:spMkLst>
            <pc:docMk/>
            <pc:sldMk cId="336103445" sldId="480"/>
            <ac:spMk id="14" creationId="{F29A8174-71B8-5E30-6935-A80624E32B25}"/>
          </ac:spMkLst>
        </pc:spChg>
        <pc:spChg chg="mod">
          <ac:chgData name="Ando.Meritee" userId="16748e08-7dbb-430e-baa8-a2f638470044" providerId="ADAL" clId="{20C1728D-8602-4182-8054-B2783AC0FEE8}" dt="2024-10-16T07:45:17.174" v="47"/>
          <ac:spMkLst>
            <pc:docMk/>
            <pc:sldMk cId="336103445" sldId="480"/>
            <ac:spMk id="23" creationId="{3A81EFD3-EB23-55C1-D483-74B275F3696A}"/>
          </ac:spMkLst>
        </pc:spChg>
        <pc:spChg chg="mod">
          <ac:chgData name="Ando.Meritee" userId="16748e08-7dbb-430e-baa8-a2f638470044" providerId="ADAL" clId="{20C1728D-8602-4182-8054-B2783AC0FEE8}" dt="2024-10-16T07:45:17.174" v="47"/>
          <ac:spMkLst>
            <pc:docMk/>
            <pc:sldMk cId="336103445" sldId="480"/>
            <ac:spMk id="27" creationId="{9CE41B68-865A-BF2B-EA99-B3728DFFD48B}"/>
          </ac:spMkLst>
        </pc:spChg>
        <pc:spChg chg="mod">
          <ac:chgData name="Ando.Meritee" userId="16748e08-7dbb-430e-baa8-a2f638470044" providerId="ADAL" clId="{20C1728D-8602-4182-8054-B2783AC0FEE8}" dt="2024-10-16T07:45:17.174" v="47"/>
          <ac:spMkLst>
            <pc:docMk/>
            <pc:sldMk cId="336103445" sldId="480"/>
            <ac:spMk id="30" creationId="{861F56F9-57E4-B0C3-0A2D-19138A3513D3}"/>
          </ac:spMkLst>
        </pc:spChg>
        <pc:grpChg chg="add mod">
          <ac:chgData name="Ando.Meritee" userId="16748e08-7dbb-430e-baa8-a2f638470044" providerId="ADAL" clId="{20C1728D-8602-4182-8054-B2783AC0FEE8}" dt="2024-10-16T07:45:17.174" v="47"/>
          <ac:grpSpMkLst>
            <pc:docMk/>
            <pc:sldMk cId="336103445" sldId="480"/>
            <ac:grpSpMk id="6" creationId="{1E394987-E07E-7634-F137-DDEAF5DFF58C}"/>
          </ac:grpSpMkLst>
        </pc:grpChg>
        <pc:grpChg chg="add mod">
          <ac:chgData name="Ando.Meritee" userId="16748e08-7dbb-430e-baa8-a2f638470044" providerId="ADAL" clId="{20C1728D-8602-4182-8054-B2783AC0FEE8}" dt="2024-10-16T07:45:17.174" v="47"/>
          <ac:grpSpMkLst>
            <pc:docMk/>
            <pc:sldMk cId="336103445" sldId="480"/>
            <ac:grpSpMk id="10" creationId="{6C39ED0B-89E5-B9BC-1403-2DC9DC8255A4}"/>
          </ac:grpSpMkLst>
        </pc:grpChg>
        <pc:grpChg chg="add mod">
          <ac:chgData name="Ando.Meritee" userId="16748e08-7dbb-430e-baa8-a2f638470044" providerId="ADAL" clId="{20C1728D-8602-4182-8054-B2783AC0FEE8}" dt="2024-10-16T07:45:17.174" v="47"/>
          <ac:grpSpMkLst>
            <pc:docMk/>
            <pc:sldMk cId="336103445" sldId="480"/>
            <ac:grpSpMk id="19" creationId="{1772C71B-BD01-24BF-92A6-906FB37ACB0E}"/>
          </ac:grpSpMkLst>
        </pc:grpChg>
        <pc:grpChg chg="add mod">
          <ac:chgData name="Ando.Meritee" userId="16748e08-7dbb-430e-baa8-a2f638470044" providerId="ADAL" clId="{20C1728D-8602-4182-8054-B2783AC0FEE8}" dt="2024-10-16T07:45:17.174" v="47"/>
          <ac:grpSpMkLst>
            <pc:docMk/>
            <pc:sldMk cId="336103445" sldId="480"/>
            <ac:grpSpMk id="25" creationId="{3EF1512B-BE9D-5712-8C22-53DBA132613E}"/>
          </ac:grpSpMkLst>
        </pc:grpChg>
        <pc:grpChg chg="add mod">
          <ac:chgData name="Ando.Meritee" userId="16748e08-7dbb-430e-baa8-a2f638470044" providerId="ADAL" clId="{20C1728D-8602-4182-8054-B2783AC0FEE8}" dt="2024-10-16T07:45:17.174" v="47"/>
          <ac:grpSpMkLst>
            <pc:docMk/>
            <pc:sldMk cId="336103445" sldId="480"/>
            <ac:grpSpMk id="28" creationId="{084274DF-C081-B748-B69B-566E51E115DC}"/>
          </ac:grpSpMkLst>
        </pc:grpChg>
        <pc:picChg chg="mod">
          <ac:chgData name="Ando.Meritee" userId="16748e08-7dbb-430e-baa8-a2f638470044" providerId="ADAL" clId="{20C1728D-8602-4182-8054-B2783AC0FEE8}" dt="2024-10-16T07:45:17.174" v="47"/>
          <ac:picMkLst>
            <pc:docMk/>
            <pc:sldMk cId="336103445" sldId="480"/>
            <ac:picMk id="7" creationId="{F3C3BA3D-A4EB-56E1-D3A5-B5A1DD56A622}"/>
          </ac:picMkLst>
        </pc:picChg>
        <pc:picChg chg="mod">
          <ac:chgData name="Ando.Meritee" userId="16748e08-7dbb-430e-baa8-a2f638470044" providerId="ADAL" clId="{20C1728D-8602-4182-8054-B2783AC0FEE8}" dt="2024-10-16T07:45:17.174" v="47"/>
          <ac:picMkLst>
            <pc:docMk/>
            <pc:sldMk cId="336103445" sldId="480"/>
            <ac:picMk id="11" creationId="{37FC7610-0959-3996-65D2-59CE8DB82EA0}"/>
          </ac:picMkLst>
        </pc:picChg>
        <pc:picChg chg="mod">
          <ac:chgData name="Ando.Meritee" userId="16748e08-7dbb-430e-baa8-a2f638470044" providerId="ADAL" clId="{20C1728D-8602-4182-8054-B2783AC0FEE8}" dt="2024-10-16T07:45:17.174" v="47"/>
          <ac:picMkLst>
            <pc:docMk/>
            <pc:sldMk cId="336103445" sldId="480"/>
            <ac:picMk id="21" creationId="{A49F478D-A7E3-99C1-436A-CC01E322C142}"/>
          </ac:picMkLst>
        </pc:picChg>
        <pc:picChg chg="mod">
          <ac:chgData name="Ando.Meritee" userId="16748e08-7dbb-430e-baa8-a2f638470044" providerId="ADAL" clId="{20C1728D-8602-4182-8054-B2783AC0FEE8}" dt="2024-10-16T07:45:17.174" v="47"/>
          <ac:picMkLst>
            <pc:docMk/>
            <pc:sldMk cId="336103445" sldId="480"/>
            <ac:picMk id="26" creationId="{51EB6DFF-C30E-35A9-D742-BC1360A98E0C}"/>
          </ac:picMkLst>
        </pc:picChg>
        <pc:picChg chg="mod">
          <ac:chgData name="Ando.Meritee" userId="16748e08-7dbb-430e-baa8-a2f638470044" providerId="ADAL" clId="{20C1728D-8602-4182-8054-B2783AC0FEE8}" dt="2024-10-16T07:45:17.174" v="47"/>
          <ac:picMkLst>
            <pc:docMk/>
            <pc:sldMk cId="336103445" sldId="480"/>
            <ac:picMk id="29" creationId="{A526A0A8-DAA3-903A-329C-ED9BC744ED5A}"/>
          </ac:picMkLst>
        </pc:picChg>
      </pc:sldChg>
      <pc:sldChg chg="addSp delSp modSp mod">
        <pc:chgData name="Ando.Meritee" userId="16748e08-7dbb-430e-baa8-a2f638470044" providerId="ADAL" clId="{20C1728D-8602-4182-8054-B2783AC0FEE8}" dt="2024-10-16T07:45:21.352" v="49"/>
        <pc:sldMkLst>
          <pc:docMk/>
          <pc:sldMk cId="3132737167" sldId="481"/>
        </pc:sldMkLst>
        <pc:spChg chg="add mod">
          <ac:chgData name="Ando.Meritee" userId="16748e08-7dbb-430e-baa8-a2f638470044" providerId="ADAL" clId="{20C1728D-8602-4182-8054-B2783AC0FEE8}" dt="2024-10-16T07:45:21.352" v="49"/>
          <ac:spMkLst>
            <pc:docMk/>
            <pc:sldMk cId="3132737167" sldId="481"/>
            <ac:spMk id="4" creationId="{E3804D04-0273-6116-0CCF-BD968029524F}"/>
          </ac:spMkLst>
        </pc:spChg>
        <pc:spChg chg="add mod">
          <ac:chgData name="Ando.Meritee" userId="16748e08-7dbb-430e-baa8-a2f638470044" providerId="ADAL" clId="{20C1728D-8602-4182-8054-B2783AC0FEE8}" dt="2024-10-16T07:45:21.352" v="49"/>
          <ac:spMkLst>
            <pc:docMk/>
            <pc:sldMk cId="3132737167" sldId="481"/>
            <ac:spMk id="5" creationId="{F4A62367-1C25-279D-627E-318F1DEF6075}"/>
          </ac:spMkLst>
        </pc:spChg>
        <pc:spChg chg="mod">
          <ac:chgData name="Ando.Meritee" userId="16748e08-7dbb-430e-baa8-a2f638470044" providerId="ADAL" clId="{20C1728D-8602-4182-8054-B2783AC0FEE8}" dt="2024-10-16T07:45:21.352" v="49"/>
          <ac:spMkLst>
            <pc:docMk/>
            <pc:sldMk cId="3132737167" sldId="481"/>
            <ac:spMk id="9" creationId="{AB894C8C-F51A-8344-1687-D3210A8DBA50}"/>
          </ac:spMkLst>
        </pc:spChg>
        <pc:spChg chg="mod">
          <ac:chgData name="Ando.Meritee" userId="16748e08-7dbb-430e-baa8-a2f638470044" providerId="ADAL" clId="{20C1728D-8602-4182-8054-B2783AC0FEE8}" dt="2024-10-16T07:45:21.352" v="49"/>
          <ac:spMkLst>
            <pc:docMk/>
            <pc:sldMk cId="3132737167" sldId="481"/>
            <ac:spMk id="14" creationId="{E2CA49DC-7278-2465-5DA9-DEE7D8E680A8}"/>
          </ac:spMkLst>
        </pc:spChg>
        <pc:spChg chg="mod">
          <ac:chgData name="Ando.Meritee" userId="16748e08-7dbb-430e-baa8-a2f638470044" providerId="ADAL" clId="{20C1728D-8602-4182-8054-B2783AC0FEE8}" dt="2024-10-16T07:45:21.352" v="49"/>
          <ac:spMkLst>
            <pc:docMk/>
            <pc:sldMk cId="3132737167" sldId="481"/>
            <ac:spMk id="23" creationId="{0D7B01F6-C371-382C-935F-82FE58EF476E}"/>
          </ac:spMkLst>
        </pc:spChg>
        <pc:spChg chg="mod">
          <ac:chgData name="Ando.Meritee" userId="16748e08-7dbb-430e-baa8-a2f638470044" providerId="ADAL" clId="{20C1728D-8602-4182-8054-B2783AC0FEE8}" dt="2024-10-16T07:45:21.352" v="49"/>
          <ac:spMkLst>
            <pc:docMk/>
            <pc:sldMk cId="3132737167" sldId="481"/>
            <ac:spMk id="27" creationId="{09B7B3F1-AA39-7DC9-3559-B7E2244F5F10}"/>
          </ac:spMkLst>
        </pc:spChg>
        <pc:spChg chg="mod">
          <ac:chgData name="Ando.Meritee" userId="16748e08-7dbb-430e-baa8-a2f638470044" providerId="ADAL" clId="{20C1728D-8602-4182-8054-B2783AC0FEE8}" dt="2024-10-16T07:45:21.352" v="49"/>
          <ac:spMkLst>
            <pc:docMk/>
            <pc:sldMk cId="3132737167" sldId="481"/>
            <ac:spMk id="30" creationId="{FA38D35C-C6FD-5084-6551-CD7A552A25FD}"/>
          </ac:spMkLst>
        </pc:spChg>
        <pc:grpChg chg="add mod">
          <ac:chgData name="Ando.Meritee" userId="16748e08-7dbb-430e-baa8-a2f638470044" providerId="ADAL" clId="{20C1728D-8602-4182-8054-B2783AC0FEE8}" dt="2024-10-16T07:45:21.352" v="49"/>
          <ac:grpSpMkLst>
            <pc:docMk/>
            <pc:sldMk cId="3132737167" sldId="481"/>
            <ac:grpSpMk id="6" creationId="{C6B23585-E456-A70F-C685-D78AB801EC0E}"/>
          </ac:grpSpMkLst>
        </pc:grpChg>
        <pc:grpChg chg="add mod">
          <ac:chgData name="Ando.Meritee" userId="16748e08-7dbb-430e-baa8-a2f638470044" providerId="ADAL" clId="{20C1728D-8602-4182-8054-B2783AC0FEE8}" dt="2024-10-16T07:45:21.352" v="49"/>
          <ac:grpSpMkLst>
            <pc:docMk/>
            <pc:sldMk cId="3132737167" sldId="481"/>
            <ac:grpSpMk id="10" creationId="{911C6473-3E12-161F-29E9-8FE88F079382}"/>
          </ac:grpSpMkLst>
        </pc:grpChg>
        <pc:grpChg chg="add mod">
          <ac:chgData name="Ando.Meritee" userId="16748e08-7dbb-430e-baa8-a2f638470044" providerId="ADAL" clId="{20C1728D-8602-4182-8054-B2783AC0FEE8}" dt="2024-10-16T07:45:21.352" v="49"/>
          <ac:grpSpMkLst>
            <pc:docMk/>
            <pc:sldMk cId="3132737167" sldId="481"/>
            <ac:grpSpMk id="19" creationId="{9475CDE5-79CC-7B21-A4B1-466AE6539D44}"/>
          </ac:grpSpMkLst>
        </pc:grpChg>
        <pc:grpChg chg="add mod">
          <ac:chgData name="Ando.Meritee" userId="16748e08-7dbb-430e-baa8-a2f638470044" providerId="ADAL" clId="{20C1728D-8602-4182-8054-B2783AC0FEE8}" dt="2024-10-16T07:45:21.352" v="49"/>
          <ac:grpSpMkLst>
            <pc:docMk/>
            <pc:sldMk cId="3132737167" sldId="481"/>
            <ac:grpSpMk id="25" creationId="{795DE859-6E1C-1F38-D94C-B20ACB491E47}"/>
          </ac:grpSpMkLst>
        </pc:grpChg>
        <pc:grpChg chg="add mod">
          <ac:chgData name="Ando.Meritee" userId="16748e08-7dbb-430e-baa8-a2f638470044" providerId="ADAL" clId="{20C1728D-8602-4182-8054-B2783AC0FEE8}" dt="2024-10-16T07:45:21.352" v="49"/>
          <ac:grpSpMkLst>
            <pc:docMk/>
            <pc:sldMk cId="3132737167" sldId="481"/>
            <ac:grpSpMk id="28" creationId="{41D4D2C8-F053-E694-CD1D-51DD1D09D645}"/>
          </ac:grpSpMkLst>
        </pc:grpChg>
        <pc:picChg chg="mod">
          <ac:chgData name="Ando.Meritee" userId="16748e08-7dbb-430e-baa8-a2f638470044" providerId="ADAL" clId="{20C1728D-8602-4182-8054-B2783AC0FEE8}" dt="2024-10-16T07:45:21.352" v="49"/>
          <ac:picMkLst>
            <pc:docMk/>
            <pc:sldMk cId="3132737167" sldId="481"/>
            <ac:picMk id="7" creationId="{4304C43B-D4C8-341F-F435-6F147782BCCB}"/>
          </ac:picMkLst>
        </pc:picChg>
        <pc:picChg chg="mod">
          <ac:chgData name="Ando.Meritee" userId="16748e08-7dbb-430e-baa8-a2f638470044" providerId="ADAL" clId="{20C1728D-8602-4182-8054-B2783AC0FEE8}" dt="2024-10-16T07:45:21.352" v="49"/>
          <ac:picMkLst>
            <pc:docMk/>
            <pc:sldMk cId="3132737167" sldId="481"/>
            <ac:picMk id="11" creationId="{F1A4549F-4EE3-99F5-07A9-0F9571E2D73A}"/>
          </ac:picMkLst>
        </pc:picChg>
        <pc:picChg chg="mod">
          <ac:chgData name="Ando.Meritee" userId="16748e08-7dbb-430e-baa8-a2f638470044" providerId="ADAL" clId="{20C1728D-8602-4182-8054-B2783AC0FEE8}" dt="2024-10-16T07:45:21.352" v="49"/>
          <ac:picMkLst>
            <pc:docMk/>
            <pc:sldMk cId="3132737167" sldId="481"/>
            <ac:picMk id="21" creationId="{AB39D622-8F3A-D1FF-03C5-4BDEA92275BB}"/>
          </ac:picMkLst>
        </pc:picChg>
        <pc:picChg chg="mod">
          <ac:chgData name="Ando.Meritee" userId="16748e08-7dbb-430e-baa8-a2f638470044" providerId="ADAL" clId="{20C1728D-8602-4182-8054-B2783AC0FEE8}" dt="2024-10-16T07:45:21.352" v="49"/>
          <ac:picMkLst>
            <pc:docMk/>
            <pc:sldMk cId="3132737167" sldId="481"/>
            <ac:picMk id="26" creationId="{2AA7B3F7-1DDE-82E1-9AD5-572184C5FF01}"/>
          </ac:picMkLst>
        </pc:picChg>
        <pc:picChg chg="mod">
          <ac:chgData name="Ando.Meritee" userId="16748e08-7dbb-430e-baa8-a2f638470044" providerId="ADAL" clId="{20C1728D-8602-4182-8054-B2783AC0FEE8}" dt="2024-10-16T07:45:21.352" v="49"/>
          <ac:picMkLst>
            <pc:docMk/>
            <pc:sldMk cId="3132737167" sldId="481"/>
            <ac:picMk id="29" creationId="{D24E5DFA-BF41-D9D5-BD69-BD9FAD6CA4B4}"/>
          </ac:picMkLst>
        </pc:picChg>
      </pc:sldChg>
      <pc:sldChg chg="addSp delSp modSp mod">
        <pc:chgData name="Ando.Meritee" userId="16748e08-7dbb-430e-baa8-a2f638470044" providerId="ADAL" clId="{20C1728D-8602-4182-8054-B2783AC0FEE8}" dt="2024-10-16T07:45:26.374" v="51"/>
        <pc:sldMkLst>
          <pc:docMk/>
          <pc:sldMk cId="538023647" sldId="482"/>
        </pc:sldMkLst>
        <pc:spChg chg="add mod">
          <ac:chgData name="Ando.Meritee" userId="16748e08-7dbb-430e-baa8-a2f638470044" providerId="ADAL" clId="{20C1728D-8602-4182-8054-B2783AC0FEE8}" dt="2024-10-16T07:45:26.374" v="51"/>
          <ac:spMkLst>
            <pc:docMk/>
            <pc:sldMk cId="538023647" sldId="482"/>
            <ac:spMk id="4" creationId="{7E207F02-A77E-BC95-B2F8-3D859A191905}"/>
          </ac:spMkLst>
        </pc:spChg>
        <pc:spChg chg="add mod">
          <ac:chgData name="Ando.Meritee" userId="16748e08-7dbb-430e-baa8-a2f638470044" providerId="ADAL" clId="{20C1728D-8602-4182-8054-B2783AC0FEE8}" dt="2024-10-16T07:45:26.374" v="51"/>
          <ac:spMkLst>
            <pc:docMk/>
            <pc:sldMk cId="538023647" sldId="482"/>
            <ac:spMk id="5" creationId="{5A605596-F2D9-6C3D-4E97-C53F9B7ECD64}"/>
          </ac:spMkLst>
        </pc:spChg>
        <pc:spChg chg="mod">
          <ac:chgData name="Ando.Meritee" userId="16748e08-7dbb-430e-baa8-a2f638470044" providerId="ADAL" clId="{20C1728D-8602-4182-8054-B2783AC0FEE8}" dt="2024-10-16T07:45:26.374" v="51"/>
          <ac:spMkLst>
            <pc:docMk/>
            <pc:sldMk cId="538023647" sldId="482"/>
            <ac:spMk id="9" creationId="{F5F7DFEB-23E4-9B5B-410C-D47DA5FF0AD1}"/>
          </ac:spMkLst>
        </pc:spChg>
        <pc:spChg chg="mod">
          <ac:chgData name="Ando.Meritee" userId="16748e08-7dbb-430e-baa8-a2f638470044" providerId="ADAL" clId="{20C1728D-8602-4182-8054-B2783AC0FEE8}" dt="2024-10-16T07:45:26.374" v="51"/>
          <ac:spMkLst>
            <pc:docMk/>
            <pc:sldMk cId="538023647" sldId="482"/>
            <ac:spMk id="14" creationId="{018C3F0F-1754-98B5-4E76-8BF9C4923209}"/>
          </ac:spMkLst>
        </pc:spChg>
        <pc:spChg chg="mod">
          <ac:chgData name="Ando.Meritee" userId="16748e08-7dbb-430e-baa8-a2f638470044" providerId="ADAL" clId="{20C1728D-8602-4182-8054-B2783AC0FEE8}" dt="2024-10-16T07:45:26.374" v="51"/>
          <ac:spMkLst>
            <pc:docMk/>
            <pc:sldMk cId="538023647" sldId="482"/>
            <ac:spMk id="23" creationId="{21E0AA55-DAB5-81C8-8B7A-7155DCE8B26C}"/>
          </ac:spMkLst>
        </pc:spChg>
        <pc:spChg chg="mod">
          <ac:chgData name="Ando.Meritee" userId="16748e08-7dbb-430e-baa8-a2f638470044" providerId="ADAL" clId="{20C1728D-8602-4182-8054-B2783AC0FEE8}" dt="2024-10-16T07:45:26.374" v="51"/>
          <ac:spMkLst>
            <pc:docMk/>
            <pc:sldMk cId="538023647" sldId="482"/>
            <ac:spMk id="27" creationId="{89AA7182-985C-1464-7CAB-3F04EDE5803E}"/>
          </ac:spMkLst>
        </pc:spChg>
        <pc:spChg chg="mod">
          <ac:chgData name="Ando.Meritee" userId="16748e08-7dbb-430e-baa8-a2f638470044" providerId="ADAL" clId="{20C1728D-8602-4182-8054-B2783AC0FEE8}" dt="2024-10-16T07:45:26.374" v="51"/>
          <ac:spMkLst>
            <pc:docMk/>
            <pc:sldMk cId="538023647" sldId="482"/>
            <ac:spMk id="30" creationId="{687CC13C-5A87-F18E-828E-4696CB508E75}"/>
          </ac:spMkLst>
        </pc:spChg>
        <pc:grpChg chg="add mod">
          <ac:chgData name="Ando.Meritee" userId="16748e08-7dbb-430e-baa8-a2f638470044" providerId="ADAL" clId="{20C1728D-8602-4182-8054-B2783AC0FEE8}" dt="2024-10-16T07:45:26.374" v="51"/>
          <ac:grpSpMkLst>
            <pc:docMk/>
            <pc:sldMk cId="538023647" sldId="482"/>
            <ac:grpSpMk id="6" creationId="{6E21760F-7C28-AFD0-5C22-586A43BCADD2}"/>
          </ac:grpSpMkLst>
        </pc:grpChg>
        <pc:grpChg chg="add mod">
          <ac:chgData name="Ando.Meritee" userId="16748e08-7dbb-430e-baa8-a2f638470044" providerId="ADAL" clId="{20C1728D-8602-4182-8054-B2783AC0FEE8}" dt="2024-10-16T07:45:26.374" v="51"/>
          <ac:grpSpMkLst>
            <pc:docMk/>
            <pc:sldMk cId="538023647" sldId="482"/>
            <ac:grpSpMk id="10" creationId="{AB79DB52-F6FB-5CC4-0A69-46981C3E69AC}"/>
          </ac:grpSpMkLst>
        </pc:grpChg>
        <pc:grpChg chg="add mod">
          <ac:chgData name="Ando.Meritee" userId="16748e08-7dbb-430e-baa8-a2f638470044" providerId="ADAL" clId="{20C1728D-8602-4182-8054-B2783AC0FEE8}" dt="2024-10-16T07:45:26.374" v="51"/>
          <ac:grpSpMkLst>
            <pc:docMk/>
            <pc:sldMk cId="538023647" sldId="482"/>
            <ac:grpSpMk id="19" creationId="{AB46EBE8-23C8-CFAB-CA0F-591AC1F6E97F}"/>
          </ac:grpSpMkLst>
        </pc:grpChg>
        <pc:grpChg chg="add mod">
          <ac:chgData name="Ando.Meritee" userId="16748e08-7dbb-430e-baa8-a2f638470044" providerId="ADAL" clId="{20C1728D-8602-4182-8054-B2783AC0FEE8}" dt="2024-10-16T07:45:26.374" v="51"/>
          <ac:grpSpMkLst>
            <pc:docMk/>
            <pc:sldMk cId="538023647" sldId="482"/>
            <ac:grpSpMk id="25" creationId="{8F60DDC2-684C-6389-D3E3-12CBB82F63A7}"/>
          </ac:grpSpMkLst>
        </pc:grpChg>
        <pc:grpChg chg="add mod">
          <ac:chgData name="Ando.Meritee" userId="16748e08-7dbb-430e-baa8-a2f638470044" providerId="ADAL" clId="{20C1728D-8602-4182-8054-B2783AC0FEE8}" dt="2024-10-16T07:45:26.374" v="51"/>
          <ac:grpSpMkLst>
            <pc:docMk/>
            <pc:sldMk cId="538023647" sldId="482"/>
            <ac:grpSpMk id="28" creationId="{EA30E48C-CC85-4B8B-6D93-075041D6060F}"/>
          </ac:grpSpMkLst>
        </pc:grpChg>
        <pc:picChg chg="mod">
          <ac:chgData name="Ando.Meritee" userId="16748e08-7dbb-430e-baa8-a2f638470044" providerId="ADAL" clId="{20C1728D-8602-4182-8054-B2783AC0FEE8}" dt="2024-10-16T07:45:26.374" v="51"/>
          <ac:picMkLst>
            <pc:docMk/>
            <pc:sldMk cId="538023647" sldId="482"/>
            <ac:picMk id="7" creationId="{9EB1121F-2476-57A7-B3AB-AA325C62EF8E}"/>
          </ac:picMkLst>
        </pc:picChg>
        <pc:picChg chg="mod">
          <ac:chgData name="Ando.Meritee" userId="16748e08-7dbb-430e-baa8-a2f638470044" providerId="ADAL" clId="{20C1728D-8602-4182-8054-B2783AC0FEE8}" dt="2024-10-16T07:45:26.374" v="51"/>
          <ac:picMkLst>
            <pc:docMk/>
            <pc:sldMk cId="538023647" sldId="482"/>
            <ac:picMk id="11" creationId="{56AE8288-26E7-0B7A-3EC1-CA5510C9933C}"/>
          </ac:picMkLst>
        </pc:picChg>
        <pc:picChg chg="mod">
          <ac:chgData name="Ando.Meritee" userId="16748e08-7dbb-430e-baa8-a2f638470044" providerId="ADAL" clId="{20C1728D-8602-4182-8054-B2783AC0FEE8}" dt="2024-10-16T07:45:26.374" v="51"/>
          <ac:picMkLst>
            <pc:docMk/>
            <pc:sldMk cId="538023647" sldId="482"/>
            <ac:picMk id="21" creationId="{2C1C4B50-A732-5B11-F4E1-C9655BEB0971}"/>
          </ac:picMkLst>
        </pc:picChg>
        <pc:picChg chg="mod">
          <ac:chgData name="Ando.Meritee" userId="16748e08-7dbb-430e-baa8-a2f638470044" providerId="ADAL" clId="{20C1728D-8602-4182-8054-B2783AC0FEE8}" dt="2024-10-16T07:45:26.374" v="51"/>
          <ac:picMkLst>
            <pc:docMk/>
            <pc:sldMk cId="538023647" sldId="482"/>
            <ac:picMk id="26" creationId="{DF94F4B4-EE8B-9DC3-B885-B0EA537BCC78}"/>
          </ac:picMkLst>
        </pc:picChg>
        <pc:picChg chg="mod">
          <ac:chgData name="Ando.Meritee" userId="16748e08-7dbb-430e-baa8-a2f638470044" providerId="ADAL" clId="{20C1728D-8602-4182-8054-B2783AC0FEE8}" dt="2024-10-16T07:45:26.374" v="51"/>
          <ac:picMkLst>
            <pc:docMk/>
            <pc:sldMk cId="538023647" sldId="482"/>
            <ac:picMk id="29" creationId="{5252516F-90B4-5850-89D6-AC470874BDFD}"/>
          </ac:picMkLst>
        </pc:picChg>
      </pc:sldChg>
      <pc:sldChg chg="addSp delSp modSp mod">
        <pc:chgData name="Ando.Meritee" userId="16748e08-7dbb-430e-baa8-a2f638470044" providerId="ADAL" clId="{20C1728D-8602-4182-8054-B2783AC0FEE8}" dt="2024-10-16T07:45:33.831" v="53"/>
        <pc:sldMkLst>
          <pc:docMk/>
          <pc:sldMk cId="915442148" sldId="484"/>
        </pc:sldMkLst>
        <pc:spChg chg="add mod">
          <ac:chgData name="Ando.Meritee" userId="16748e08-7dbb-430e-baa8-a2f638470044" providerId="ADAL" clId="{20C1728D-8602-4182-8054-B2783AC0FEE8}" dt="2024-10-16T07:45:33.831" v="53"/>
          <ac:spMkLst>
            <pc:docMk/>
            <pc:sldMk cId="915442148" sldId="484"/>
            <ac:spMk id="4" creationId="{880EB07B-2A6D-F175-0C3C-2188BF14F84F}"/>
          </ac:spMkLst>
        </pc:spChg>
        <pc:spChg chg="add mod">
          <ac:chgData name="Ando.Meritee" userId="16748e08-7dbb-430e-baa8-a2f638470044" providerId="ADAL" clId="{20C1728D-8602-4182-8054-B2783AC0FEE8}" dt="2024-10-16T07:45:33.831" v="53"/>
          <ac:spMkLst>
            <pc:docMk/>
            <pc:sldMk cId="915442148" sldId="484"/>
            <ac:spMk id="5" creationId="{77E884E3-0E23-A1E9-211A-11C640B5DFE0}"/>
          </ac:spMkLst>
        </pc:spChg>
        <pc:spChg chg="mod">
          <ac:chgData name="Ando.Meritee" userId="16748e08-7dbb-430e-baa8-a2f638470044" providerId="ADAL" clId="{20C1728D-8602-4182-8054-B2783AC0FEE8}" dt="2024-10-16T07:45:33.831" v="53"/>
          <ac:spMkLst>
            <pc:docMk/>
            <pc:sldMk cId="915442148" sldId="484"/>
            <ac:spMk id="9" creationId="{994415D8-4604-5CDF-B653-7B7D75D0444B}"/>
          </ac:spMkLst>
        </pc:spChg>
        <pc:spChg chg="mod">
          <ac:chgData name="Ando.Meritee" userId="16748e08-7dbb-430e-baa8-a2f638470044" providerId="ADAL" clId="{20C1728D-8602-4182-8054-B2783AC0FEE8}" dt="2024-10-16T07:45:33.831" v="53"/>
          <ac:spMkLst>
            <pc:docMk/>
            <pc:sldMk cId="915442148" sldId="484"/>
            <ac:spMk id="14" creationId="{502C1802-D1B2-8907-F216-3C7C38C82D1C}"/>
          </ac:spMkLst>
        </pc:spChg>
        <pc:spChg chg="mod">
          <ac:chgData name="Ando.Meritee" userId="16748e08-7dbb-430e-baa8-a2f638470044" providerId="ADAL" clId="{20C1728D-8602-4182-8054-B2783AC0FEE8}" dt="2024-10-16T07:45:33.831" v="53"/>
          <ac:spMkLst>
            <pc:docMk/>
            <pc:sldMk cId="915442148" sldId="484"/>
            <ac:spMk id="23" creationId="{ED7B9DEA-1390-30C0-9355-E604F6981C14}"/>
          </ac:spMkLst>
        </pc:spChg>
        <pc:spChg chg="mod">
          <ac:chgData name="Ando.Meritee" userId="16748e08-7dbb-430e-baa8-a2f638470044" providerId="ADAL" clId="{20C1728D-8602-4182-8054-B2783AC0FEE8}" dt="2024-10-16T07:45:33.831" v="53"/>
          <ac:spMkLst>
            <pc:docMk/>
            <pc:sldMk cId="915442148" sldId="484"/>
            <ac:spMk id="27" creationId="{09382F77-D79C-4607-521A-590B660CED70}"/>
          </ac:spMkLst>
        </pc:spChg>
        <pc:spChg chg="mod">
          <ac:chgData name="Ando.Meritee" userId="16748e08-7dbb-430e-baa8-a2f638470044" providerId="ADAL" clId="{20C1728D-8602-4182-8054-B2783AC0FEE8}" dt="2024-10-16T07:45:33.831" v="53"/>
          <ac:spMkLst>
            <pc:docMk/>
            <pc:sldMk cId="915442148" sldId="484"/>
            <ac:spMk id="30" creationId="{34233C1E-BD7B-2ADC-5029-C968DA56590F}"/>
          </ac:spMkLst>
        </pc:spChg>
        <pc:grpChg chg="add mod">
          <ac:chgData name="Ando.Meritee" userId="16748e08-7dbb-430e-baa8-a2f638470044" providerId="ADAL" clId="{20C1728D-8602-4182-8054-B2783AC0FEE8}" dt="2024-10-16T07:45:33.831" v="53"/>
          <ac:grpSpMkLst>
            <pc:docMk/>
            <pc:sldMk cId="915442148" sldId="484"/>
            <ac:grpSpMk id="6" creationId="{C4B4CC2A-ECBA-C462-BA3F-9E90EC9DC4F8}"/>
          </ac:grpSpMkLst>
        </pc:grpChg>
        <pc:grpChg chg="add mod">
          <ac:chgData name="Ando.Meritee" userId="16748e08-7dbb-430e-baa8-a2f638470044" providerId="ADAL" clId="{20C1728D-8602-4182-8054-B2783AC0FEE8}" dt="2024-10-16T07:45:33.831" v="53"/>
          <ac:grpSpMkLst>
            <pc:docMk/>
            <pc:sldMk cId="915442148" sldId="484"/>
            <ac:grpSpMk id="10" creationId="{689E5B80-BADD-F6AC-BE2D-AC26801C686D}"/>
          </ac:grpSpMkLst>
        </pc:grpChg>
        <pc:grpChg chg="add mod">
          <ac:chgData name="Ando.Meritee" userId="16748e08-7dbb-430e-baa8-a2f638470044" providerId="ADAL" clId="{20C1728D-8602-4182-8054-B2783AC0FEE8}" dt="2024-10-16T07:45:33.831" v="53"/>
          <ac:grpSpMkLst>
            <pc:docMk/>
            <pc:sldMk cId="915442148" sldId="484"/>
            <ac:grpSpMk id="19" creationId="{B0C5CB74-CBB9-55D4-B3B9-1A3FCDC5262A}"/>
          </ac:grpSpMkLst>
        </pc:grpChg>
        <pc:grpChg chg="add mod">
          <ac:chgData name="Ando.Meritee" userId="16748e08-7dbb-430e-baa8-a2f638470044" providerId="ADAL" clId="{20C1728D-8602-4182-8054-B2783AC0FEE8}" dt="2024-10-16T07:45:33.831" v="53"/>
          <ac:grpSpMkLst>
            <pc:docMk/>
            <pc:sldMk cId="915442148" sldId="484"/>
            <ac:grpSpMk id="25" creationId="{8B320E40-1DCA-F274-69EB-DCAD26F15D6F}"/>
          </ac:grpSpMkLst>
        </pc:grpChg>
        <pc:grpChg chg="add mod">
          <ac:chgData name="Ando.Meritee" userId="16748e08-7dbb-430e-baa8-a2f638470044" providerId="ADAL" clId="{20C1728D-8602-4182-8054-B2783AC0FEE8}" dt="2024-10-16T07:45:33.831" v="53"/>
          <ac:grpSpMkLst>
            <pc:docMk/>
            <pc:sldMk cId="915442148" sldId="484"/>
            <ac:grpSpMk id="28" creationId="{7C1F0083-149B-AA4F-68A5-B8120A19BE36}"/>
          </ac:grpSpMkLst>
        </pc:grpChg>
        <pc:picChg chg="mod">
          <ac:chgData name="Ando.Meritee" userId="16748e08-7dbb-430e-baa8-a2f638470044" providerId="ADAL" clId="{20C1728D-8602-4182-8054-B2783AC0FEE8}" dt="2024-10-16T07:45:33.831" v="53"/>
          <ac:picMkLst>
            <pc:docMk/>
            <pc:sldMk cId="915442148" sldId="484"/>
            <ac:picMk id="7" creationId="{B63DE7F5-3426-E8D4-6768-4C0BA67D83AF}"/>
          </ac:picMkLst>
        </pc:picChg>
        <pc:picChg chg="mod">
          <ac:chgData name="Ando.Meritee" userId="16748e08-7dbb-430e-baa8-a2f638470044" providerId="ADAL" clId="{20C1728D-8602-4182-8054-B2783AC0FEE8}" dt="2024-10-16T07:45:33.831" v="53"/>
          <ac:picMkLst>
            <pc:docMk/>
            <pc:sldMk cId="915442148" sldId="484"/>
            <ac:picMk id="11" creationId="{5D19F5B4-7896-F749-929F-77E85E053A52}"/>
          </ac:picMkLst>
        </pc:picChg>
        <pc:picChg chg="mod">
          <ac:chgData name="Ando.Meritee" userId="16748e08-7dbb-430e-baa8-a2f638470044" providerId="ADAL" clId="{20C1728D-8602-4182-8054-B2783AC0FEE8}" dt="2024-10-16T07:45:33.831" v="53"/>
          <ac:picMkLst>
            <pc:docMk/>
            <pc:sldMk cId="915442148" sldId="484"/>
            <ac:picMk id="21" creationId="{84364777-7CCF-D69C-2ACA-725E83878F2D}"/>
          </ac:picMkLst>
        </pc:picChg>
        <pc:picChg chg="mod">
          <ac:chgData name="Ando.Meritee" userId="16748e08-7dbb-430e-baa8-a2f638470044" providerId="ADAL" clId="{20C1728D-8602-4182-8054-B2783AC0FEE8}" dt="2024-10-16T07:45:33.831" v="53"/>
          <ac:picMkLst>
            <pc:docMk/>
            <pc:sldMk cId="915442148" sldId="484"/>
            <ac:picMk id="26" creationId="{A99C5BC1-AB14-CCBD-F105-97D66EF9F030}"/>
          </ac:picMkLst>
        </pc:picChg>
        <pc:picChg chg="mod">
          <ac:chgData name="Ando.Meritee" userId="16748e08-7dbb-430e-baa8-a2f638470044" providerId="ADAL" clId="{20C1728D-8602-4182-8054-B2783AC0FEE8}" dt="2024-10-16T07:45:33.831" v="53"/>
          <ac:picMkLst>
            <pc:docMk/>
            <pc:sldMk cId="915442148" sldId="484"/>
            <ac:picMk id="29" creationId="{7A816236-83F6-2B4A-6C60-92360D4F73E7}"/>
          </ac:picMkLst>
        </pc:picChg>
        <pc:picChg chg="add mod">
          <ac:chgData name="Ando.Meritee" userId="16748e08-7dbb-430e-baa8-a2f638470044" providerId="ADAL" clId="{20C1728D-8602-4182-8054-B2783AC0FEE8}" dt="2024-10-16T07:24:06.371" v="2" actId="14100"/>
          <ac:picMkLst>
            <pc:docMk/>
            <pc:sldMk cId="915442148" sldId="484"/>
            <ac:picMk id="1026" creationId="{A1A5F786-9F95-C4D1-4FBE-A45F6C42AC24}"/>
          </ac:picMkLst>
        </pc:picChg>
      </pc:sldChg>
      <pc:sldChg chg="addSp delSp modSp mod">
        <pc:chgData name="Ando.Meritee" userId="16748e08-7dbb-430e-baa8-a2f638470044" providerId="ADAL" clId="{20C1728D-8602-4182-8054-B2783AC0FEE8}" dt="2024-10-16T07:45:57.022" v="55"/>
        <pc:sldMkLst>
          <pc:docMk/>
          <pc:sldMk cId="88474925" sldId="490"/>
        </pc:sldMkLst>
        <pc:spChg chg="add mod">
          <ac:chgData name="Ando.Meritee" userId="16748e08-7dbb-430e-baa8-a2f638470044" providerId="ADAL" clId="{20C1728D-8602-4182-8054-B2783AC0FEE8}" dt="2024-10-16T07:45:57.022" v="55"/>
          <ac:spMkLst>
            <pc:docMk/>
            <pc:sldMk cId="88474925" sldId="490"/>
            <ac:spMk id="4" creationId="{2045E570-894A-690B-756F-C46E485C4B85}"/>
          </ac:spMkLst>
        </pc:spChg>
        <pc:spChg chg="add mod">
          <ac:chgData name="Ando.Meritee" userId="16748e08-7dbb-430e-baa8-a2f638470044" providerId="ADAL" clId="{20C1728D-8602-4182-8054-B2783AC0FEE8}" dt="2024-10-16T07:45:57.022" v="55"/>
          <ac:spMkLst>
            <pc:docMk/>
            <pc:sldMk cId="88474925" sldId="490"/>
            <ac:spMk id="5" creationId="{3A5A3ED1-8832-C4C7-793F-5EDF04A09D73}"/>
          </ac:spMkLst>
        </pc:spChg>
        <pc:spChg chg="mod">
          <ac:chgData name="Ando.Meritee" userId="16748e08-7dbb-430e-baa8-a2f638470044" providerId="ADAL" clId="{20C1728D-8602-4182-8054-B2783AC0FEE8}" dt="2024-10-16T07:45:57.022" v="55"/>
          <ac:spMkLst>
            <pc:docMk/>
            <pc:sldMk cId="88474925" sldId="490"/>
            <ac:spMk id="9" creationId="{1F90D7B5-B4D6-3BEF-AA67-10A9F1317ACF}"/>
          </ac:spMkLst>
        </pc:spChg>
        <pc:spChg chg="mod">
          <ac:chgData name="Ando.Meritee" userId="16748e08-7dbb-430e-baa8-a2f638470044" providerId="ADAL" clId="{20C1728D-8602-4182-8054-B2783AC0FEE8}" dt="2024-10-16T07:45:57.022" v="55"/>
          <ac:spMkLst>
            <pc:docMk/>
            <pc:sldMk cId="88474925" sldId="490"/>
            <ac:spMk id="14" creationId="{D7B77C39-BAEA-3715-8A8D-AEA5B48C7225}"/>
          </ac:spMkLst>
        </pc:spChg>
        <pc:spChg chg="mod">
          <ac:chgData name="Ando.Meritee" userId="16748e08-7dbb-430e-baa8-a2f638470044" providerId="ADAL" clId="{20C1728D-8602-4182-8054-B2783AC0FEE8}" dt="2024-10-16T07:45:57.022" v="55"/>
          <ac:spMkLst>
            <pc:docMk/>
            <pc:sldMk cId="88474925" sldId="490"/>
            <ac:spMk id="23" creationId="{E59C661B-AAE0-6AA3-096F-2318212E09AA}"/>
          </ac:spMkLst>
        </pc:spChg>
        <pc:spChg chg="mod">
          <ac:chgData name="Ando.Meritee" userId="16748e08-7dbb-430e-baa8-a2f638470044" providerId="ADAL" clId="{20C1728D-8602-4182-8054-B2783AC0FEE8}" dt="2024-10-16T07:45:57.022" v="55"/>
          <ac:spMkLst>
            <pc:docMk/>
            <pc:sldMk cId="88474925" sldId="490"/>
            <ac:spMk id="27" creationId="{8D202C5E-19C0-D050-CA2A-6C05F6A37B1E}"/>
          </ac:spMkLst>
        </pc:spChg>
        <pc:spChg chg="mod">
          <ac:chgData name="Ando.Meritee" userId="16748e08-7dbb-430e-baa8-a2f638470044" providerId="ADAL" clId="{20C1728D-8602-4182-8054-B2783AC0FEE8}" dt="2024-10-16T07:45:57.022" v="55"/>
          <ac:spMkLst>
            <pc:docMk/>
            <pc:sldMk cId="88474925" sldId="490"/>
            <ac:spMk id="30" creationId="{4998A00A-A951-6599-0876-194868D373FD}"/>
          </ac:spMkLst>
        </pc:spChg>
        <pc:grpChg chg="add mod">
          <ac:chgData name="Ando.Meritee" userId="16748e08-7dbb-430e-baa8-a2f638470044" providerId="ADAL" clId="{20C1728D-8602-4182-8054-B2783AC0FEE8}" dt="2024-10-16T07:45:57.022" v="55"/>
          <ac:grpSpMkLst>
            <pc:docMk/>
            <pc:sldMk cId="88474925" sldId="490"/>
            <ac:grpSpMk id="6" creationId="{86B799F2-8B0C-9633-9AE9-1D2BB671D400}"/>
          </ac:grpSpMkLst>
        </pc:grpChg>
        <pc:grpChg chg="add mod">
          <ac:chgData name="Ando.Meritee" userId="16748e08-7dbb-430e-baa8-a2f638470044" providerId="ADAL" clId="{20C1728D-8602-4182-8054-B2783AC0FEE8}" dt="2024-10-16T07:45:57.022" v="55"/>
          <ac:grpSpMkLst>
            <pc:docMk/>
            <pc:sldMk cId="88474925" sldId="490"/>
            <ac:grpSpMk id="10" creationId="{76E7ABF4-7295-8AD2-707E-F7D396BE46C4}"/>
          </ac:grpSpMkLst>
        </pc:grpChg>
        <pc:grpChg chg="add mod">
          <ac:chgData name="Ando.Meritee" userId="16748e08-7dbb-430e-baa8-a2f638470044" providerId="ADAL" clId="{20C1728D-8602-4182-8054-B2783AC0FEE8}" dt="2024-10-16T07:45:57.022" v="55"/>
          <ac:grpSpMkLst>
            <pc:docMk/>
            <pc:sldMk cId="88474925" sldId="490"/>
            <ac:grpSpMk id="19" creationId="{E5787F72-AEB9-C354-2B7D-07F980A4862F}"/>
          </ac:grpSpMkLst>
        </pc:grpChg>
        <pc:grpChg chg="add mod">
          <ac:chgData name="Ando.Meritee" userId="16748e08-7dbb-430e-baa8-a2f638470044" providerId="ADAL" clId="{20C1728D-8602-4182-8054-B2783AC0FEE8}" dt="2024-10-16T07:45:57.022" v="55"/>
          <ac:grpSpMkLst>
            <pc:docMk/>
            <pc:sldMk cId="88474925" sldId="490"/>
            <ac:grpSpMk id="25" creationId="{C5342142-6942-9775-B4A7-EA561C5033BC}"/>
          </ac:grpSpMkLst>
        </pc:grpChg>
        <pc:grpChg chg="add mod">
          <ac:chgData name="Ando.Meritee" userId="16748e08-7dbb-430e-baa8-a2f638470044" providerId="ADAL" clId="{20C1728D-8602-4182-8054-B2783AC0FEE8}" dt="2024-10-16T07:45:57.022" v="55"/>
          <ac:grpSpMkLst>
            <pc:docMk/>
            <pc:sldMk cId="88474925" sldId="490"/>
            <ac:grpSpMk id="28" creationId="{DA8B0976-183E-7DB6-AA6D-192FF6CFA332}"/>
          </ac:grpSpMkLst>
        </pc:grpChg>
        <pc:picChg chg="mod">
          <ac:chgData name="Ando.Meritee" userId="16748e08-7dbb-430e-baa8-a2f638470044" providerId="ADAL" clId="{20C1728D-8602-4182-8054-B2783AC0FEE8}" dt="2024-10-16T07:45:57.022" v="55"/>
          <ac:picMkLst>
            <pc:docMk/>
            <pc:sldMk cId="88474925" sldId="490"/>
            <ac:picMk id="7" creationId="{BF15C83A-D68D-7DEB-13EE-C035FA71079F}"/>
          </ac:picMkLst>
        </pc:picChg>
        <pc:picChg chg="mod">
          <ac:chgData name="Ando.Meritee" userId="16748e08-7dbb-430e-baa8-a2f638470044" providerId="ADAL" clId="{20C1728D-8602-4182-8054-B2783AC0FEE8}" dt="2024-10-16T07:45:57.022" v="55"/>
          <ac:picMkLst>
            <pc:docMk/>
            <pc:sldMk cId="88474925" sldId="490"/>
            <ac:picMk id="11" creationId="{98D9CC05-A5B1-CC67-A621-EE0B0E47A516}"/>
          </ac:picMkLst>
        </pc:picChg>
        <pc:picChg chg="mod">
          <ac:chgData name="Ando.Meritee" userId="16748e08-7dbb-430e-baa8-a2f638470044" providerId="ADAL" clId="{20C1728D-8602-4182-8054-B2783AC0FEE8}" dt="2024-10-16T07:45:57.022" v="55"/>
          <ac:picMkLst>
            <pc:docMk/>
            <pc:sldMk cId="88474925" sldId="490"/>
            <ac:picMk id="21" creationId="{6ABF5C62-E894-D03C-25BD-08FF198260E1}"/>
          </ac:picMkLst>
        </pc:picChg>
        <pc:picChg chg="mod">
          <ac:chgData name="Ando.Meritee" userId="16748e08-7dbb-430e-baa8-a2f638470044" providerId="ADAL" clId="{20C1728D-8602-4182-8054-B2783AC0FEE8}" dt="2024-10-16T07:45:57.022" v="55"/>
          <ac:picMkLst>
            <pc:docMk/>
            <pc:sldMk cId="88474925" sldId="490"/>
            <ac:picMk id="26" creationId="{4316E941-A238-E260-A178-965294DA5615}"/>
          </ac:picMkLst>
        </pc:picChg>
        <pc:picChg chg="mod">
          <ac:chgData name="Ando.Meritee" userId="16748e08-7dbb-430e-baa8-a2f638470044" providerId="ADAL" clId="{20C1728D-8602-4182-8054-B2783AC0FEE8}" dt="2024-10-16T07:45:57.022" v="55"/>
          <ac:picMkLst>
            <pc:docMk/>
            <pc:sldMk cId="88474925" sldId="490"/>
            <ac:picMk id="29" creationId="{F727FD6A-609C-8219-6F2B-186D2984AC58}"/>
          </ac:picMkLst>
        </pc:picChg>
      </pc:sldChg>
      <pc:sldChg chg="addSp delSp modSp mod">
        <pc:chgData name="Ando.Meritee" userId="16748e08-7dbb-430e-baa8-a2f638470044" providerId="ADAL" clId="{20C1728D-8602-4182-8054-B2783AC0FEE8}" dt="2024-10-16T07:46:05.027" v="57"/>
        <pc:sldMkLst>
          <pc:docMk/>
          <pc:sldMk cId="107098351" sldId="491"/>
        </pc:sldMkLst>
        <pc:spChg chg="add mod">
          <ac:chgData name="Ando.Meritee" userId="16748e08-7dbb-430e-baa8-a2f638470044" providerId="ADAL" clId="{20C1728D-8602-4182-8054-B2783AC0FEE8}" dt="2024-10-16T07:46:05.027" v="57"/>
          <ac:spMkLst>
            <pc:docMk/>
            <pc:sldMk cId="107098351" sldId="491"/>
            <ac:spMk id="4" creationId="{906B8BAC-AA1B-C730-6EC7-54CE9DC1D69D}"/>
          </ac:spMkLst>
        </pc:spChg>
        <pc:spChg chg="add mod">
          <ac:chgData name="Ando.Meritee" userId="16748e08-7dbb-430e-baa8-a2f638470044" providerId="ADAL" clId="{20C1728D-8602-4182-8054-B2783AC0FEE8}" dt="2024-10-16T07:46:05.027" v="57"/>
          <ac:spMkLst>
            <pc:docMk/>
            <pc:sldMk cId="107098351" sldId="491"/>
            <ac:spMk id="5" creationId="{CE980A6B-AADF-3718-AB91-510C7CC2B1E8}"/>
          </ac:spMkLst>
        </pc:spChg>
        <pc:spChg chg="mod">
          <ac:chgData name="Ando.Meritee" userId="16748e08-7dbb-430e-baa8-a2f638470044" providerId="ADAL" clId="{20C1728D-8602-4182-8054-B2783AC0FEE8}" dt="2024-10-16T07:46:05.027" v="57"/>
          <ac:spMkLst>
            <pc:docMk/>
            <pc:sldMk cId="107098351" sldId="491"/>
            <ac:spMk id="9" creationId="{697FC36A-7510-59BF-50DC-F9AEB6A5E0EE}"/>
          </ac:spMkLst>
        </pc:spChg>
        <pc:spChg chg="mod">
          <ac:chgData name="Ando.Meritee" userId="16748e08-7dbb-430e-baa8-a2f638470044" providerId="ADAL" clId="{20C1728D-8602-4182-8054-B2783AC0FEE8}" dt="2024-10-16T07:46:05.027" v="57"/>
          <ac:spMkLst>
            <pc:docMk/>
            <pc:sldMk cId="107098351" sldId="491"/>
            <ac:spMk id="14" creationId="{9B776397-910E-0FF0-40F7-623D1534CC53}"/>
          </ac:spMkLst>
        </pc:spChg>
        <pc:spChg chg="mod">
          <ac:chgData name="Ando.Meritee" userId="16748e08-7dbb-430e-baa8-a2f638470044" providerId="ADAL" clId="{20C1728D-8602-4182-8054-B2783AC0FEE8}" dt="2024-10-16T07:46:05.027" v="57"/>
          <ac:spMkLst>
            <pc:docMk/>
            <pc:sldMk cId="107098351" sldId="491"/>
            <ac:spMk id="23" creationId="{9649788D-F793-689E-F44D-68BD9E3E2716}"/>
          </ac:spMkLst>
        </pc:spChg>
        <pc:spChg chg="mod">
          <ac:chgData name="Ando.Meritee" userId="16748e08-7dbb-430e-baa8-a2f638470044" providerId="ADAL" clId="{20C1728D-8602-4182-8054-B2783AC0FEE8}" dt="2024-10-16T07:46:05.027" v="57"/>
          <ac:spMkLst>
            <pc:docMk/>
            <pc:sldMk cId="107098351" sldId="491"/>
            <ac:spMk id="27" creationId="{B8D9EE58-53DD-754A-2A08-64B5230D075B}"/>
          </ac:spMkLst>
        </pc:spChg>
        <pc:spChg chg="mod">
          <ac:chgData name="Ando.Meritee" userId="16748e08-7dbb-430e-baa8-a2f638470044" providerId="ADAL" clId="{20C1728D-8602-4182-8054-B2783AC0FEE8}" dt="2024-10-16T07:46:05.027" v="57"/>
          <ac:spMkLst>
            <pc:docMk/>
            <pc:sldMk cId="107098351" sldId="491"/>
            <ac:spMk id="30" creationId="{82EA13CB-83AA-4DAE-CB80-4A37FCBB0BBF}"/>
          </ac:spMkLst>
        </pc:spChg>
        <pc:grpChg chg="add mod">
          <ac:chgData name="Ando.Meritee" userId="16748e08-7dbb-430e-baa8-a2f638470044" providerId="ADAL" clId="{20C1728D-8602-4182-8054-B2783AC0FEE8}" dt="2024-10-16T07:46:05.027" v="57"/>
          <ac:grpSpMkLst>
            <pc:docMk/>
            <pc:sldMk cId="107098351" sldId="491"/>
            <ac:grpSpMk id="6" creationId="{FBBB2541-3C7F-7BD6-7B01-D4E821988F13}"/>
          </ac:grpSpMkLst>
        </pc:grpChg>
        <pc:grpChg chg="add mod">
          <ac:chgData name="Ando.Meritee" userId="16748e08-7dbb-430e-baa8-a2f638470044" providerId="ADAL" clId="{20C1728D-8602-4182-8054-B2783AC0FEE8}" dt="2024-10-16T07:46:05.027" v="57"/>
          <ac:grpSpMkLst>
            <pc:docMk/>
            <pc:sldMk cId="107098351" sldId="491"/>
            <ac:grpSpMk id="10" creationId="{E22EAA28-D0C1-CBF0-7E83-241617131C62}"/>
          </ac:grpSpMkLst>
        </pc:grpChg>
        <pc:grpChg chg="add mod">
          <ac:chgData name="Ando.Meritee" userId="16748e08-7dbb-430e-baa8-a2f638470044" providerId="ADAL" clId="{20C1728D-8602-4182-8054-B2783AC0FEE8}" dt="2024-10-16T07:46:05.027" v="57"/>
          <ac:grpSpMkLst>
            <pc:docMk/>
            <pc:sldMk cId="107098351" sldId="491"/>
            <ac:grpSpMk id="19" creationId="{D47736B0-D2DB-68B3-D039-462C88001BA0}"/>
          </ac:grpSpMkLst>
        </pc:grpChg>
        <pc:grpChg chg="add mod">
          <ac:chgData name="Ando.Meritee" userId="16748e08-7dbb-430e-baa8-a2f638470044" providerId="ADAL" clId="{20C1728D-8602-4182-8054-B2783AC0FEE8}" dt="2024-10-16T07:46:05.027" v="57"/>
          <ac:grpSpMkLst>
            <pc:docMk/>
            <pc:sldMk cId="107098351" sldId="491"/>
            <ac:grpSpMk id="25" creationId="{716E313D-0AC1-5294-8644-84BC650226BC}"/>
          </ac:grpSpMkLst>
        </pc:grpChg>
        <pc:grpChg chg="add mod">
          <ac:chgData name="Ando.Meritee" userId="16748e08-7dbb-430e-baa8-a2f638470044" providerId="ADAL" clId="{20C1728D-8602-4182-8054-B2783AC0FEE8}" dt="2024-10-16T07:46:05.027" v="57"/>
          <ac:grpSpMkLst>
            <pc:docMk/>
            <pc:sldMk cId="107098351" sldId="491"/>
            <ac:grpSpMk id="28" creationId="{037F25A8-1CBF-5FBB-ACAA-523A30E6DCAB}"/>
          </ac:grpSpMkLst>
        </pc:grpChg>
        <pc:picChg chg="mod">
          <ac:chgData name="Ando.Meritee" userId="16748e08-7dbb-430e-baa8-a2f638470044" providerId="ADAL" clId="{20C1728D-8602-4182-8054-B2783AC0FEE8}" dt="2024-10-16T07:46:05.027" v="57"/>
          <ac:picMkLst>
            <pc:docMk/>
            <pc:sldMk cId="107098351" sldId="491"/>
            <ac:picMk id="7" creationId="{A78E5350-8FD7-21E7-946C-C24D7CCC9F09}"/>
          </ac:picMkLst>
        </pc:picChg>
        <pc:picChg chg="mod">
          <ac:chgData name="Ando.Meritee" userId="16748e08-7dbb-430e-baa8-a2f638470044" providerId="ADAL" clId="{20C1728D-8602-4182-8054-B2783AC0FEE8}" dt="2024-10-16T07:46:05.027" v="57"/>
          <ac:picMkLst>
            <pc:docMk/>
            <pc:sldMk cId="107098351" sldId="491"/>
            <ac:picMk id="11" creationId="{F4F4BD85-95A6-C4F4-1F6F-EC885978831E}"/>
          </ac:picMkLst>
        </pc:picChg>
        <pc:picChg chg="mod">
          <ac:chgData name="Ando.Meritee" userId="16748e08-7dbb-430e-baa8-a2f638470044" providerId="ADAL" clId="{20C1728D-8602-4182-8054-B2783AC0FEE8}" dt="2024-10-16T07:46:05.027" v="57"/>
          <ac:picMkLst>
            <pc:docMk/>
            <pc:sldMk cId="107098351" sldId="491"/>
            <ac:picMk id="21" creationId="{D775DCF6-F31F-159D-8585-E6CDE90C9672}"/>
          </ac:picMkLst>
        </pc:picChg>
        <pc:picChg chg="mod">
          <ac:chgData name="Ando.Meritee" userId="16748e08-7dbb-430e-baa8-a2f638470044" providerId="ADAL" clId="{20C1728D-8602-4182-8054-B2783AC0FEE8}" dt="2024-10-16T07:46:05.027" v="57"/>
          <ac:picMkLst>
            <pc:docMk/>
            <pc:sldMk cId="107098351" sldId="491"/>
            <ac:picMk id="26" creationId="{071C2220-8DA6-42AC-1F6B-B8F4F06BC69E}"/>
          </ac:picMkLst>
        </pc:picChg>
        <pc:picChg chg="mod">
          <ac:chgData name="Ando.Meritee" userId="16748e08-7dbb-430e-baa8-a2f638470044" providerId="ADAL" clId="{20C1728D-8602-4182-8054-B2783AC0FEE8}" dt="2024-10-16T07:46:05.027" v="57"/>
          <ac:picMkLst>
            <pc:docMk/>
            <pc:sldMk cId="107098351" sldId="491"/>
            <ac:picMk id="29" creationId="{46A06233-2E03-5A17-00FA-8428848515F8}"/>
          </ac:picMkLst>
        </pc:picChg>
      </pc:sldChg>
      <pc:sldChg chg="addSp delSp modSp mod">
        <pc:chgData name="Ando.Meritee" userId="16748e08-7dbb-430e-baa8-a2f638470044" providerId="ADAL" clId="{20C1728D-8602-4182-8054-B2783AC0FEE8}" dt="2024-10-16T07:46:10.403" v="59"/>
        <pc:sldMkLst>
          <pc:docMk/>
          <pc:sldMk cId="1166804445" sldId="492"/>
        </pc:sldMkLst>
        <pc:spChg chg="add mod">
          <ac:chgData name="Ando.Meritee" userId="16748e08-7dbb-430e-baa8-a2f638470044" providerId="ADAL" clId="{20C1728D-8602-4182-8054-B2783AC0FEE8}" dt="2024-10-16T07:46:10.403" v="59"/>
          <ac:spMkLst>
            <pc:docMk/>
            <pc:sldMk cId="1166804445" sldId="492"/>
            <ac:spMk id="4" creationId="{7D939CB3-3BDB-B4F9-5B3D-B68B4CFBD0EF}"/>
          </ac:spMkLst>
        </pc:spChg>
        <pc:spChg chg="add mod">
          <ac:chgData name="Ando.Meritee" userId="16748e08-7dbb-430e-baa8-a2f638470044" providerId="ADAL" clId="{20C1728D-8602-4182-8054-B2783AC0FEE8}" dt="2024-10-16T07:46:10.403" v="59"/>
          <ac:spMkLst>
            <pc:docMk/>
            <pc:sldMk cId="1166804445" sldId="492"/>
            <ac:spMk id="5" creationId="{056A3668-0164-63A6-FFD4-96B543D24583}"/>
          </ac:spMkLst>
        </pc:spChg>
        <pc:spChg chg="mod">
          <ac:chgData name="Ando.Meritee" userId="16748e08-7dbb-430e-baa8-a2f638470044" providerId="ADAL" clId="{20C1728D-8602-4182-8054-B2783AC0FEE8}" dt="2024-10-16T07:46:10.403" v="59"/>
          <ac:spMkLst>
            <pc:docMk/>
            <pc:sldMk cId="1166804445" sldId="492"/>
            <ac:spMk id="9" creationId="{0F9B8DBB-7DCC-9513-57A7-561C7C031D2A}"/>
          </ac:spMkLst>
        </pc:spChg>
        <pc:spChg chg="mod">
          <ac:chgData name="Ando.Meritee" userId="16748e08-7dbb-430e-baa8-a2f638470044" providerId="ADAL" clId="{20C1728D-8602-4182-8054-B2783AC0FEE8}" dt="2024-10-16T07:46:10.403" v="59"/>
          <ac:spMkLst>
            <pc:docMk/>
            <pc:sldMk cId="1166804445" sldId="492"/>
            <ac:spMk id="14" creationId="{FE7B4A89-6481-5E51-D024-0D7EE4A7D782}"/>
          </ac:spMkLst>
        </pc:spChg>
        <pc:spChg chg="mod">
          <ac:chgData name="Ando.Meritee" userId="16748e08-7dbb-430e-baa8-a2f638470044" providerId="ADAL" clId="{20C1728D-8602-4182-8054-B2783AC0FEE8}" dt="2024-10-16T07:46:10.403" v="59"/>
          <ac:spMkLst>
            <pc:docMk/>
            <pc:sldMk cId="1166804445" sldId="492"/>
            <ac:spMk id="23" creationId="{848C8E55-9671-2F91-3AD8-4C5C9549BB49}"/>
          </ac:spMkLst>
        </pc:spChg>
        <pc:spChg chg="mod">
          <ac:chgData name="Ando.Meritee" userId="16748e08-7dbb-430e-baa8-a2f638470044" providerId="ADAL" clId="{20C1728D-8602-4182-8054-B2783AC0FEE8}" dt="2024-10-16T07:46:10.403" v="59"/>
          <ac:spMkLst>
            <pc:docMk/>
            <pc:sldMk cId="1166804445" sldId="492"/>
            <ac:spMk id="27" creationId="{C9066A8F-AA4A-D6D2-6978-86D5C35AC4D1}"/>
          </ac:spMkLst>
        </pc:spChg>
        <pc:spChg chg="mod">
          <ac:chgData name="Ando.Meritee" userId="16748e08-7dbb-430e-baa8-a2f638470044" providerId="ADAL" clId="{20C1728D-8602-4182-8054-B2783AC0FEE8}" dt="2024-10-16T07:46:10.403" v="59"/>
          <ac:spMkLst>
            <pc:docMk/>
            <pc:sldMk cId="1166804445" sldId="492"/>
            <ac:spMk id="30" creationId="{8CD5E8D3-1EC5-C724-E87D-2EFB8740ED81}"/>
          </ac:spMkLst>
        </pc:spChg>
        <pc:grpChg chg="add mod">
          <ac:chgData name="Ando.Meritee" userId="16748e08-7dbb-430e-baa8-a2f638470044" providerId="ADAL" clId="{20C1728D-8602-4182-8054-B2783AC0FEE8}" dt="2024-10-16T07:46:10.403" v="59"/>
          <ac:grpSpMkLst>
            <pc:docMk/>
            <pc:sldMk cId="1166804445" sldId="492"/>
            <ac:grpSpMk id="6" creationId="{5B091EE4-A00B-EE59-5D79-FC7C3CC66D58}"/>
          </ac:grpSpMkLst>
        </pc:grpChg>
        <pc:grpChg chg="add mod">
          <ac:chgData name="Ando.Meritee" userId="16748e08-7dbb-430e-baa8-a2f638470044" providerId="ADAL" clId="{20C1728D-8602-4182-8054-B2783AC0FEE8}" dt="2024-10-16T07:46:10.403" v="59"/>
          <ac:grpSpMkLst>
            <pc:docMk/>
            <pc:sldMk cId="1166804445" sldId="492"/>
            <ac:grpSpMk id="10" creationId="{318F72F8-916B-CEF0-3BF4-7C9BCACEFE6A}"/>
          </ac:grpSpMkLst>
        </pc:grpChg>
        <pc:grpChg chg="add mod">
          <ac:chgData name="Ando.Meritee" userId="16748e08-7dbb-430e-baa8-a2f638470044" providerId="ADAL" clId="{20C1728D-8602-4182-8054-B2783AC0FEE8}" dt="2024-10-16T07:46:10.403" v="59"/>
          <ac:grpSpMkLst>
            <pc:docMk/>
            <pc:sldMk cId="1166804445" sldId="492"/>
            <ac:grpSpMk id="19" creationId="{0444B07D-2CAA-4F65-A3D0-CB5CE56027CD}"/>
          </ac:grpSpMkLst>
        </pc:grpChg>
        <pc:grpChg chg="add mod">
          <ac:chgData name="Ando.Meritee" userId="16748e08-7dbb-430e-baa8-a2f638470044" providerId="ADAL" clId="{20C1728D-8602-4182-8054-B2783AC0FEE8}" dt="2024-10-16T07:46:10.403" v="59"/>
          <ac:grpSpMkLst>
            <pc:docMk/>
            <pc:sldMk cId="1166804445" sldId="492"/>
            <ac:grpSpMk id="25" creationId="{EAAE0FC3-197E-5560-B053-962017A0EFAF}"/>
          </ac:grpSpMkLst>
        </pc:grpChg>
        <pc:grpChg chg="add mod">
          <ac:chgData name="Ando.Meritee" userId="16748e08-7dbb-430e-baa8-a2f638470044" providerId="ADAL" clId="{20C1728D-8602-4182-8054-B2783AC0FEE8}" dt="2024-10-16T07:46:10.403" v="59"/>
          <ac:grpSpMkLst>
            <pc:docMk/>
            <pc:sldMk cId="1166804445" sldId="492"/>
            <ac:grpSpMk id="28" creationId="{E7EF77D4-34E1-30B5-039B-CF645CDFA6CC}"/>
          </ac:grpSpMkLst>
        </pc:grpChg>
        <pc:picChg chg="mod">
          <ac:chgData name="Ando.Meritee" userId="16748e08-7dbb-430e-baa8-a2f638470044" providerId="ADAL" clId="{20C1728D-8602-4182-8054-B2783AC0FEE8}" dt="2024-10-16T07:46:10.403" v="59"/>
          <ac:picMkLst>
            <pc:docMk/>
            <pc:sldMk cId="1166804445" sldId="492"/>
            <ac:picMk id="7" creationId="{D24D0AA2-77EC-F606-FA25-CDE2F98A6F04}"/>
          </ac:picMkLst>
        </pc:picChg>
        <pc:picChg chg="mod">
          <ac:chgData name="Ando.Meritee" userId="16748e08-7dbb-430e-baa8-a2f638470044" providerId="ADAL" clId="{20C1728D-8602-4182-8054-B2783AC0FEE8}" dt="2024-10-16T07:46:10.403" v="59"/>
          <ac:picMkLst>
            <pc:docMk/>
            <pc:sldMk cId="1166804445" sldId="492"/>
            <ac:picMk id="11" creationId="{62A6A464-2762-8008-5CB6-36BFFFD132FD}"/>
          </ac:picMkLst>
        </pc:picChg>
        <pc:picChg chg="mod">
          <ac:chgData name="Ando.Meritee" userId="16748e08-7dbb-430e-baa8-a2f638470044" providerId="ADAL" clId="{20C1728D-8602-4182-8054-B2783AC0FEE8}" dt="2024-10-16T07:46:10.403" v="59"/>
          <ac:picMkLst>
            <pc:docMk/>
            <pc:sldMk cId="1166804445" sldId="492"/>
            <ac:picMk id="21" creationId="{61ABCEC2-1FFC-C582-6133-532D98097DBE}"/>
          </ac:picMkLst>
        </pc:picChg>
        <pc:picChg chg="mod">
          <ac:chgData name="Ando.Meritee" userId="16748e08-7dbb-430e-baa8-a2f638470044" providerId="ADAL" clId="{20C1728D-8602-4182-8054-B2783AC0FEE8}" dt="2024-10-16T07:46:10.403" v="59"/>
          <ac:picMkLst>
            <pc:docMk/>
            <pc:sldMk cId="1166804445" sldId="492"/>
            <ac:picMk id="26" creationId="{BFB6F34C-738B-3C5E-9FB3-27DC8732B273}"/>
          </ac:picMkLst>
        </pc:picChg>
        <pc:picChg chg="mod">
          <ac:chgData name="Ando.Meritee" userId="16748e08-7dbb-430e-baa8-a2f638470044" providerId="ADAL" clId="{20C1728D-8602-4182-8054-B2783AC0FEE8}" dt="2024-10-16T07:46:10.403" v="59"/>
          <ac:picMkLst>
            <pc:docMk/>
            <pc:sldMk cId="1166804445" sldId="492"/>
            <ac:picMk id="29" creationId="{480A3BC0-5489-429B-1A46-20BB00A27BD2}"/>
          </ac:picMkLst>
        </pc:picChg>
      </pc:sldChg>
      <pc:sldChg chg="addSp delSp modSp mod">
        <pc:chgData name="Ando.Meritee" userId="16748e08-7dbb-430e-baa8-a2f638470044" providerId="ADAL" clId="{20C1728D-8602-4182-8054-B2783AC0FEE8}" dt="2024-10-16T07:46:16.209" v="61"/>
        <pc:sldMkLst>
          <pc:docMk/>
          <pc:sldMk cId="3352902549" sldId="493"/>
        </pc:sldMkLst>
        <pc:spChg chg="add mod">
          <ac:chgData name="Ando.Meritee" userId="16748e08-7dbb-430e-baa8-a2f638470044" providerId="ADAL" clId="{20C1728D-8602-4182-8054-B2783AC0FEE8}" dt="2024-10-16T07:46:16.209" v="61"/>
          <ac:spMkLst>
            <pc:docMk/>
            <pc:sldMk cId="3352902549" sldId="493"/>
            <ac:spMk id="4" creationId="{F2078018-189B-FBB5-40AD-9DEAF9717900}"/>
          </ac:spMkLst>
        </pc:spChg>
        <pc:spChg chg="add mod">
          <ac:chgData name="Ando.Meritee" userId="16748e08-7dbb-430e-baa8-a2f638470044" providerId="ADAL" clId="{20C1728D-8602-4182-8054-B2783AC0FEE8}" dt="2024-10-16T07:46:16.209" v="61"/>
          <ac:spMkLst>
            <pc:docMk/>
            <pc:sldMk cId="3352902549" sldId="493"/>
            <ac:spMk id="5" creationId="{1D802669-C147-5301-3821-CECA66450E8C}"/>
          </ac:spMkLst>
        </pc:spChg>
        <pc:spChg chg="mod">
          <ac:chgData name="Ando.Meritee" userId="16748e08-7dbb-430e-baa8-a2f638470044" providerId="ADAL" clId="{20C1728D-8602-4182-8054-B2783AC0FEE8}" dt="2024-10-16T07:46:16.209" v="61"/>
          <ac:spMkLst>
            <pc:docMk/>
            <pc:sldMk cId="3352902549" sldId="493"/>
            <ac:spMk id="9" creationId="{EBC55B77-EFEC-92BB-A0F8-95E607F1DB44}"/>
          </ac:spMkLst>
        </pc:spChg>
        <pc:spChg chg="mod">
          <ac:chgData name="Ando.Meritee" userId="16748e08-7dbb-430e-baa8-a2f638470044" providerId="ADAL" clId="{20C1728D-8602-4182-8054-B2783AC0FEE8}" dt="2024-10-16T07:46:16.209" v="61"/>
          <ac:spMkLst>
            <pc:docMk/>
            <pc:sldMk cId="3352902549" sldId="493"/>
            <ac:spMk id="14" creationId="{A571C007-801F-5DBA-58D4-7DC0064B4DF4}"/>
          </ac:spMkLst>
        </pc:spChg>
        <pc:spChg chg="mod">
          <ac:chgData name="Ando.Meritee" userId="16748e08-7dbb-430e-baa8-a2f638470044" providerId="ADAL" clId="{20C1728D-8602-4182-8054-B2783AC0FEE8}" dt="2024-10-16T07:46:16.209" v="61"/>
          <ac:spMkLst>
            <pc:docMk/>
            <pc:sldMk cId="3352902549" sldId="493"/>
            <ac:spMk id="23" creationId="{7EA84FDC-619C-D689-A7C3-1644E4BC1B5C}"/>
          </ac:spMkLst>
        </pc:spChg>
        <pc:spChg chg="mod">
          <ac:chgData name="Ando.Meritee" userId="16748e08-7dbb-430e-baa8-a2f638470044" providerId="ADAL" clId="{20C1728D-8602-4182-8054-B2783AC0FEE8}" dt="2024-10-16T07:46:16.209" v="61"/>
          <ac:spMkLst>
            <pc:docMk/>
            <pc:sldMk cId="3352902549" sldId="493"/>
            <ac:spMk id="27" creationId="{163B7617-0491-C523-6A4B-C7F4FD3297C2}"/>
          </ac:spMkLst>
        </pc:spChg>
        <pc:spChg chg="mod">
          <ac:chgData name="Ando.Meritee" userId="16748e08-7dbb-430e-baa8-a2f638470044" providerId="ADAL" clId="{20C1728D-8602-4182-8054-B2783AC0FEE8}" dt="2024-10-16T07:46:16.209" v="61"/>
          <ac:spMkLst>
            <pc:docMk/>
            <pc:sldMk cId="3352902549" sldId="493"/>
            <ac:spMk id="30" creationId="{03DA7EE2-8C3F-383B-EFF0-803EA618C9D5}"/>
          </ac:spMkLst>
        </pc:spChg>
        <pc:grpChg chg="add mod">
          <ac:chgData name="Ando.Meritee" userId="16748e08-7dbb-430e-baa8-a2f638470044" providerId="ADAL" clId="{20C1728D-8602-4182-8054-B2783AC0FEE8}" dt="2024-10-16T07:46:16.209" v="61"/>
          <ac:grpSpMkLst>
            <pc:docMk/>
            <pc:sldMk cId="3352902549" sldId="493"/>
            <ac:grpSpMk id="6" creationId="{AFF84373-1CD1-59A7-69BC-35BB6F67B9AD}"/>
          </ac:grpSpMkLst>
        </pc:grpChg>
        <pc:grpChg chg="add mod">
          <ac:chgData name="Ando.Meritee" userId="16748e08-7dbb-430e-baa8-a2f638470044" providerId="ADAL" clId="{20C1728D-8602-4182-8054-B2783AC0FEE8}" dt="2024-10-16T07:46:16.209" v="61"/>
          <ac:grpSpMkLst>
            <pc:docMk/>
            <pc:sldMk cId="3352902549" sldId="493"/>
            <ac:grpSpMk id="10" creationId="{BA508AA8-35B9-F279-6233-A34251CDB8CE}"/>
          </ac:grpSpMkLst>
        </pc:grpChg>
        <pc:grpChg chg="add mod">
          <ac:chgData name="Ando.Meritee" userId="16748e08-7dbb-430e-baa8-a2f638470044" providerId="ADAL" clId="{20C1728D-8602-4182-8054-B2783AC0FEE8}" dt="2024-10-16T07:46:16.209" v="61"/>
          <ac:grpSpMkLst>
            <pc:docMk/>
            <pc:sldMk cId="3352902549" sldId="493"/>
            <ac:grpSpMk id="19" creationId="{FBABF6C3-C3D7-10C0-5EF1-7B1E436A2B22}"/>
          </ac:grpSpMkLst>
        </pc:grpChg>
        <pc:grpChg chg="add mod">
          <ac:chgData name="Ando.Meritee" userId="16748e08-7dbb-430e-baa8-a2f638470044" providerId="ADAL" clId="{20C1728D-8602-4182-8054-B2783AC0FEE8}" dt="2024-10-16T07:46:16.209" v="61"/>
          <ac:grpSpMkLst>
            <pc:docMk/>
            <pc:sldMk cId="3352902549" sldId="493"/>
            <ac:grpSpMk id="25" creationId="{D28C0318-5C9C-B50E-BD8F-7B981F4BD6BB}"/>
          </ac:grpSpMkLst>
        </pc:grpChg>
        <pc:grpChg chg="add mod">
          <ac:chgData name="Ando.Meritee" userId="16748e08-7dbb-430e-baa8-a2f638470044" providerId="ADAL" clId="{20C1728D-8602-4182-8054-B2783AC0FEE8}" dt="2024-10-16T07:46:16.209" v="61"/>
          <ac:grpSpMkLst>
            <pc:docMk/>
            <pc:sldMk cId="3352902549" sldId="493"/>
            <ac:grpSpMk id="28" creationId="{B44F8087-2B93-7DA2-17BB-6154B3D913A8}"/>
          </ac:grpSpMkLst>
        </pc:grpChg>
        <pc:picChg chg="mod">
          <ac:chgData name="Ando.Meritee" userId="16748e08-7dbb-430e-baa8-a2f638470044" providerId="ADAL" clId="{20C1728D-8602-4182-8054-B2783AC0FEE8}" dt="2024-10-16T07:46:16.209" v="61"/>
          <ac:picMkLst>
            <pc:docMk/>
            <pc:sldMk cId="3352902549" sldId="493"/>
            <ac:picMk id="7" creationId="{DA4244EF-AA33-57B6-6193-27825775D15E}"/>
          </ac:picMkLst>
        </pc:picChg>
        <pc:picChg chg="mod">
          <ac:chgData name="Ando.Meritee" userId="16748e08-7dbb-430e-baa8-a2f638470044" providerId="ADAL" clId="{20C1728D-8602-4182-8054-B2783AC0FEE8}" dt="2024-10-16T07:46:16.209" v="61"/>
          <ac:picMkLst>
            <pc:docMk/>
            <pc:sldMk cId="3352902549" sldId="493"/>
            <ac:picMk id="11" creationId="{1BC08C10-9EEE-045C-12F8-F921228154E2}"/>
          </ac:picMkLst>
        </pc:picChg>
        <pc:picChg chg="mod">
          <ac:chgData name="Ando.Meritee" userId="16748e08-7dbb-430e-baa8-a2f638470044" providerId="ADAL" clId="{20C1728D-8602-4182-8054-B2783AC0FEE8}" dt="2024-10-16T07:46:16.209" v="61"/>
          <ac:picMkLst>
            <pc:docMk/>
            <pc:sldMk cId="3352902549" sldId="493"/>
            <ac:picMk id="21" creationId="{F5969F6D-B69F-9CF7-4009-8D5F6A9B985A}"/>
          </ac:picMkLst>
        </pc:picChg>
        <pc:picChg chg="mod">
          <ac:chgData name="Ando.Meritee" userId="16748e08-7dbb-430e-baa8-a2f638470044" providerId="ADAL" clId="{20C1728D-8602-4182-8054-B2783AC0FEE8}" dt="2024-10-16T07:46:16.209" v="61"/>
          <ac:picMkLst>
            <pc:docMk/>
            <pc:sldMk cId="3352902549" sldId="493"/>
            <ac:picMk id="26" creationId="{C9C0383F-BEDD-48E3-5270-4CD0B3227F08}"/>
          </ac:picMkLst>
        </pc:picChg>
        <pc:picChg chg="mod">
          <ac:chgData name="Ando.Meritee" userId="16748e08-7dbb-430e-baa8-a2f638470044" providerId="ADAL" clId="{20C1728D-8602-4182-8054-B2783AC0FEE8}" dt="2024-10-16T07:46:16.209" v="61"/>
          <ac:picMkLst>
            <pc:docMk/>
            <pc:sldMk cId="3352902549" sldId="493"/>
            <ac:picMk id="29" creationId="{5DD3A0F4-D25F-7B8C-B607-EFF36E9BA402}"/>
          </ac:picMkLst>
        </pc:picChg>
      </pc:sldChg>
      <pc:sldChg chg="addSp delSp modSp mod">
        <pc:chgData name="Ando.Meritee" userId="16748e08-7dbb-430e-baa8-a2f638470044" providerId="ADAL" clId="{20C1728D-8602-4182-8054-B2783AC0FEE8}" dt="2024-10-16T07:46:21.439" v="63"/>
        <pc:sldMkLst>
          <pc:docMk/>
          <pc:sldMk cId="3302127220" sldId="494"/>
        </pc:sldMkLst>
        <pc:spChg chg="add mod">
          <ac:chgData name="Ando.Meritee" userId="16748e08-7dbb-430e-baa8-a2f638470044" providerId="ADAL" clId="{20C1728D-8602-4182-8054-B2783AC0FEE8}" dt="2024-10-16T07:46:21.439" v="63"/>
          <ac:spMkLst>
            <pc:docMk/>
            <pc:sldMk cId="3302127220" sldId="494"/>
            <ac:spMk id="4" creationId="{AD8A0318-D5AC-BD80-F066-B7DA67C8F360}"/>
          </ac:spMkLst>
        </pc:spChg>
        <pc:spChg chg="add mod">
          <ac:chgData name="Ando.Meritee" userId="16748e08-7dbb-430e-baa8-a2f638470044" providerId="ADAL" clId="{20C1728D-8602-4182-8054-B2783AC0FEE8}" dt="2024-10-16T07:46:21.439" v="63"/>
          <ac:spMkLst>
            <pc:docMk/>
            <pc:sldMk cId="3302127220" sldId="494"/>
            <ac:spMk id="5" creationId="{679ED091-D94A-25E8-4E55-CEC838BAF5CE}"/>
          </ac:spMkLst>
        </pc:spChg>
        <pc:spChg chg="mod">
          <ac:chgData name="Ando.Meritee" userId="16748e08-7dbb-430e-baa8-a2f638470044" providerId="ADAL" clId="{20C1728D-8602-4182-8054-B2783AC0FEE8}" dt="2024-10-16T07:46:21.439" v="63"/>
          <ac:spMkLst>
            <pc:docMk/>
            <pc:sldMk cId="3302127220" sldId="494"/>
            <ac:spMk id="9" creationId="{ED13E38F-D8B7-23FB-6E7D-F3A98426460F}"/>
          </ac:spMkLst>
        </pc:spChg>
        <pc:spChg chg="mod">
          <ac:chgData name="Ando.Meritee" userId="16748e08-7dbb-430e-baa8-a2f638470044" providerId="ADAL" clId="{20C1728D-8602-4182-8054-B2783AC0FEE8}" dt="2024-10-16T07:46:21.439" v="63"/>
          <ac:spMkLst>
            <pc:docMk/>
            <pc:sldMk cId="3302127220" sldId="494"/>
            <ac:spMk id="14" creationId="{C952E726-4D84-BE5E-D87F-7442FE66FF2D}"/>
          </ac:spMkLst>
        </pc:spChg>
        <pc:spChg chg="mod">
          <ac:chgData name="Ando.Meritee" userId="16748e08-7dbb-430e-baa8-a2f638470044" providerId="ADAL" clId="{20C1728D-8602-4182-8054-B2783AC0FEE8}" dt="2024-10-16T07:46:21.439" v="63"/>
          <ac:spMkLst>
            <pc:docMk/>
            <pc:sldMk cId="3302127220" sldId="494"/>
            <ac:spMk id="23" creationId="{D80A19BB-C78F-F120-0157-9DAC280F2435}"/>
          </ac:spMkLst>
        </pc:spChg>
        <pc:spChg chg="mod">
          <ac:chgData name="Ando.Meritee" userId="16748e08-7dbb-430e-baa8-a2f638470044" providerId="ADAL" clId="{20C1728D-8602-4182-8054-B2783AC0FEE8}" dt="2024-10-16T07:46:21.439" v="63"/>
          <ac:spMkLst>
            <pc:docMk/>
            <pc:sldMk cId="3302127220" sldId="494"/>
            <ac:spMk id="27" creationId="{EBACF054-7945-11F9-FDDC-13FB01F4F3A4}"/>
          </ac:spMkLst>
        </pc:spChg>
        <pc:spChg chg="mod">
          <ac:chgData name="Ando.Meritee" userId="16748e08-7dbb-430e-baa8-a2f638470044" providerId="ADAL" clId="{20C1728D-8602-4182-8054-B2783AC0FEE8}" dt="2024-10-16T07:46:21.439" v="63"/>
          <ac:spMkLst>
            <pc:docMk/>
            <pc:sldMk cId="3302127220" sldId="494"/>
            <ac:spMk id="30" creationId="{59828866-51A9-C7A4-73A9-468A14D98968}"/>
          </ac:spMkLst>
        </pc:spChg>
        <pc:grpChg chg="add mod">
          <ac:chgData name="Ando.Meritee" userId="16748e08-7dbb-430e-baa8-a2f638470044" providerId="ADAL" clId="{20C1728D-8602-4182-8054-B2783AC0FEE8}" dt="2024-10-16T07:46:21.439" v="63"/>
          <ac:grpSpMkLst>
            <pc:docMk/>
            <pc:sldMk cId="3302127220" sldId="494"/>
            <ac:grpSpMk id="6" creationId="{CA986B8C-97E0-6A5D-C78F-535C95ABA558}"/>
          </ac:grpSpMkLst>
        </pc:grpChg>
        <pc:grpChg chg="add mod">
          <ac:chgData name="Ando.Meritee" userId="16748e08-7dbb-430e-baa8-a2f638470044" providerId="ADAL" clId="{20C1728D-8602-4182-8054-B2783AC0FEE8}" dt="2024-10-16T07:46:21.439" v="63"/>
          <ac:grpSpMkLst>
            <pc:docMk/>
            <pc:sldMk cId="3302127220" sldId="494"/>
            <ac:grpSpMk id="10" creationId="{E30137F0-A6A5-26A5-5F90-8290962D21C9}"/>
          </ac:grpSpMkLst>
        </pc:grpChg>
        <pc:grpChg chg="add mod">
          <ac:chgData name="Ando.Meritee" userId="16748e08-7dbb-430e-baa8-a2f638470044" providerId="ADAL" clId="{20C1728D-8602-4182-8054-B2783AC0FEE8}" dt="2024-10-16T07:46:21.439" v="63"/>
          <ac:grpSpMkLst>
            <pc:docMk/>
            <pc:sldMk cId="3302127220" sldId="494"/>
            <ac:grpSpMk id="19" creationId="{B583980F-649D-51C3-9928-7F045ED19317}"/>
          </ac:grpSpMkLst>
        </pc:grpChg>
        <pc:grpChg chg="add mod">
          <ac:chgData name="Ando.Meritee" userId="16748e08-7dbb-430e-baa8-a2f638470044" providerId="ADAL" clId="{20C1728D-8602-4182-8054-B2783AC0FEE8}" dt="2024-10-16T07:46:21.439" v="63"/>
          <ac:grpSpMkLst>
            <pc:docMk/>
            <pc:sldMk cId="3302127220" sldId="494"/>
            <ac:grpSpMk id="25" creationId="{5A8A7EDF-1A94-231E-7D2A-50C60F645641}"/>
          </ac:grpSpMkLst>
        </pc:grpChg>
        <pc:grpChg chg="add mod">
          <ac:chgData name="Ando.Meritee" userId="16748e08-7dbb-430e-baa8-a2f638470044" providerId="ADAL" clId="{20C1728D-8602-4182-8054-B2783AC0FEE8}" dt="2024-10-16T07:46:21.439" v="63"/>
          <ac:grpSpMkLst>
            <pc:docMk/>
            <pc:sldMk cId="3302127220" sldId="494"/>
            <ac:grpSpMk id="28" creationId="{E21BE352-6752-55B2-13BA-7A273B8DFF60}"/>
          </ac:grpSpMkLst>
        </pc:grpChg>
        <pc:picChg chg="mod">
          <ac:chgData name="Ando.Meritee" userId="16748e08-7dbb-430e-baa8-a2f638470044" providerId="ADAL" clId="{20C1728D-8602-4182-8054-B2783AC0FEE8}" dt="2024-10-16T07:46:21.439" v="63"/>
          <ac:picMkLst>
            <pc:docMk/>
            <pc:sldMk cId="3302127220" sldId="494"/>
            <ac:picMk id="7" creationId="{E23ACF18-643D-EBA6-A6C3-EB51107EC58A}"/>
          </ac:picMkLst>
        </pc:picChg>
        <pc:picChg chg="mod">
          <ac:chgData name="Ando.Meritee" userId="16748e08-7dbb-430e-baa8-a2f638470044" providerId="ADAL" clId="{20C1728D-8602-4182-8054-B2783AC0FEE8}" dt="2024-10-16T07:46:21.439" v="63"/>
          <ac:picMkLst>
            <pc:docMk/>
            <pc:sldMk cId="3302127220" sldId="494"/>
            <ac:picMk id="11" creationId="{342CA05F-5F2F-23D8-A85C-80CE8E168F95}"/>
          </ac:picMkLst>
        </pc:picChg>
        <pc:picChg chg="mod">
          <ac:chgData name="Ando.Meritee" userId="16748e08-7dbb-430e-baa8-a2f638470044" providerId="ADAL" clId="{20C1728D-8602-4182-8054-B2783AC0FEE8}" dt="2024-10-16T07:46:21.439" v="63"/>
          <ac:picMkLst>
            <pc:docMk/>
            <pc:sldMk cId="3302127220" sldId="494"/>
            <ac:picMk id="21" creationId="{27D8A9EF-5791-2E33-6E82-A4FD40F31855}"/>
          </ac:picMkLst>
        </pc:picChg>
        <pc:picChg chg="mod">
          <ac:chgData name="Ando.Meritee" userId="16748e08-7dbb-430e-baa8-a2f638470044" providerId="ADAL" clId="{20C1728D-8602-4182-8054-B2783AC0FEE8}" dt="2024-10-16T07:46:21.439" v="63"/>
          <ac:picMkLst>
            <pc:docMk/>
            <pc:sldMk cId="3302127220" sldId="494"/>
            <ac:picMk id="26" creationId="{226E9029-4CB0-8F85-000A-0ED57A5E8172}"/>
          </ac:picMkLst>
        </pc:picChg>
        <pc:picChg chg="mod">
          <ac:chgData name="Ando.Meritee" userId="16748e08-7dbb-430e-baa8-a2f638470044" providerId="ADAL" clId="{20C1728D-8602-4182-8054-B2783AC0FEE8}" dt="2024-10-16T07:46:21.439" v="63"/>
          <ac:picMkLst>
            <pc:docMk/>
            <pc:sldMk cId="3302127220" sldId="494"/>
            <ac:picMk id="29" creationId="{DF386560-A8D8-5A6B-E210-458DFCF6D712}"/>
          </ac:picMkLst>
        </pc:picChg>
      </pc:sldChg>
      <pc:sldChg chg="addSp delSp modSp mod">
        <pc:chgData name="Ando.Meritee" userId="16748e08-7dbb-430e-baa8-a2f638470044" providerId="ADAL" clId="{20C1728D-8602-4182-8054-B2783AC0FEE8}" dt="2024-10-16T07:46:26.944" v="65"/>
        <pc:sldMkLst>
          <pc:docMk/>
          <pc:sldMk cId="614490799" sldId="495"/>
        </pc:sldMkLst>
        <pc:spChg chg="add mod">
          <ac:chgData name="Ando.Meritee" userId="16748e08-7dbb-430e-baa8-a2f638470044" providerId="ADAL" clId="{20C1728D-8602-4182-8054-B2783AC0FEE8}" dt="2024-10-16T07:46:26.944" v="65"/>
          <ac:spMkLst>
            <pc:docMk/>
            <pc:sldMk cId="614490799" sldId="495"/>
            <ac:spMk id="4" creationId="{0034EA19-CA78-CD79-F3DF-8BC6D47CE92C}"/>
          </ac:spMkLst>
        </pc:spChg>
        <pc:spChg chg="add mod">
          <ac:chgData name="Ando.Meritee" userId="16748e08-7dbb-430e-baa8-a2f638470044" providerId="ADAL" clId="{20C1728D-8602-4182-8054-B2783AC0FEE8}" dt="2024-10-16T07:46:26.944" v="65"/>
          <ac:spMkLst>
            <pc:docMk/>
            <pc:sldMk cId="614490799" sldId="495"/>
            <ac:spMk id="5" creationId="{6A3D6D58-CC90-4217-6B80-86CA9CE2C450}"/>
          </ac:spMkLst>
        </pc:spChg>
        <pc:spChg chg="mod">
          <ac:chgData name="Ando.Meritee" userId="16748e08-7dbb-430e-baa8-a2f638470044" providerId="ADAL" clId="{20C1728D-8602-4182-8054-B2783AC0FEE8}" dt="2024-10-16T07:46:26.944" v="65"/>
          <ac:spMkLst>
            <pc:docMk/>
            <pc:sldMk cId="614490799" sldId="495"/>
            <ac:spMk id="9" creationId="{E19661C0-BFF0-D2D8-3292-ED4466866D44}"/>
          </ac:spMkLst>
        </pc:spChg>
        <pc:spChg chg="mod">
          <ac:chgData name="Ando.Meritee" userId="16748e08-7dbb-430e-baa8-a2f638470044" providerId="ADAL" clId="{20C1728D-8602-4182-8054-B2783AC0FEE8}" dt="2024-10-16T07:46:26.944" v="65"/>
          <ac:spMkLst>
            <pc:docMk/>
            <pc:sldMk cId="614490799" sldId="495"/>
            <ac:spMk id="14" creationId="{30C6FD45-E848-5189-A80D-B1419BB4D919}"/>
          </ac:spMkLst>
        </pc:spChg>
        <pc:spChg chg="mod">
          <ac:chgData name="Ando.Meritee" userId="16748e08-7dbb-430e-baa8-a2f638470044" providerId="ADAL" clId="{20C1728D-8602-4182-8054-B2783AC0FEE8}" dt="2024-10-16T07:46:26.944" v="65"/>
          <ac:spMkLst>
            <pc:docMk/>
            <pc:sldMk cId="614490799" sldId="495"/>
            <ac:spMk id="23" creationId="{304F1EFC-E5DB-1D3B-65B0-A15F6947049D}"/>
          </ac:spMkLst>
        </pc:spChg>
        <pc:spChg chg="mod">
          <ac:chgData name="Ando.Meritee" userId="16748e08-7dbb-430e-baa8-a2f638470044" providerId="ADAL" clId="{20C1728D-8602-4182-8054-B2783AC0FEE8}" dt="2024-10-16T07:46:26.944" v="65"/>
          <ac:spMkLst>
            <pc:docMk/>
            <pc:sldMk cId="614490799" sldId="495"/>
            <ac:spMk id="27" creationId="{FE307B88-3BEB-6859-2CAB-49736910426A}"/>
          </ac:spMkLst>
        </pc:spChg>
        <pc:spChg chg="mod">
          <ac:chgData name="Ando.Meritee" userId="16748e08-7dbb-430e-baa8-a2f638470044" providerId="ADAL" clId="{20C1728D-8602-4182-8054-B2783AC0FEE8}" dt="2024-10-16T07:46:26.944" v="65"/>
          <ac:spMkLst>
            <pc:docMk/>
            <pc:sldMk cId="614490799" sldId="495"/>
            <ac:spMk id="30" creationId="{E37B41AF-2E0D-B4C4-6A6C-7F21829866C3}"/>
          </ac:spMkLst>
        </pc:spChg>
        <pc:grpChg chg="add mod">
          <ac:chgData name="Ando.Meritee" userId="16748e08-7dbb-430e-baa8-a2f638470044" providerId="ADAL" clId="{20C1728D-8602-4182-8054-B2783AC0FEE8}" dt="2024-10-16T07:46:26.944" v="65"/>
          <ac:grpSpMkLst>
            <pc:docMk/>
            <pc:sldMk cId="614490799" sldId="495"/>
            <ac:grpSpMk id="6" creationId="{6433255B-9E7E-C0FB-563E-79523492C680}"/>
          </ac:grpSpMkLst>
        </pc:grpChg>
        <pc:grpChg chg="add mod">
          <ac:chgData name="Ando.Meritee" userId="16748e08-7dbb-430e-baa8-a2f638470044" providerId="ADAL" clId="{20C1728D-8602-4182-8054-B2783AC0FEE8}" dt="2024-10-16T07:46:26.944" v="65"/>
          <ac:grpSpMkLst>
            <pc:docMk/>
            <pc:sldMk cId="614490799" sldId="495"/>
            <ac:grpSpMk id="10" creationId="{56930FEF-8472-F977-4438-44C8A685BB42}"/>
          </ac:grpSpMkLst>
        </pc:grpChg>
        <pc:grpChg chg="add mod">
          <ac:chgData name="Ando.Meritee" userId="16748e08-7dbb-430e-baa8-a2f638470044" providerId="ADAL" clId="{20C1728D-8602-4182-8054-B2783AC0FEE8}" dt="2024-10-16T07:46:26.944" v="65"/>
          <ac:grpSpMkLst>
            <pc:docMk/>
            <pc:sldMk cId="614490799" sldId="495"/>
            <ac:grpSpMk id="19" creationId="{02164108-80AE-4466-DF4A-D5C2BE0A1AE0}"/>
          </ac:grpSpMkLst>
        </pc:grpChg>
        <pc:grpChg chg="add mod">
          <ac:chgData name="Ando.Meritee" userId="16748e08-7dbb-430e-baa8-a2f638470044" providerId="ADAL" clId="{20C1728D-8602-4182-8054-B2783AC0FEE8}" dt="2024-10-16T07:46:26.944" v="65"/>
          <ac:grpSpMkLst>
            <pc:docMk/>
            <pc:sldMk cId="614490799" sldId="495"/>
            <ac:grpSpMk id="25" creationId="{9D19587D-4B9C-AF79-D69B-133E4504397E}"/>
          </ac:grpSpMkLst>
        </pc:grpChg>
        <pc:grpChg chg="add mod">
          <ac:chgData name="Ando.Meritee" userId="16748e08-7dbb-430e-baa8-a2f638470044" providerId="ADAL" clId="{20C1728D-8602-4182-8054-B2783AC0FEE8}" dt="2024-10-16T07:46:26.944" v="65"/>
          <ac:grpSpMkLst>
            <pc:docMk/>
            <pc:sldMk cId="614490799" sldId="495"/>
            <ac:grpSpMk id="28" creationId="{BB793B13-68E3-961D-7408-66FB80094F83}"/>
          </ac:grpSpMkLst>
        </pc:grpChg>
        <pc:picChg chg="mod">
          <ac:chgData name="Ando.Meritee" userId="16748e08-7dbb-430e-baa8-a2f638470044" providerId="ADAL" clId="{20C1728D-8602-4182-8054-B2783AC0FEE8}" dt="2024-10-16T07:46:26.944" v="65"/>
          <ac:picMkLst>
            <pc:docMk/>
            <pc:sldMk cId="614490799" sldId="495"/>
            <ac:picMk id="7" creationId="{9CF8A0D0-05C4-82FF-8D23-BFF0303A44D1}"/>
          </ac:picMkLst>
        </pc:picChg>
        <pc:picChg chg="mod">
          <ac:chgData name="Ando.Meritee" userId="16748e08-7dbb-430e-baa8-a2f638470044" providerId="ADAL" clId="{20C1728D-8602-4182-8054-B2783AC0FEE8}" dt="2024-10-16T07:46:26.944" v="65"/>
          <ac:picMkLst>
            <pc:docMk/>
            <pc:sldMk cId="614490799" sldId="495"/>
            <ac:picMk id="11" creationId="{F55A56A3-AB0A-4B59-0E16-579BA6F7D2CD}"/>
          </ac:picMkLst>
        </pc:picChg>
        <pc:picChg chg="mod">
          <ac:chgData name="Ando.Meritee" userId="16748e08-7dbb-430e-baa8-a2f638470044" providerId="ADAL" clId="{20C1728D-8602-4182-8054-B2783AC0FEE8}" dt="2024-10-16T07:46:26.944" v="65"/>
          <ac:picMkLst>
            <pc:docMk/>
            <pc:sldMk cId="614490799" sldId="495"/>
            <ac:picMk id="21" creationId="{A97E7326-7578-B1B1-3CF3-8E5BFA03D51C}"/>
          </ac:picMkLst>
        </pc:picChg>
        <pc:picChg chg="mod">
          <ac:chgData name="Ando.Meritee" userId="16748e08-7dbb-430e-baa8-a2f638470044" providerId="ADAL" clId="{20C1728D-8602-4182-8054-B2783AC0FEE8}" dt="2024-10-16T07:46:26.944" v="65"/>
          <ac:picMkLst>
            <pc:docMk/>
            <pc:sldMk cId="614490799" sldId="495"/>
            <ac:picMk id="26" creationId="{CEE6002C-3F36-4366-7734-1448869EE418}"/>
          </ac:picMkLst>
        </pc:picChg>
        <pc:picChg chg="mod">
          <ac:chgData name="Ando.Meritee" userId="16748e08-7dbb-430e-baa8-a2f638470044" providerId="ADAL" clId="{20C1728D-8602-4182-8054-B2783AC0FEE8}" dt="2024-10-16T07:46:26.944" v="65"/>
          <ac:picMkLst>
            <pc:docMk/>
            <pc:sldMk cId="614490799" sldId="495"/>
            <ac:picMk id="29" creationId="{C603C654-3283-0C9B-FF94-8E07CDCDCF45}"/>
          </ac:picMkLst>
        </pc:picChg>
      </pc:sldChg>
      <pc:sldChg chg="addSp delSp modSp mod">
        <pc:chgData name="Ando.Meritee" userId="16748e08-7dbb-430e-baa8-a2f638470044" providerId="ADAL" clId="{20C1728D-8602-4182-8054-B2783AC0FEE8}" dt="2024-10-16T07:46:33.795" v="67"/>
        <pc:sldMkLst>
          <pc:docMk/>
          <pc:sldMk cId="3775683093" sldId="496"/>
        </pc:sldMkLst>
        <pc:spChg chg="add mod">
          <ac:chgData name="Ando.Meritee" userId="16748e08-7dbb-430e-baa8-a2f638470044" providerId="ADAL" clId="{20C1728D-8602-4182-8054-B2783AC0FEE8}" dt="2024-10-16T07:46:33.795" v="67"/>
          <ac:spMkLst>
            <pc:docMk/>
            <pc:sldMk cId="3775683093" sldId="496"/>
            <ac:spMk id="3" creationId="{714D33B3-450C-3FA0-C05F-95790D9CE99B}"/>
          </ac:spMkLst>
        </pc:spChg>
        <pc:spChg chg="add mod">
          <ac:chgData name="Ando.Meritee" userId="16748e08-7dbb-430e-baa8-a2f638470044" providerId="ADAL" clId="{20C1728D-8602-4182-8054-B2783AC0FEE8}" dt="2024-10-16T07:46:33.795" v="67"/>
          <ac:spMkLst>
            <pc:docMk/>
            <pc:sldMk cId="3775683093" sldId="496"/>
            <ac:spMk id="4" creationId="{9C059682-1CB3-85EA-9518-7F1D7859958F}"/>
          </ac:spMkLst>
        </pc:spChg>
        <pc:spChg chg="mod">
          <ac:chgData name="Ando.Meritee" userId="16748e08-7dbb-430e-baa8-a2f638470044" providerId="ADAL" clId="{20C1728D-8602-4182-8054-B2783AC0FEE8}" dt="2024-10-16T07:46:33.795" v="67"/>
          <ac:spMkLst>
            <pc:docMk/>
            <pc:sldMk cId="3775683093" sldId="496"/>
            <ac:spMk id="7" creationId="{4562D12B-477E-F584-C0E4-58D9276AE4A4}"/>
          </ac:spMkLst>
        </pc:spChg>
        <pc:spChg chg="mod">
          <ac:chgData name="Ando.Meritee" userId="16748e08-7dbb-430e-baa8-a2f638470044" providerId="ADAL" clId="{20C1728D-8602-4182-8054-B2783AC0FEE8}" dt="2024-10-16T07:46:33.795" v="67"/>
          <ac:spMkLst>
            <pc:docMk/>
            <pc:sldMk cId="3775683093" sldId="496"/>
            <ac:spMk id="11" creationId="{209895A3-1DF5-6472-2713-CE51C2643E1A}"/>
          </ac:spMkLst>
        </pc:spChg>
        <pc:spChg chg="mod">
          <ac:chgData name="Ando.Meritee" userId="16748e08-7dbb-430e-baa8-a2f638470044" providerId="ADAL" clId="{20C1728D-8602-4182-8054-B2783AC0FEE8}" dt="2024-10-16T07:46:33.795" v="67"/>
          <ac:spMkLst>
            <pc:docMk/>
            <pc:sldMk cId="3775683093" sldId="496"/>
            <ac:spMk id="21" creationId="{86E8B465-B8A9-6D2B-F2FB-2D1E68AE0CF4}"/>
          </ac:spMkLst>
        </pc:spChg>
        <pc:spChg chg="mod">
          <ac:chgData name="Ando.Meritee" userId="16748e08-7dbb-430e-baa8-a2f638470044" providerId="ADAL" clId="{20C1728D-8602-4182-8054-B2783AC0FEE8}" dt="2024-10-16T07:46:33.795" v="67"/>
          <ac:spMkLst>
            <pc:docMk/>
            <pc:sldMk cId="3775683093" sldId="496"/>
            <ac:spMk id="24" creationId="{046BD28E-FE20-B9DA-B6D9-7AB257F84B07}"/>
          </ac:spMkLst>
        </pc:spChg>
        <pc:spChg chg="mod">
          <ac:chgData name="Ando.Meritee" userId="16748e08-7dbb-430e-baa8-a2f638470044" providerId="ADAL" clId="{20C1728D-8602-4182-8054-B2783AC0FEE8}" dt="2024-10-16T07:46:33.795" v="67"/>
          <ac:spMkLst>
            <pc:docMk/>
            <pc:sldMk cId="3775683093" sldId="496"/>
            <ac:spMk id="27" creationId="{6A81FA93-C0DC-23CC-BEAD-2B151861B819}"/>
          </ac:spMkLst>
        </pc:spChg>
        <pc:grpChg chg="add mod">
          <ac:chgData name="Ando.Meritee" userId="16748e08-7dbb-430e-baa8-a2f638470044" providerId="ADAL" clId="{20C1728D-8602-4182-8054-B2783AC0FEE8}" dt="2024-10-16T07:46:33.795" v="67"/>
          <ac:grpSpMkLst>
            <pc:docMk/>
            <pc:sldMk cId="3775683093" sldId="496"/>
            <ac:grpSpMk id="5" creationId="{FA8E3052-41B2-92BA-2BF9-50343602E76B}"/>
          </ac:grpSpMkLst>
        </pc:grpChg>
        <pc:grpChg chg="add mod">
          <ac:chgData name="Ando.Meritee" userId="16748e08-7dbb-430e-baa8-a2f638470044" providerId="ADAL" clId="{20C1728D-8602-4182-8054-B2783AC0FEE8}" dt="2024-10-16T07:46:33.795" v="67"/>
          <ac:grpSpMkLst>
            <pc:docMk/>
            <pc:sldMk cId="3775683093" sldId="496"/>
            <ac:grpSpMk id="9" creationId="{BD3721D1-F3DA-1AE5-D0BC-E7DA2674134B}"/>
          </ac:grpSpMkLst>
        </pc:grpChg>
        <pc:grpChg chg="add mod">
          <ac:chgData name="Ando.Meritee" userId="16748e08-7dbb-430e-baa8-a2f638470044" providerId="ADAL" clId="{20C1728D-8602-4182-8054-B2783AC0FEE8}" dt="2024-10-16T07:46:33.795" v="67"/>
          <ac:grpSpMkLst>
            <pc:docMk/>
            <pc:sldMk cId="3775683093" sldId="496"/>
            <ac:grpSpMk id="14" creationId="{1B7A0680-C47F-7F4D-859E-BFEB7091EF1B}"/>
          </ac:grpSpMkLst>
        </pc:grpChg>
        <pc:grpChg chg="add mod">
          <ac:chgData name="Ando.Meritee" userId="16748e08-7dbb-430e-baa8-a2f638470044" providerId="ADAL" clId="{20C1728D-8602-4182-8054-B2783AC0FEE8}" dt="2024-10-16T07:46:33.795" v="67"/>
          <ac:grpSpMkLst>
            <pc:docMk/>
            <pc:sldMk cId="3775683093" sldId="496"/>
            <ac:grpSpMk id="22" creationId="{D2C2B467-10C0-18B2-9411-488D31A74510}"/>
          </ac:grpSpMkLst>
        </pc:grpChg>
        <pc:grpChg chg="add mod">
          <ac:chgData name="Ando.Meritee" userId="16748e08-7dbb-430e-baa8-a2f638470044" providerId="ADAL" clId="{20C1728D-8602-4182-8054-B2783AC0FEE8}" dt="2024-10-16T07:46:33.795" v="67"/>
          <ac:grpSpMkLst>
            <pc:docMk/>
            <pc:sldMk cId="3775683093" sldId="496"/>
            <ac:grpSpMk id="25" creationId="{E4489242-3F3F-1F32-5868-7F6761BF3E61}"/>
          </ac:grpSpMkLst>
        </pc:grpChg>
        <pc:picChg chg="mod">
          <ac:chgData name="Ando.Meritee" userId="16748e08-7dbb-430e-baa8-a2f638470044" providerId="ADAL" clId="{20C1728D-8602-4182-8054-B2783AC0FEE8}" dt="2024-10-16T07:46:33.795" v="67"/>
          <ac:picMkLst>
            <pc:docMk/>
            <pc:sldMk cId="3775683093" sldId="496"/>
            <ac:picMk id="6" creationId="{5D12E694-6D2E-73DF-F814-F7F579A3BDCA}"/>
          </ac:picMkLst>
        </pc:picChg>
        <pc:picChg chg="mod">
          <ac:chgData name="Ando.Meritee" userId="16748e08-7dbb-430e-baa8-a2f638470044" providerId="ADAL" clId="{20C1728D-8602-4182-8054-B2783AC0FEE8}" dt="2024-10-16T07:46:33.795" v="67"/>
          <ac:picMkLst>
            <pc:docMk/>
            <pc:sldMk cId="3775683093" sldId="496"/>
            <ac:picMk id="10" creationId="{331D595D-296E-70B4-9ED3-EE05CBE8BF07}"/>
          </ac:picMkLst>
        </pc:picChg>
        <pc:picChg chg="mod">
          <ac:chgData name="Ando.Meritee" userId="16748e08-7dbb-430e-baa8-a2f638470044" providerId="ADAL" clId="{20C1728D-8602-4182-8054-B2783AC0FEE8}" dt="2024-10-16T07:46:33.795" v="67"/>
          <ac:picMkLst>
            <pc:docMk/>
            <pc:sldMk cId="3775683093" sldId="496"/>
            <ac:picMk id="19" creationId="{F42172D6-2D30-0121-EB32-3E3372C83FD7}"/>
          </ac:picMkLst>
        </pc:picChg>
        <pc:picChg chg="mod">
          <ac:chgData name="Ando.Meritee" userId="16748e08-7dbb-430e-baa8-a2f638470044" providerId="ADAL" clId="{20C1728D-8602-4182-8054-B2783AC0FEE8}" dt="2024-10-16T07:46:33.795" v="67"/>
          <ac:picMkLst>
            <pc:docMk/>
            <pc:sldMk cId="3775683093" sldId="496"/>
            <ac:picMk id="23" creationId="{F87C6F7F-F4F8-90B2-3DAC-03168B599E75}"/>
          </ac:picMkLst>
        </pc:picChg>
        <pc:picChg chg="mod">
          <ac:chgData name="Ando.Meritee" userId="16748e08-7dbb-430e-baa8-a2f638470044" providerId="ADAL" clId="{20C1728D-8602-4182-8054-B2783AC0FEE8}" dt="2024-10-16T07:46:33.795" v="67"/>
          <ac:picMkLst>
            <pc:docMk/>
            <pc:sldMk cId="3775683093" sldId="496"/>
            <ac:picMk id="26" creationId="{5C206A7E-26D9-AABB-2DD3-72E8B4C53638}"/>
          </ac:picMkLst>
        </pc:picChg>
      </pc:sldChg>
      <pc:sldChg chg="addSp delSp modSp mod">
        <pc:chgData name="Ando.Meritee" userId="16748e08-7dbb-430e-baa8-a2f638470044" providerId="ADAL" clId="{20C1728D-8602-4182-8054-B2783AC0FEE8}" dt="2024-10-16T07:47:14.893" v="77" actId="478"/>
        <pc:sldMkLst>
          <pc:docMk/>
          <pc:sldMk cId="2748599027" sldId="497"/>
        </pc:sldMkLst>
        <pc:spChg chg="add mod">
          <ac:chgData name="Ando.Meritee" userId="16748e08-7dbb-430e-baa8-a2f638470044" providerId="ADAL" clId="{20C1728D-8602-4182-8054-B2783AC0FEE8}" dt="2024-10-16T07:46:42.974" v="69"/>
          <ac:spMkLst>
            <pc:docMk/>
            <pc:sldMk cId="2748599027" sldId="497"/>
            <ac:spMk id="3" creationId="{6C3D0213-2D07-8CAA-6F0A-D5B290D07A7C}"/>
          </ac:spMkLst>
        </pc:spChg>
        <pc:spChg chg="add mod">
          <ac:chgData name="Ando.Meritee" userId="16748e08-7dbb-430e-baa8-a2f638470044" providerId="ADAL" clId="{20C1728D-8602-4182-8054-B2783AC0FEE8}" dt="2024-10-16T07:46:42.974" v="69"/>
          <ac:spMkLst>
            <pc:docMk/>
            <pc:sldMk cId="2748599027" sldId="497"/>
            <ac:spMk id="4" creationId="{DA4A40CE-51A9-AF05-F98B-35805031F00F}"/>
          </ac:spMkLst>
        </pc:spChg>
        <pc:spChg chg="mod">
          <ac:chgData name="Ando.Meritee" userId="16748e08-7dbb-430e-baa8-a2f638470044" providerId="ADAL" clId="{20C1728D-8602-4182-8054-B2783AC0FEE8}" dt="2024-10-16T07:46:42.974" v="69"/>
          <ac:spMkLst>
            <pc:docMk/>
            <pc:sldMk cId="2748599027" sldId="497"/>
            <ac:spMk id="7" creationId="{7F47FEE9-78B5-2541-E7EC-4A7190DEF7CC}"/>
          </ac:spMkLst>
        </pc:spChg>
        <pc:spChg chg="mod">
          <ac:chgData name="Ando.Meritee" userId="16748e08-7dbb-430e-baa8-a2f638470044" providerId="ADAL" clId="{20C1728D-8602-4182-8054-B2783AC0FEE8}" dt="2024-10-16T07:46:42.974" v="69"/>
          <ac:spMkLst>
            <pc:docMk/>
            <pc:sldMk cId="2748599027" sldId="497"/>
            <ac:spMk id="11" creationId="{6FD7BE02-17BA-4FCB-B99E-D3B60CE4852B}"/>
          </ac:spMkLst>
        </pc:spChg>
        <pc:grpChg chg="add mod">
          <ac:chgData name="Ando.Meritee" userId="16748e08-7dbb-430e-baa8-a2f638470044" providerId="ADAL" clId="{20C1728D-8602-4182-8054-B2783AC0FEE8}" dt="2024-10-16T07:46:42.974" v="69"/>
          <ac:grpSpMkLst>
            <pc:docMk/>
            <pc:sldMk cId="2748599027" sldId="497"/>
            <ac:grpSpMk id="5" creationId="{E3B565C2-9C2D-4824-1193-D4449CC51C45}"/>
          </ac:grpSpMkLst>
        </pc:grpChg>
        <pc:grpChg chg="add mod">
          <ac:chgData name="Ando.Meritee" userId="16748e08-7dbb-430e-baa8-a2f638470044" providerId="ADAL" clId="{20C1728D-8602-4182-8054-B2783AC0FEE8}" dt="2024-10-16T07:46:42.974" v="69"/>
          <ac:grpSpMkLst>
            <pc:docMk/>
            <pc:sldMk cId="2748599027" sldId="497"/>
            <ac:grpSpMk id="9" creationId="{8FE1DF52-ABDE-781C-8CC2-F39BCCB36AF4}"/>
          </ac:grpSpMkLst>
        </pc:grpChg>
        <pc:picChg chg="mod">
          <ac:chgData name="Ando.Meritee" userId="16748e08-7dbb-430e-baa8-a2f638470044" providerId="ADAL" clId="{20C1728D-8602-4182-8054-B2783AC0FEE8}" dt="2024-10-16T07:46:42.974" v="69"/>
          <ac:picMkLst>
            <pc:docMk/>
            <pc:sldMk cId="2748599027" sldId="497"/>
            <ac:picMk id="6" creationId="{9C228726-D399-28ED-BA3E-049D93830CB9}"/>
          </ac:picMkLst>
        </pc:picChg>
        <pc:picChg chg="mod">
          <ac:chgData name="Ando.Meritee" userId="16748e08-7dbb-430e-baa8-a2f638470044" providerId="ADAL" clId="{20C1728D-8602-4182-8054-B2783AC0FEE8}" dt="2024-10-16T07:46:42.974" v="69"/>
          <ac:picMkLst>
            <pc:docMk/>
            <pc:sldMk cId="2748599027" sldId="497"/>
            <ac:picMk id="10" creationId="{50A0A8DA-636D-1AE8-543E-393DA2D9CF06}"/>
          </ac:picMkLst>
        </pc:picChg>
      </pc:sldChg>
      <pc:sldChg chg="addSp delSp modSp mod">
        <pc:chgData name="Ando.Meritee" userId="16748e08-7dbb-430e-baa8-a2f638470044" providerId="ADAL" clId="{20C1728D-8602-4182-8054-B2783AC0FEE8}" dt="2024-10-16T07:47:10.440" v="74" actId="478"/>
        <pc:sldMkLst>
          <pc:docMk/>
          <pc:sldMk cId="3541105383" sldId="499"/>
        </pc:sldMkLst>
        <pc:spChg chg="add mod">
          <ac:chgData name="Ando.Meritee" userId="16748e08-7dbb-430e-baa8-a2f638470044" providerId="ADAL" clId="{20C1728D-8602-4182-8054-B2783AC0FEE8}" dt="2024-10-16T07:47:03.940" v="71"/>
          <ac:spMkLst>
            <pc:docMk/>
            <pc:sldMk cId="3541105383" sldId="499"/>
            <ac:spMk id="3" creationId="{9A728809-4DED-88C7-38AD-C8125CA14E29}"/>
          </ac:spMkLst>
        </pc:spChg>
        <pc:spChg chg="add mod">
          <ac:chgData name="Ando.Meritee" userId="16748e08-7dbb-430e-baa8-a2f638470044" providerId="ADAL" clId="{20C1728D-8602-4182-8054-B2783AC0FEE8}" dt="2024-10-16T07:47:03.940" v="71"/>
          <ac:spMkLst>
            <pc:docMk/>
            <pc:sldMk cId="3541105383" sldId="499"/>
            <ac:spMk id="4" creationId="{E026417A-247F-8AA7-9924-395F2B93D240}"/>
          </ac:spMkLst>
        </pc:spChg>
        <pc:spChg chg="mod">
          <ac:chgData name="Ando.Meritee" userId="16748e08-7dbb-430e-baa8-a2f638470044" providerId="ADAL" clId="{20C1728D-8602-4182-8054-B2783AC0FEE8}" dt="2024-10-16T07:47:03.940" v="71"/>
          <ac:spMkLst>
            <pc:docMk/>
            <pc:sldMk cId="3541105383" sldId="499"/>
            <ac:spMk id="7" creationId="{26DB8DC7-5AFA-1752-E5FF-1040C9CBBB36}"/>
          </ac:spMkLst>
        </pc:spChg>
        <pc:spChg chg="mod">
          <ac:chgData name="Ando.Meritee" userId="16748e08-7dbb-430e-baa8-a2f638470044" providerId="ADAL" clId="{20C1728D-8602-4182-8054-B2783AC0FEE8}" dt="2024-10-16T07:47:03.940" v="71"/>
          <ac:spMkLst>
            <pc:docMk/>
            <pc:sldMk cId="3541105383" sldId="499"/>
            <ac:spMk id="11" creationId="{1D2CCBC6-9006-98C6-5EC9-F7F0C3885160}"/>
          </ac:spMkLst>
        </pc:spChg>
        <pc:grpChg chg="add mod">
          <ac:chgData name="Ando.Meritee" userId="16748e08-7dbb-430e-baa8-a2f638470044" providerId="ADAL" clId="{20C1728D-8602-4182-8054-B2783AC0FEE8}" dt="2024-10-16T07:47:03.940" v="71"/>
          <ac:grpSpMkLst>
            <pc:docMk/>
            <pc:sldMk cId="3541105383" sldId="499"/>
            <ac:grpSpMk id="5" creationId="{8067DCB8-AC1D-F3EF-84DF-E4F4DD281DF7}"/>
          </ac:grpSpMkLst>
        </pc:grpChg>
        <pc:grpChg chg="add mod">
          <ac:chgData name="Ando.Meritee" userId="16748e08-7dbb-430e-baa8-a2f638470044" providerId="ADAL" clId="{20C1728D-8602-4182-8054-B2783AC0FEE8}" dt="2024-10-16T07:47:03.940" v="71"/>
          <ac:grpSpMkLst>
            <pc:docMk/>
            <pc:sldMk cId="3541105383" sldId="499"/>
            <ac:grpSpMk id="9" creationId="{23C4407A-D19A-9E4B-3373-6F5045E6C713}"/>
          </ac:grpSpMkLst>
        </pc:grpChg>
        <pc:picChg chg="mod">
          <ac:chgData name="Ando.Meritee" userId="16748e08-7dbb-430e-baa8-a2f638470044" providerId="ADAL" clId="{20C1728D-8602-4182-8054-B2783AC0FEE8}" dt="2024-10-16T07:47:03.940" v="71"/>
          <ac:picMkLst>
            <pc:docMk/>
            <pc:sldMk cId="3541105383" sldId="499"/>
            <ac:picMk id="6" creationId="{2E5AFC12-F633-DA49-23D0-9DC74063156C}"/>
          </ac:picMkLst>
        </pc:picChg>
        <pc:picChg chg="mod">
          <ac:chgData name="Ando.Meritee" userId="16748e08-7dbb-430e-baa8-a2f638470044" providerId="ADAL" clId="{20C1728D-8602-4182-8054-B2783AC0FEE8}" dt="2024-10-16T07:47:03.940" v="71"/>
          <ac:picMkLst>
            <pc:docMk/>
            <pc:sldMk cId="3541105383" sldId="499"/>
            <ac:picMk id="10" creationId="{1CD6D6A0-96AE-85CB-2A60-739D1A8EF63A}"/>
          </ac:picMkLst>
        </pc:picChg>
      </pc:sldChg>
      <pc:sldChg chg="addSp delSp modSp add mod">
        <pc:chgData name="Ando.Meritee" userId="16748e08-7dbb-430e-baa8-a2f638470044" providerId="ADAL" clId="{20C1728D-8602-4182-8054-B2783AC0FEE8}" dt="2024-10-16T07:50:54.621" v="266" actId="207"/>
        <pc:sldMkLst>
          <pc:docMk/>
          <pc:sldMk cId="3601104389" sldId="504"/>
        </pc:sldMkLst>
        <pc:spChg chg="add del mod">
          <ac:chgData name="Ando.Meritee" userId="16748e08-7dbb-430e-baa8-a2f638470044" providerId="ADAL" clId="{20C1728D-8602-4182-8054-B2783AC0FEE8}" dt="2024-10-16T07:50:54.621" v="266" actId="207"/>
          <ac:spMkLst>
            <pc:docMk/>
            <pc:sldMk cId="3601104389" sldId="504"/>
            <ac:spMk id="6" creationId="{F68192A8-A22D-8A13-4749-BDC1B3A8DE72}"/>
          </ac:spMkLst>
        </pc:spChg>
      </pc:sldChg>
      <pc:sldChg chg="modSp add mod ord">
        <pc:chgData name="Ando.Meritee" userId="16748e08-7dbb-430e-baa8-a2f638470044" providerId="ADAL" clId="{20C1728D-8602-4182-8054-B2783AC0FEE8}" dt="2024-10-16T07:50:38.535" v="226" actId="1076"/>
        <pc:sldMkLst>
          <pc:docMk/>
          <pc:sldMk cId="422800330" sldId="505"/>
        </pc:sldMkLst>
        <pc:spChg chg="mod">
          <ac:chgData name="Ando.Meritee" userId="16748e08-7dbb-430e-baa8-a2f638470044" providerId="ADAL" clId="{20C1728D-8602-4182-8054-B2783AC0FEE8}" dt="2024-10-16T07:50:38.535" v="226" actId="1076"/>
          <ac:spMkLst>
            <pc:docMk/>
            <pc:sldMk cId="422800330" sldId="505"/>
            <ac:spMk id="6" creationId="{F68192A8-A22D-8A13-4749-BDC1B3A8DE72}"/>
          </ac:spMkLst>
        </pc:spChg>
      </pc:sldChg>
      <pc:sldChg chg="modSp add del mod">
        <pc:chgData name="Ando.Meritee" userId="16748e08-7dbb-430e-baa8-a2f638470044" providerId="ADAL" clId="{20C1728D-8602-4182-8054-B2783AC0FEE8}" dt="2024-10-16T07:49:05.897" v="115"/>
        <pc:sldMkLst>
          <pc:docMk/>
          <pc:sldMk cId="897931535" sldId="505"/>
        </pc:sldMkLst>
      </pc:sldChg>
      <pc:sldChg chg="addSp delSp modSp add mod">
        <pc:chgData name="Ando.Meritee" userId="16748e08-7dbb-430e-baa8-a2f638470044" providerId="ADAL" clId="{20C1728D-8602-4182-8054-B2783AC0FEE8}" dt="2024-10-16T07:59:30.012" v="552"/>
        <pc:sldMkLst>
          <pc:docMk/>
          <pc:sldMk cId="2674597004" sldId="506"/>
        </pc:sldMkLst>
        <pc:spChg chg="mod">
          <ac:chgData name="Ando.Meritee" userId="16748e08-7dbb-430e-baa8-a2f638470044" providerId="ADAL" clId="{20C1728D-8602-4182-8054-B2783AC0FEE8}" dt="2024-10-16T07:52:49.288" v="295" actId="20577"/>
          <ac:spMkLst>
            <pc:docMk/>
            <pc:sldMk cId="2674597004" sldId="506"/>
            <ac:spMk id="18" creationId="{3BD42081-D885-A0CF-A104-F99B83B3A935}"/>
          </ac:spMkLst>
        </pc:spChg>
        <pc:picChg chg="add mod">
          <ac:chgData name="Ando.Meritee" userId="16748e08-7dbb-430e-baa8-a2f638470044" providerId="ADAL" clId="{20C1728D-8602-4182-8054-B2783AC0FEE8}" dt="2024-10-16T07:56:20.468" v="313" actId="14100"/>
          <ac:picMkLst>
            <pc:docMk/>
            <pc:sldMk cId="2674597004" sldId="506"/>
            <ac:picMk id="15" creationId="{445CC619-07C4-8ACD-53D0-3DC42DBDE58A}"/>
          </ac:picMkLst>
        </pc:picChg>
        <pc:picChg chg="add mod">
          <ac:chgData name="Ando.Meritee" userId="16748e08-7dbb-430e-baa8-a2f638470044" providerId="ADAL" clId="{20C1728D-8602-4182-8054-B2783AC0FEE8}" dt="2024-10-16T07:56:32.850" v="352" actId="1038"/>
          <ac:picMkLst>
            <pc:docMk/>
            <pc:sldMk cId="2674597004" sldId="506"/>
            <ac:picMk id="17" creationId="{5A91F6EB-C798-F3A6-E1AF-9DB0A67962BF}"/>
          </ac:picMkLst>
        </pc:picChg>
        <pc:picChg chg="add mod">
          <ac:chgData name="Ando.Meritee" userId="16748e08-7dbb-430e-baa8-a2f638470044" providerId="ADAL" clId="{20C1728D-8602-4182-8054-B2783AC0FEE8}" dt="2024-10-16T07:58:20.401" v="548"/>
          <ac:picMkLst>
            <pc:docMk/>
            <pc:sldMk cId="2674597004" sldId="506"/>
            <ac:picMk id="22" creationId="{58CEF018-FC5A-4546-CA41-88193CD24D65}"/>
          </ac:picMkLst>
        </pc:picChg>
        <pc:picChg chg="add mod">
          <ac:chgData name="Ando.Meritee" userId="16748e08-7dbb-430e-baa8-a2f638470044" providerId="ADAL" clId="{20C1728D-8602-4182-8054-B2783AC0FEE8}" dt="2024-10-16T07:58:49.700" v="549"/>
          <ac:picMkLst>
            <pc:docMk/>
            <pc:sldMk cId="2674597004" sldId="506"/>
            <ac:picMk id="31" creationId="{2B047031-C44E-9E1A-31BF-C9EF875B7969}"/>
          </ac:picMkLst>
        </pc:picChg>
        <pc:picChg chg="add mod">
          <ac:chgData name="Ando.Meritee" userId="16748e08-7dbb-430e-baa8-a2f638470044" providerId="ADAL" clId="{20C1728D-8602-4182-8054-B2783AC0FEE8}" dt="2024-10-16T07:59:02.893" v="550"/>
          <ac:picMkLst>
            <pc:docMk/>
            <pc:sldMk cId="2674597004" sldId="506"/>
            <ac:picMk id="33" creationId="{A19CCD6E-EB22-79AE-DA12-789B575C86D2}"/>
          </ac:picMkLst>
        </pc:picChg>
        <pc:picChg chg="add mod">
          <ac:chgData name="Ando.Meritee" userId="16748e08-7dbb-430e-baa8-a2f638470044" providerId="ADAL" clId="{20C1728D-8602-4182-8054-B2783AC0FEE8}" dt="2024-10-16T07:59:16.446" v="551"/>
          <ac:picMkLst>
            <pc:docMk/>
            <pc:sldMk cId="2674597004" sldId="506"/>
            <ac:picMk id="35" creationId="{0894A31D-9704-EB92-9C18-94C518D3FD04}"/>
          </ac:picMkLst>
        </pc:picChg>
        <pc:picChg chg="add mod">
          <ac:chgData name="Ando.Meritee" userId="16748e08-7dbb-430e-baa8-a2f638470044" providerId="ADAL" clId="{20C1728D-8602-4182-8054-B2783AC0FEE8}" dt="2024-10-16T07:59:30.012" v="552"/>
          <ac:picMkLst>
            <pc:docMk/>
            <pc:sldMk cId="2674597004" sldId="506"/>
            <ac:picMk id="37" creationId="{6BF121AA-7D58-1554-F369-C8EDC8D07D06}"/>
          </ac:picMkLst>
        </pc:picChg>
      </pc:sldChg>
      <pc:sldChg chg="addSp delSp modSp add mod">
        <pc:chgData name="Ando.Meritee" userId="16748e08-7dbb-430e-baa8-a2f638470044" providerId="ADAL" clId="{20C1728D-8602-4182-8054-B2783AC0FEE8}" dt="2024-10-16T08:04:00.240" v="645" actId="1035"/>
        <pc:sldMkLst>
          <pc:docMk/>
          <pc:sldMk cId="74070532" sldId="507"/>
        </pc:sldMkLst>
        <pc:spChg chg="add mod">
          <ac:chgData name="Ando.Meritee" userId="16748e08-7dbb-430e-baa8-a2f638470044" providerId="ADAL" clId="{20C1728D-8602-4182-8054-B2783AC0FEE8}" dt="2024-10-16T08:01:48.782" v="603" actId="1076"/>
          <ac:spMkLst>
            <pc:docMk/>
            <pc:sldMk cId="74070532" sldId="507"/>
            <ac:spMk id="2" creationId="{61542433-E598-5628-F48A-6D5EDCC19DCE}"/>
          </ac:spMkLst>
        </pc:spChg>
        <pc:spChg chg="add mod">
          <ac:chgData name="Ando.Meritee" userId="16748e08-7dbb-430e-baa8-a2f638470044" providerId="ADAL" clId="{20C1728D-8602-4182-8054-B2783AC0FEE8}" dt="2024-10-16T08:01:58.752" v="605" actId="1076"/>
          <ac:spMkLst>
            <pc:docMk/>
            <pc:sldMk cId="74070532" sldId="507"/>
            <ac:spMk id="3" creationId="{3BC8BC76-993F-7728-0C2F-8E13808A5536}"/>
          </ac:spMkLst>
        </pc:spChg>
        <pc:spChg chg="add mod">
          <ac:chgData name="Ando.Meritee" userId="16748e08-7dbb-430e-baa8-a2f638470044" providerId="ADAL" clId="{20C1728D-8602-4182-8054-B2783AC0FEE8}" dt="2024-10-16T08:02:23.177" v="611" actId="1076"/>
          <ac:spMkLst>
            <pc:docMk/>
            <pc:sldMk cId="74070532" sldId="507"/>
            <ac:spMk id="4" creationId="{0FF15349-FB34-3C9E-CB6B-A4BF55DB7FED}"/>
          </ac:spMkLst>
        </pc:spChg>
        <pc:spChg chg="add mod">
          <ac:chgData name="Ando.Meritee" userId="16748e08-7dbb-430e-baa8-a2f638470044" providerId="ADAL" clId="{20C1728D-8602-4182-8054-B2783AC0FEE8}" dt="2024-10-16T08:02:51.455" v="624" actId="1038"/>
          <ac:spMkLst>
            <pc:docMk/>
            <pc:sldMk cId="74070532" sldId="507"/>
            <ac:spMk id="5" creationId="{F8635990-E310-7437-7CAE-6DEE252FFAE5}"/>
          </ac:spMkLst>
        </pc:spChg>
        <pc:spChg chg="add mod">
          <ac:chgData name="Ando.Meritee" userId="16748e08-7dbb-430e-baa8-a2f638470044" providerId="ADAL" clId="{20C1728D-8602-4182-8054-B2783AC0FEE8}" dt="2024-10-16T08:03:21.235" v="630" actId="1076"/>
          <ac:spMkLst>
            <pc:docMk/>
            <pc:sldMk cId="74070532" sldId="507"/>
            <ac:spMk id="6" creationId="{E6FA48AB-EA32-1325-E037-54CBE06DF88D}"/>
          </ac:spMkLst>
        </pc:spChg>
        <pc:spChg chg="add mod">
          <ac:chgData name="Ando.Meritee" userId="16748e08-7dbb-430e-baa8-a2f638470044" providerId="ADAL" clId="{20C1728D-8602-4182-8054-B2783AC0FEE8}" dt="2024-10-16T08:04:00.240" v="645" actId="1035"/>
          <ac:spMkLst>
            <pc:docMk/>
            <pc:sldMk cId="74070532" sldId="507"/>
            <ac:spMk id="9" creationId="{5815DE42-066F-5D89-31D8-FE77BCA34D88}"/>
          </ac:spMkLst>
        </pc:spChg>
        <pc:spChg chg="mod">
          <ac:chgData name="Ando.Meritee" userId="16748e08-7dbb-430e-baa8-a2f638470044" providerId="ADAL" clId="{20C1728D-8602-4182-8054-B2783AC0FEE8}" dt="2024-10-16T08:00:16.075" v="566" actId="20577"/>
          <ac:spMkLst>
            <pc:docMk/>
            <pc:sldMk cId="74070532" sldId="507"/>
            <ac:spMk id="18" creationId="{3BD42081-D885-A0CF-A104-F99B83B3A935}"/>
          </ac:spMkLst>
        </pc:spChg>
        <pc:picChg chg="add mod">
          <ac:chgData name="Ando.Meritee" userId="16748e08-7dbb-430e-baa8-a2f638470044" providerId="ADAL" clId="{20C1728D-8602-4182-8054-B2783AC0FEE8}" dt="2024-10-16T08:01:36.326" v="600" actId="14100"/>
          <ac:picMkLst>
            <pc:docMk/>
            <pc:sldMk cId="74070532" sldId="507"/>
            <ac:picMk id="1026" creationId="{EB7A18D3-F6DB-3538-273F-EC6B1DFBFCC9}"/>
          </ac:picMkLst>
        </pc:picChg>
        <pc:picChg chg="add mod">
          <ac:chgData name="Ando.Meritee" userId="16748e08-7dbb-430e-baa8-a2f638470044" providerId="ADAL" clId="{20C1728D-8602-4182-8054-B2783AC0FEE8}" dt="2024-10-16T08:01:44.797" v="602" actId="14100"/>
          <ac:picMkLst>
            <pc:docMk/>
            <pc:sldMk cId="74070532" sldId="507"/>
            <ac:picMk id="1028" creationId="{5A552BB8-69A5-9E52-2E7F-77D45779819C}"/>
          </ac:picMkLst>
        </pc:picChg>
        <pc:picChg chg="add mod">
          <ac:chgData name="Ando.Meritee" userId="16748e08-7dbb-430e-baa8-a2f638470044" providerId="ADAL" clId="{20C1728D-8602-4182-8054-B2783AC0FEE8}" dt="2024-10-16T08:02:16.061" v="609" actId="14100"/>
          <ac:picMkLst>
            <pc:docMk/>
            <pc:sldMk cId="74070532" sldId="507"/>
            <ac:picMk id="1030" creationId="{B9CBCE10-CD81-60EB-337B-7DBEC146A297}"/>
          </ac:picMkLst>
        </pc:picChg>
        <pc:picChg chg="add mod">
          <ac:chgData name="Ando.Meritee" userId="16748e08-7dbb-430e-baa8-a2f638470044" providerId="ADAL" clId="{20C1728D-8602-4182-8054-B2783AC0FEE8}" dt="2024-10-16T08:02:41.103" v="615" actId="14100"/>
          <ac:picMkLst>
            <pc:docMk/>
            <pc:sldMk cId="74070532" sldId="507"/>
            <ac:picMk id="1032" creationId="{E7EA459C-F29D-B013-31E4-E80DBED77901}"/>
          </ac:picMkLst>
        </pc:picChg>
        <pc:picChg chg="add mod">
          <ac:chgData name="Ando.Meritee" userId="16748e08-7dbb-430e-baa8-a2f638470044" providerId="ADAL" clId="{20C1728D-8602-4182-8054-B2783AC0FEE8}" dt="2024-10-16T08:03:13.814" v="628" actId="14100"/>
          <ac:picMkLst>
            <pc:docMk/>
            <pc:sldMk cId="74070532" sldId="507"/>
            <ac:picMk id="1034" creationId="{EFB6DA86-37C5-E2B5-32FF-B5912446132C}"/>
          </ac:picMkLst>
        </pc:picChg>
        <pc:picChg chg="add mod">
          <ac:chgData name="Ando.Meritee" userId="16748e08-7dbb-430e-baa8-a2f638470044" providerId="ADAL" clId="{20C1728D-8602-4182-8054-B2783AC0FEE8}" dt="2024-10-16T08:03:50.382" v="637" actId="14100"/>
          <ac:picMkLst>
            <pc:docMk/>
            <pc:sldMk cId="74070532" sldId="507"/>
            <ac:picMk id="1036" creationId="{40E53F71-306E-F9C1-2A03-7633C9C5F1A8}"/>
          </ac:picMkLst>
        </pc:picChg>
      </pc:sldChg>
    </pc:docChg>
  </pc:docChgLst>
  <pc:docChgLst>
    <pc:chgData name="Ando.Meritee" userId="S::ando.meritee@acti.com::16748e08-7dbb-430e-baa8-a2f638470044" providerId="AD" clId="Web-{6BEA346D-6BBF-E4BD-2441-77AEFE3B0BBF}"/>
    <pc:docChg chg="modSld">
      <pc:chgData name="Ando.Meritee" userId="S::ando.meritee@acti.com::16748e08-7dbb-430e-baa8-a2f638470044" providerId="AD" clId="Web-{6BEA346D-6BBF-E4BD-2441-77AEFE3B0BBF}" dt="2024-10-21T08:49:50.680" v="15" actId="20577"/>
      <pc:docMkLst>
        <pc:docMk/>
      </pc:docMkLst>
      <pc:sldChg chg="modSp">
        <pc:chgData name="Ando.Meritee" userId="S::ando.meritee@acti.com::16748e08-7dbb-430e-baa8-a2f638470044" providerId="AD" clId="Web-{6BEA346D-6BBF-E4BD-2441-77AEFE3B0BBF}" dt="2024-10-21T08:49:50.680" v="15" actId="20577"/>
        <pc:sldMkLst>
          <pc:docMk/>
          <pc:sldMk cId="337924776" sldId="479"/>
        </pc:sldMkLst>
        <pc:spChg chg="mod">
          <ac:chgData name="Ando.Meritee" userId="S::ando.meritee@acti.com::16748e08-7dbb-430e-baa8-a2f638470044" providerId="AD" clId="Web-{6BEA346D-6BBF-E4BD-2441-77AEFE3B0BBF}" dt="2024-10-21T08:49:50.680" v="15" actId="20577"/>
          <ac:spMkLst>
            <pc:docMk/>
            <pc:sldMk cId="337924776" sldId="479"/>
            <ac:spMk id="13" creationId="{20ED597C-FC3B-5D45-BC71-559832266FEC}"/>
          </ac:spMkLst>
        </pc:spChg>
      </pc:sldChg>
    </pc:docChg>
  </pc:docChgLst>
  <pc:docChgLst>
    <pc:chgData name="Bella.Liu (劉家瑀)" userId="6122b3cf-428f-4cd4-a3fb-11ae43be01db" providerId="ADAL" clId="{F44DD7A7-B4F9-427E-9B9E-F088B77CB415}"/>
    <pc:docChg chg="undo custSel modSld sldOrd">
      <pc:chgData name="Bella.Liu (劉家瑀)" userId="6122b3cf-428f-4cd4-a3fb-11ae43be01db" providerId="ADAL" clId="{F44DD7A7-B4F9-427E-9B9E-F088B77CB415}" dt="2024-10-16T07:30:15.732" v="2" actId="20578"/>
      <pc:docMkLst>
        <pc:docMk/>
      </pc:docMkLst>
      <pc:sldChg chg="ord">
        <pc:chgData name="Bella.Liu (劉家瑀)" userId="6122b3cf-428f-4cd4-a3fb-11ae43be01db" providerId="ADAL" clId="{F44DD7A7-B4F9-427E-9B9E-F088B77CB415}" dt="2024-10-16T07:30:15.732" v="2" actId="20578"/>
        <pc:sldMkLst>
          <pc:docMk/>
          <pc:sldMk cId="2268926946" sldId="500"/>
        </pc:sldMkLst>
      </pc:sldChg>
    </pc:docChg>
  </pc:docChgLst>
  <pc:docChgLst>
    <pc:chgData name="Ando.Meritee" userId="S::ando.meritee@acti.com::16748e08-7dbb-430e-baa8-a2f638470044" providerId="AD" clId="Web-{EB744CEF-0117-7D77-3169-3A419BAFC4EB}"/>
    <pc:docChg chg="modSld">
      <pc:chgData name="Ando.Meritee" userId="S::ando.meritee@acti.com::16748e08-7dbb-430e-baa8-a2f638470044" providerId="AD" clId="Web-{EB744CEF-0117-7D77-3169-3A419BAFC4EB}" dt="2024-10-23T04:41:30.727" v="3" actId="20577"/>
      <pc:docMkLst>
        <pc:docMk/>
      </pc:docMkLst>
      <pc:sldChg chg="modSp">
        <pc:chgData name="Ando.Meritee" userId="S::ando.meritee@acti.com::16748e08-7dbb-430e-baa8-a2f638470044" providerId="AD" clId="Web-{EB744CEF-0117-7D77-3169-3A419BAFC4EB}" dt="2024-10-23T04:41:30.727" v="3" actId="20577"/>
        <pc:sldMkLst>
          <pc:docMk/>
          <pc:sldMk cId="4258238482" sldId="483"/>
        </pc:sldMkLst>
        <pc:spChg chg="mod">
          <ac:chgData name="Ando.Meritee" userId="S::ando.meritee@acti.com::16748e08-7dbb-430e-baa8-a2f638470044" providerId="AD" clId="Web-{EB744CEF-0117-7D77-3169-3A419BAFC4EB}" dt="2024-10-23T04:41:30.727" v="3" actId="20577"/>
          <ac:spMkLst>
            <pc:docMk/>
            <pc:sldMk cId="4258238482" sldId="483"/>
            <ac:spMk id="13" creationId="{20ED597C-FC3B-5D45-BC71-559832266FEC}"/>
          </ac:spMkLst>
        </pc:spChg>
      </pc:sldChg>
      <pc:sldChg chg="modSp">
        <pc:chgData name="Ando.Meritee" userId="S::ando.meritee@acti.com::16748e08-7dbb-430e-baa8-a2f638470044" providerId="AD" clId="Web-{EB744CEF-0117-7D77-3169-3A419BAFC4EB}" dt="2024-10-23T04:39:48.381" v="1" actId="20577"/>
        <pc:sldMkLst>
          <pc:docMk/>
          <pc:sldMk cId="3928770335" sldId="498"/>
        </pc:sldMkLst>
        <pc:spChg chg="mod">
          <ac:chgData name="Ando.Meritee" userId="S::ando.meritee@acti.com::16748e08-7dbb-430e-baa8-a2f638470044" providerId="AD" clId="Web-{EB744CEF-0117-7D77-3169-3A419BAFC4EB}" dt="2024-10-23T04:39:48.381" v="1" actId="20577"/>
          <ac:spMkLst>
            <pc:docMk/>
            <pc:sldMk cId="3928770335" sldId="498"/>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2024/10/22</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11390758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702482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4129033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162616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1885553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20426954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8643371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2390422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2598292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9031952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6691131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15506827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41613587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1864334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30</a:t>
            </a:fld>
            <a:endParaRPr lang="zh-TW" altLang="en-US"/>
          </a:p>
        </p:txBody>
      </p:sp>
    </p:spTree>
    <p:extLst>
      <p:ext uri="{BB962C8B-B14F-4D97-AF65-F5344CB8AC3E}">
        <p14:creationId xmlns:p14="http://schemas.microsoft.com/office/powerpoint/2010/main" val="33054291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1170370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32</a:t>
            </a:fld>
            <a:endParaRPr lang="zh-TW" altLang="en-US"/>
          </a:p>
        </p:txBody>
      </p:sp>
    </p:spTree>
    <p:extLst>
      <p:ext uri="{BB962C8B-B14F-4D97-AF65-F5344CB8AC3E}">
        <p14:creationId xmlns:p14="http://schemas.microsoft.com/office/powerpoint/2010/main" val="31930273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33</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34</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35</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36</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37</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39</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42</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43</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2024/10/22</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2024/10/22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2024/10/22</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8.xml"/><Relationship Id="rId7" Type="http://schemas.openxmlformats.org/officeDocument/2006/relationships/slide" Target="slide10.xm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12.xml"/><Relationship Id="rId5" Type="http://schemas.openxmlformats.org/officeDocument/2006/relationships/slide" Target="slide9.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11.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 Target="slide13.xml"/><Relationship Id="rId7" Type="http://schemas.openxmlformats.org/officeDocument/2006/relationships/slide" Target="slide15.xml"/><Relationship Id="rId12"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11" Type="http://schemas.openxmlformats.org/officeDocument/2006/relationships/slide" Target="slide17.xml"/><Relationship Id="rId5" Type="http://schemas.openxmlformats.org/officeDocument/2006/relationships/slide" Target="slide14.xml"/><Relationship Id="rId10"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slide" Target="slide16.xm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36.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22.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36.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3.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7.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8.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6.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image" Target="../media/image29.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slide" Target="slide35.xml"/><Relationship Id="rId11" Type="http://schemas.openxmlformats.org/officeDocument/2006/relationships/image" Target="../media/image21.png"/><Relationship Id="rId5" Type="http://schemas.openxmlformats.org/officeDocument/2006/relationships/image" Target="../media/image18.png"/><Relationship Id="rId10" Type="http://schemas.openxmlformats.org/officeDocument/2006/relationships/slide" Target="slide37.xml"/><Relationship Id="rId4" Type="http://schemas.openxmlformats.org/officeDocument/2006/relationships/slide" Target="slide34.xml"/><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www.acti.com/project-references?market=traffic#&amp;gid=1&amp;pid=6" TargetMode="External"/><Relationship Id="rId3" Type="http://schemas.openxmlformats.org/officeDocument/2006/relationships/hyperlink" Target="https://www.acti.com/project-references?market=traffic#&amp;gid=1&amp;pid=1" TargetMode="External"/><Relationship Id="rId7" Type="http://schemas.openxmlformats.org/officeDocument/2006/relationships/hyperlink" Target="https://www.acti.com/project-references?market=traffic#&amp;gid=1&amp;pid=3" TargetMode="External"/><Relationship Id="rId12" Type="http://schemas.openxmlformats.org/officeDocument/2006/relationships/image" Target="../media/image35.png"/><Relationship Id="rId2" Type="http://schemas.openxmlformats.org/officeDocument/2006/relationships/notesSlide" Target="../notesSlides/notesSlide16.xml"/><Relationship Id="rId16" Type="http://schemas.openxmlformats.org/officeDocument/2006/relationships/image" Target="../media/image37.png"/><Relationship Id="rId1" Type="http://schemas.openxmlformats.org/officeDocument/2006/relationships/slideLayout" Target="../slideLayouts/slideLayout8.xml"/><Relationship Id="rId6" Type="http://schemas.openxmlformats.org/officeDocument/2006/relationships/image" Target="../media/image32.png"/><Relationship Id="rId11" Type="http://schemas.openxmlformats.org/officeDocument/2006/relationships/hyperlink" Target="https://www.acti.com/project-references?market=traffic#&amp;gid=1&amp;pid=5" TargetMode="External"/><Relationship Id="rId5" Type="http://schemas.openxmlformats.org/officeDocument/2006/relationships/hyperlink" Target="https://www.acti.com/project-references?market=traffic#&amp;gid=1&amp;pid=2" TargetMode="External"/><Relationship Id="rId15" Type="http://schemas.openxmlformats.org/officeDocument/2006/relationships/hyperlink" Target="https://www.acti.com/project-references?market=traffic#&amp;gid=1&amp;pid=7" TargetMode="External"/><Relationship Id="rId10" Type="http://schemas.openxmlformats.org/officeDocument/2006/relationships/image" Target="../media/image34.png"/><Relationship Id="rId4" Type="http://schemas.openxmlformats.org/officeDocument/2006/relationships/image" Target="../media/image31.png"/><Relationship Id="rId9" Type="http://schemas.openxmlformats.org/officeDocument/2006/relationships/hyperlink" Target="https://www.acti.com/project-references?market=traffic#&amp;gid=1&amp;pid=4" TargetMode="External"/><Relationship Id="rId14" Type="http://schemas.openxmlformats.org/officeDocument/2006/relationships/image" Target="../media/image3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slide" Target="slide25.xml"/><Relationship Id="rId7" Type="http://schemas.openxmlformats.org/officeDocument/2006/relationships/slide" Target="slide27.xml"/><Relationship Id="rId12"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8.xml"/><Relationship Id="rId6" Type="http://schemas.openxmlformats.org/officeDocument/2006/relationships/image" Target="../media/image9.png"/><Relationship Id="rId11" Type="http://schemas.openxmlformats.org/officeDocument/2006/relationships/slide" Target="slide29.xml"/><Relationship Id="rId5" Type="http://schemas.openxmlformats.org/officeDocument/2006/relationships/slide" Target="slide26.xml"/><Relationship Id="rId10" Type="http://schemas.openxmlformats.org/officeDocument/2006/relationships/image" Target="../media/image41.png"/><Relationship Id="rId4" Type="http://schemas.openxmlformats.org/officeDocument/2006/relationships/image" Target="../media/image7.png"/><Relationship Id="rId9" Type="http://schemas.openxmlformats.org/officeDocument/2006/relationships/slide" Target="slide28.xml"/></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slide" Target="slide30.xml"/><Relationship Id="rId7" Type="http://schemas.openxmlformats.org/officeDocument/2006/relationships/slide" Target="slide32.xml"/><Relationship Id="rId12" Type="http://schemas.openxmlformats.org/officeDocument/2006/relationships/image" Target="../media/image4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44.png"/><Relationship Id="rId11" Type="http://schemas.openxmlformats.org/officeDocument/2006/relationships/slide" Target="slide34.xml"/><Relationship Id="rId5" Type="http://schemas.openxmlformats.org/officeDocument/2006/relationships/slide" Target="slide31.xml"/><Relationship Id="rId10" Type="http://schemas.openxmlformats.org/officeDocument/2006/relationships/image" Target="../media/image46.png"/><Relationship Id="rId4" Type="http://schemas.openxmlformats.org/officeDocument/2006/relationships/image" Target="../media/image43.png"/><Relationship Id="rId9" Type="http://schemas.openxmlformats.org/officeDocument/2006/relationships/slide" Target="slide33.xml"/></Relationships>
</file>

<file path=ppt/slides/_rels/slide25.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22.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36.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48.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49.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36.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50.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hyperlink" Target="https://www.acti.com/product/Q950" TargetMode="Externa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51.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52.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28.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33.xml.rels><?xml version="1.0" encoding="UTF-8" standalone="yes"?>
<Relationships xmlns="http://schemas.openxmlformats.org/package/2006/relationships"><Relationship Id="rId8" Type="http://schemas.openxmlformats.org/officeDocument/2006/relationships/slide" Target="slide36.xm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8.xml"/><Relationship Id="rId6" Type="http://schemas.openxmlformats.org/officeDocument/2006/relationships/slide" Target="slide35.xml"/><Relationship Id="rId11" Type="http://schemas.openxmlformats.org/officeDocument/2006/relationships/image" Target="../media/image21.png"/><Relationship Id="rId5" Type="http://schemas.openxmlformats.org/officeDocument/2006/relationships/image" Target="../media/image18.png"/><Relationship Id="rId10" Type="http://schemas.openxmlformats.org/officeDocument/2006/relationships/slide" Target="slide37.xml"/><Relationship Id="rId4" Type="http://schemas.openxmlformats.org/officeDocument/2006/relationships/slide" Target="slide34.xml"/><Relationship Id="rId9" Type="http://schemas.openxmlformats.org/officeDocument/2006/relationships/image" Target="../media/image20.png"/></Relationships>
</file>

<file path=ppt/slides/_rels/slide34.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image" Target="../media/image54.jpeg"/><Relationship Id="rId7" Type="http://schemas.openxmlformats.org/officeDocument/2006/relationships/image" Target="../media/image58.jpeg"/><Relationship Id="rId2" Type="http://schemas.openxmlformats.org/officeDocument/2006/relationships/notesSlide" Target="../notesSlides/notesSlide31.xml"/><Relationship Id="rId1" Type="http://schemas.openxmlformats.org/officeDocument/2006/relationships/slideLayout" Target="../slideLayouts/slideLayout8.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36.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64.png"/><Relationship Id="rId2" Type="http://schemas.openxmlformats.org/officeDocument/2006/relationships/notesSlide" Target="../notesSlides/notesSlide32.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63.png"/><Relationship Id="rId5" Type="http://schemas.openxmlformats.org/officeDocument/2006/relationships/hyperlink" Target="https://www.acti.com/product/A952" TargetMode="External"/><Relationship Id="rId10" Type="http://schemas.openxmlformats.org/officeDocument/2006/relationships/image" Target="../media/image62.png"/><Relationship Id="rId4" Type="http://schemas.openxmlformats.org/officeDocument/2006/relationships/hyperlink" Target="https://www.acti.com/product/8426" TargetMode="External"/><Relationship Id="rId9" Type="http://schemas.openxmlformats.org/officeDocument/2006/relationships/image" Target="../media/image61.pn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3.xml"/><Relationship Id="rId1" Type="http://schemas.openxmlformats.org/officeDocument/2006/relationships/slideLayout" Target="../slideLayouts/slideLayout8.xml"/><Relationship Id="rId4" Type="http://schemas.openxmlformats.org/officeDocument/2006/relationships/image" Target="../media/image66.png"/></Relationships>
</file>

<file path=ppt/slides/_rels/slide38.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68.png"/><Relationship Id="rId4" Type="http://schemas.openxmlformats.org/officeDocument/2006/relationships/image" Target="../media/image67.png"/></Relationships>
</file>

<file path=ppt/slides/_rels/slide39.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3.png"/><Relationship Id="rId7" Type="http://schemas.openxmlformats.org/officeDocument/2006/relationships/image" Target="../media/image72.png"/><Relationship Id="rId2" Type="http://schemas.openxmlformats.org/officeDocument/2006/relationships/notesSlide" Target="../notesSlides/notesSlide34.xml"/><Relationship Id="rId1" Type="http://schemas.openxmlformats.org/officeDocument/2006/relationships/slideLayout" Target="../slideLayouts/slideLayout8.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35.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74.png"/></Relationships>
</file>

<file path=ppt/slides/_rels/slide43.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36.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City Surveillance Solutions</a:t>
            </a:r>
          </a:p>
        </p:txBody>
      </p:sp>
      <p:pic>
        <p:nvPicPr>
          <p:cNvPr id="7" name="Picture 6">
            <a:extLst>
              <a:ext uri="{FF2B5EF4-FFF2-40B4-BE49-F238E27FC236}">
                <a16:creationId xmlns:a16="http://schemas.microsoft.com/office/drawing/2014/main" id="{3FCDCDAE-C972-828F-8634-6D3C62EDC607}"/>
              </a:ext>
            </a:extLst>
          </p:cNvPr>
          <p:cNvPicPr>
            <a:picLocks noChangeAspect="1"/>
          </p:cNvPicPr>
          <p:nvPr/>
        </p:nvPicPr>
        <p:blipFill>
          <a:blip r:embed="rId3">
            <a:alphaModFix amt="70000"/>
          </a:blip>
          <a:stretch>
            <a:fillRect/>
          </a:stretch>
        </p:blipFill>
        <p:spPr>
          <a:xfrm>
            <a:off x="755576" y="3688506"/>
            <a:ext cx="3960440" cy="2260774"/>
          </a:xfrm>
          <a:prstGeom prst="rect">
            <a:avLst/>
          </a:prstGeom>
          <a:effectLst>
            <a:softEdge rad="317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2874523" y="2998268"/>
            <a:ext cx="3394954" cy="1194353"/>
          </a:xfrm>
          <a:prstGeom prst="rect">
            <a:avLst/>
          </a:prstGeom>
          <a:gradFill flip="none" rotWithShape="1">
            <a:gsLst>
              <a:gs pos="17000">
                <a:schemeClr val="bg1"/>
              </a:gs>
              <a:gs pos="42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4000"/>
              <a:t>Traffic</a:t>
            </a:r>
          </a:p>
        </p:txBody>
      </p:sp>
    </p:spTree>
    <p:extLst>
      <p:ext uri="{BB962C8B-B14F-4D97-AF65-F5344CB8AC3E}">
        <p14:creationId xmlns:p14="http://schemas.microsoft.com/office/powerpoint/2010/main" val="4228003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Overview</a:t>
            </a:r>
          </a:p>
        </p:txBody>
      </p:sp>
      <p:pic>
        <p:nvPicPr>
          <p:cNvPr id="1026" name="Picture 2">
            <a:extLst>
              <a:ext uri="{FF2B5EF4-FFF2-40B4-BE49-F238E27FC236}">
                <a16:creationId xmlns:a16="http://schemas.microsoft.com/office/drawing/2014/main" id="{180D5C38-A4A4-D2E9-55E5-D5C89528C4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569660"/>
          </a:xfrm>
          <a:prstGeom prst="rect">
            <a:avLst/>
          </a:prstGeom>
          <a:noFill/>
        </p:spPr>
        <p:txBody>
          <a:bodyPr wrap="square">
            <a:spAutoFit/>
          </a:bodyPr>
          <a:lstStyle/>
          <a:p>
            <a:r>
              <a:rPr lang="en-US" sz="1600">
                <a:solidFill>
                  <a:srgbClr val="535353"/>
                </a:solidFill>
                <a:latin typeface="Open Sans" panose="020B0606030504020204" pitchFamily="34" charset="0"/>
              </a:rPr>
              <a:t>ACTi offers end-to-end solutions to optimize city security and traffic management using high quality surveillance cameras, video analytics, and management servers. Traffic congestion, car accidents, driving in the wrong direction, blacklisted vehicles passing by and many more types of incidents can be detected using video surveillance together with AI technology.</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61048"/>
            <a:ext cx="8616577" cy="2062103"/>
          </a:xfrm>
          <a:prstGeom prst="rect">
            <a:avLst/>
          </a:prstGeom>
          <a:noFill/>
        </p:spPr>
        <p:txBody>
          <a:bodyPr wrap="square">
            <a:spAutoFit/>
          </a:bodyPr>
          <a:lstStyle/>
          <a:p>
            <a:r>
              <a:rPr lang="en-US" sz="1600">
                <a:solidFill>
                  <a:srgbClr val="535353"/>
                </a:solidFill>
                <a:effectLst/>
                <a:latin typeface="Open Sans" panose="020B0606030504020204" pitchFamily="34" charset="0"/>
              </a:rPr>
              <a:t>The security or management related challenges and solution requirements vary for each traffic type. The biggest traffic-related challenges are traffic congestion, weather conditions influencing traffic safety, car accidents, and behavior related issues, such as driving in the wrong direction.</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ACTi's end-to-end traffic surveillance solution consists of IP cameras, video management system, mobile surveillance, video analytics, alarm system, </a:t>
            </a:r>
            <a:r>
              <a:rPr lang="en-US" sz="1600" err="1">
                <a:solidFill>
                  <a:srgbClr val="535353"/>
                </a:solidFill>
                <a:effectLst/>
                <a:latin typeface="Open Sans" panose="020B0606030504020204" pitchFamily="34" charset="0"/>
              </a:rPr>
              <a:t>eMap</a:t>
            </a:r>
            <a:r>
              <a:rPr lang="en-US" sz="1600">
                <a:solidFill>
                  <a:srgbClr val="535353"/>
                </a:solidFill>
                <a:effectLst/>
                <a:latin typeface="Open Sans" panose="020B0606030504020204" pitchFamily="34" charset="0"/>
              </a:rPr>
              <a:t> system and much more.</a:t>
            </a:r>
          </a:p>
        </p:txBody>
      </p:sp>
    </p:spTree>
    <p:extLst>
      <p:ext uri="{BB962C8B-B14F-4D97-AF65-F5344CB8AC3E}">
        <p14:creationId xmlns:p14="http://schemas.microsoft.com/office/powerpoint/2010/main" val="2309005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Map</a:t>
            </a:r>
          </a:p>
        </p:txBody>
      </p:sp>
      <p:pic>
        <p:nvPicPr>
          <p:cNvPr id="13" name="Picture 12">
            <a:extLst>
              <a:ext uri="{FF2B5EF4-FFF2-40B4-BE49-F238E27FC236}">
                <a16:creationId xmlns:a16="http://schemas.microsoft.com/office/drawing/2014/main" id="{20BF4F23-413C-20B3-48B7-F954DF473AAE}"/>
              </a:ext>
            </a:extLst>
          </p:cNvPr>
          <p:cNvPicPr>
            <a:picLocks noChangeAspect="1"/>
          </p:cNvPicPr>
          <p:nvPr/>
        </p:nvPicPr>
        <p:blipFill>
          <a:blip r:embed="rId3"/>
          <a:stretch>
            <a:fillRect/>
          </a:stretch>
        </p:blipFill>
        <p:spPr>
          <a:xfrm>
            <a:off x="481012" y="1916832"/>
            <a:ext cx="8181975" cy="4629150"/>
          </a:xfrm>
          <a:prstGeom prst="rect">
            <a:avLst/>
          </a:prstGeom>
        </p:spPr>
      </p:pic>
      <p:sp>
        <p:nvSpPr>
          <p:cNvPr id="14" name="TextBox 13">
            <a:extLst>
              <a:ext uri="{FF2B5EF4-FFF2-40B4-BE49-F238E27FC236}">
                <a16:creationId xmlns:a16="http://schemas.microsoft.com/office/drawing/2014/main" id="{5FFEC75D-72C6-0DE9-503E-82C713268AB5}"/>
              </a:ext>
            </a:extLst>
          </p:cNvPr>
          <p:cNvSpPr txBox="1"/>
          <p:nvPr/>
        </p:nvSpPr>
        <p:spPr>
          <a:xfrm>
            <a:off x="2123728" y="3337247"/>
            <a:ext cx="1008112" cy="307777"/>
          </a:xfrm>
          <a:prstGeom prst="rect">
            <a:avLst/>
          </a:prstGeom>
          <a:solidFill>
            <a:schemeClr val="bg1"/>
          </a:solidFill>
        </p:spPr>
        <p:txBody>
          <a:bodyPr wrap="square" rtlCol="0">
            <a:spAutoFit/>
          </a:bodyPr>
          <a:lstStyle/>
          <a:p>
            <a:r>
              <a:rPr lang="en-US" sz="1400"/>
              <a:t>Highway</a:t>
            </a:r>
          </a:p>
        </p:txBody>
      </p:sp>
      <p:sp>
        <p:nvSpPr>
          <p:cNvPr id="16" name="TextBox 15">
            <a:extLst>
              <a:ext uri="{FF2B5EF4-FFF2-40B4-BE49-F238E27FC236}">
                <a16:creationId xmlns:a16="http://schemas.microsoft.com/office/drawing/2014/main" id="{458E1A64-B217-E2B6-09D4-DE910F0DB6DE}"/>
              </a:ext>
            </a:extLst>
          </p:cNvPr>
          <p:cNvSpPr txBox="1"/>
          <p:nvPr/>
        </p:nvSpPr>
        <p:spPr>
          <a:xfrm>
            <a:off x="6444208" y="2636912"/>
            <a:ext cx="1008112" cy="307777"/>
          </a:xfrm>
          <a:prstGeom prst="rect">
            <a:avLst/>
          </a:prstGeom>
          <a:solidFill>
            <a:schemeClr val="bg1"/>
          </a:solidFill>
        </p:spPr>
        <p:txBody>
          <a:bodyPr wrap="square" rtlCol="0">
            <a:spAutoFit/>
          </a:bodyPr>
          <a:lstStyle/>
          <a:p>
            <a:r>
              <a:rPr lang="en-US" sz="1400"/>
              <a:t>Tunnel</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067943" y="3784854"/>
            <a:ext cx="1008112" cy="307777"/>
          </a:xfrm>
          <a:prstGeom prst="rect">
            <a:avLst/>
          </a:prstGeom>
          <a:solidFill>
            <a:schemeClr val="bg1"/>
          </a:solidFill>
        </p:spPr>
        <p:txBody>
          <a:bodyPr wrap="square" rtlCol="0">
            <a:spAutoFit/>
          </a:bodyPr>
          <a:lstStyle/>
          <a:p>
            <a:r>
              <a:rPr lang="en-US" sz="1400"/>
              <a:t>Lane</a:t>
            </a:r>
          </a:p>
        </p:txBody>
      </p:sp>
      <p:sp>
        <p:nvSpPr>
          <p:cNvPr id="19" name="TextBox 18">
            <a:extLst>
              <a:ext uri="{FF2B5EF4-FFF2-40B4-BE49-F238E27FC236}">
                <a16:creationId xmlns:a16="http://schemas.microsoft.com/office/drawing/2014/main" id="{98F2A1F6-0B97-C35A-B47A-DC4ADF34348F}"/>
              </a:ext>
            </a:extLst>
          </p:cNvPr>
          <p:cNvSpPr txBox="1"/>
          <p:nvPr/>
        </p:nvSpPr>
        <p:spPr>
          <a:xfrm>
            <a:off x="3275856" y="4272651"/>
            <a:ext cx="1008112" cy="307777"/>
          </a:xfrm>
          <a:prstGeom prst="rect">
            <a:avLst/>
          </a:prstGeom>
          <a:solidFill>
            <a:schemeClr val="bg1"/>
          </a:solidFill>
        </p:spPr>
        <p:txBody>
          <a:bodyPr wrap="square" rtlCol="0">
            <a:spAutoFit/>
          </a:bodyPr>
          <a:lstStyle/>
          <a:p>
            <a:r>
              <a:rPr lang="en-US" sz="1400"/>
              <a:t>Road</a:t>
            </a:r>
          </a:p>
        </p:txBody>
      </p:sp>
      <p:sp>
        <p:nvSpPr>
          <p:cNvPr id="20" name="TextBox 19">
            <a:extLst>
              <a:ext uri="{FF2B5EF4-FFF2-40B4-BE49-F238E27FC236}">
                <a16:creationId xmlns:a16="http://schemas.microsoft.com/office/drawing/2014/main" id="{E62FCADF-EC16-404F-311C-30B85DDA44BD}"/>
              </a:ext>
            </a:extLst>
          </p:cNvPr>
          <p:cNvSpPr txBox="1"/>
          <p:nvPr/>
        </p:nvSpPr>
        <p:spPr>
          <a:xfrm>
            <a:off x="4355976" y="4849415"/>
            <a:ext cx="2304256" cy="307777"/>
          </a:xfrm>
          <a:prstGeom prst="rect">
            <a:avLst/>
          </a:prstGeom>
          <a:solidFill>
            <a:schemeClr val="bg1"/>
          </a:solidFill>
        </p:spPr>
        <p:txBody>
          <a:bodyPr wrap="square" rtlCol="0">
            <a:spAutoFit/>
          </a:bodyPr>
          <a:lstStyle/>
          <a:p>
            <a:r>
              <a:rPr lang="en-US" sz="1400"/>
              <a:t>Intersection and Roundabout</a:t>
            </a:r>
          </a:p>
        </p:txBody>
      </p:sp>
      <p:sp>
        <p:nvSpPr>
          <p:cNvPr id="21" name="TextBox 20">
            <a:extLst>
              <a:ext uri="{FF2B5EF4-FFF2-40B4-BE49-F238E27FC236}">
                <a16:creationId xmlns:a16="http://schemas.microsoft.com/office/drawing/2014/main" id="{7A8DB00F-FA4D-EA66-8D42-3097ADA890D4}"/>
              </a:ext>
            </a:extLst>
          </p:cNvPr>
          <p:cNvSpPr txBox="1"/>
          <p:nvPr/>
        </p:nvSpPr>
        <p:spPr>
          <a:xfrm>
            <a:off x="7092280" y="4921423"/>
            <a:ext cx="1008112" cy="307777"/>
          </a:xfrm>
          <a:prstGeom prst="rect">
            <a:avLst/>
          </a:prstGeom>
          <a:solidFill>
            <a:schemeClr val="bg1"/>
          </a:solidFill>
        </p:spPr>
        <p:txBody>
          <a:bodyPr wrap="square" rtlCol="0">
            <a:spAutoFit/>
          </a:bodyPr>
          <a:lstStyle/>
          <a:p>
            <a:r>
              <a:rPr lang="en-US" sz="1400"/>
              <a:t>Sidewalk</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355976" y="5960653"/>
            <a:ext cx="1728192" cy="307777"/>
          </a:xfrm>
          <a:prstGeom prst="rect">
            <a:avLst/>
          </a:prstGeom>
          <a:solidFill>
            <a:schemeClr val="bg1"/>
          </a:solidFill>
        </p:spPr>
        <p:txBody>
          <a:bodyPr wrap="square" rtlCol="0">
            <a:spAutoFit/>
          </a:bodyPr>
          <a:lstStyle/>
          <a:p>
            <a:r>
              <a:rPr lang="en-US" sz="1400"/>
              <a:t>Pedestrian Overpass</a:t>
            </a:r>
          </a:p>
        </p:txBody>
      </p:sp>
    </p:spTree>
    <p:extLst>
      <p:ext uri="{BB962C8B-B14F-4D97-AF65-F5344CB8AC3E}">
        <p14:creationId xmlns:p14="http://schemas.microsoft.com/office/powerpoint/2010/main" val="2268926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nvGraphicFramePr>
        <p:xfrm>
          <a:off x="83507" y="1680575"/>
          <a:ext cx="8939881" cy="5129535"/>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45506">
                  <a:extLst>
                    <a:ext uri="{9D8B030D-6E8A-4147-A177-3AD203B41FA5}">
                      <a16:colId xmlns:a16="http://schemas.microsoft.com/office/drawing/2014/main" val="2565856468"/>
                    </a:ext>
                  </a:extLst>
                </a:gridCol>
                <a:gridCol w="782874">
                  <a:extLst>
                    <a:ext uri="{9D8B030D-6E8A-4147-A177-3AD203B41FA5}">
                      <a16:colId xmlns:a16="http://schemas.microsoft.com/office/drawing/2014/main" val="3900648050"/>
                    </a:ext>
                  </a:extLst>
                </a:gridCol>
                <a:gridCol w="668053">
                  <a:extLst>
                    <a:ext uri="{9D8B030D-6E8A-4147-A177-3AD203B41FA5}">
                      <a16:colId xmlns:a16="http://schemas.microsoft.com/office/drawing/2014/main" val="2122113404"/>
                    </a:ext>
                  </a:extLst>
                </a:gridCol>
                <a:gridCol w="657613">
                  <a:extLst>
                    <a:ext uri="{9D8B030D-6E8A-4147-A177-3AD203B41FA5}">
                      <a16:colId xmlns:a16="http://schemas.microsoft.com/office/drawing/2014/main" val="905671876"/>
                    </a:ext>
                  </a:extLst>
                </a:gridCol>
                <a:gridCol w="1096022">
                  <a:extLst>
                    <a:ext uri="{9D8B030D-6E8A-4147-A177-3AD203B41FA5}">
                      <a16:colId xmlns:a16="http://schemas.microsoft.com/office/drawing/2014/main" val="3155535811"/>
                    </a:ext>
                  </a:extLst>
                </a:gridCol>
                <a:gridCol w="1064709">
                  <a:extLst>
                    <a:ext uri="{9D8B030D-6E8A-4147-A177-3AD203B41FA5}">
                      <a16:colId xmlns:a16="http://schemas.microsoft.com/office/drawing/2014/main" val="2748578960"/>
                    </a:ext>
                  </a:extLst>
                </a:gridCol>
                <a:gridCol w="960324">
                  <a:extLst>
                    <a:ext uri="{9D8B030D-6E8A-4147-A177-3AD203B41FA5}">
                      <a16:colId xmlns:a16="http://schemas.microsoft.com/office/drawing/2014/main" val="2393102404"/>
                    </a:ext>
                  </a:extLst>
                </a:gridCol>
                <a:gridCol w="908148">
                  <a:extLst>
                    <a:ext uri="{9D8B030D-6E8A-4147-A177-3AD203B41FA5}">
                      <a16:colId xmlns:a16="http://schemas.microsoft.com/office/drawing/2014/main" val="3567203134"/>
                    </a:ext>
                  </a:extLst>
                </a:gridCol>
              </a:tblGrid>
              <a:tr h="427972">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Tunnel</a:t>
                      </a:r>
                    </a:p>
                  </a:txBody>
                  <a:tcPr/>
                </a:tc>
                <a:tc>
                  <a:txBody>
                    <a:bodyPr/>
                    <a:lstStyle/>
                    <a:p>
                      <a:r>
                        <a:rPr lang="en-US" sz="1300">
                          <a:solidFill>
                            <a:schemeClr val="bg1"/>
                          </a:solidFill>
                        </a:rPr>
                        <a:t>Highway</a:t>
                      </a:r>
                    </a:p>
                  </a:txBody>
                  <a:tcPr/>
                </a:tc>
                <a:tc>
                  <a:txBody>
                    <a:bodyPr/>
                    <a:lstStyle/>
                    <a:p>
                      <a:r>
                        <a:rPr lang="en-US" sz="1300">
                          <a:solidFill>
                            <a:schemeClr val="bg1"/>
                          </a:solidFill>
                        </a:rPr>
                        <a:t>Road</a:t>
                      </a:r>
                    </a:p>
                  </a:txBody>
                  <a:tcPr/>
                </a:tc>
                <a:tc>
                  <a:txBody>
                    <a:bodyPr/>
                    <a:lstStyle/>
                    <a:p>
                      <a:r>
                        <a:rPr lang="en-US" sz="1300">
                          <a:solidFill>
                            <a:schemeClr val="bg1"/>
                          </a:solidFill>
                        </a:rPr>
                        <a:t>Lane</a:t>
                      </a:r>
                    </a:p>
                  </a:txBody>
                  <a:tcPr/>
                </a:tc>
                <a:tc>
                  <a:txBody>
                    <a:bodyPr/>
                    <a:lstStyle/>
                    <a:p>
                      <a:r>
                        <a:rPr lang="en-US" sz="1300">
                          <a:solidFill>
                            <a:schemeClr val="bg1"/>
                          </a:solidFill>
                        </a:rPr>
                        <a:t>Roundabout</a:t>
                      </a:r>
                    </a:p>
                  </a:txBody>
                  <a:tcPr/>
                </a:tc>
                <a:tc>
                  <a:txBody>
                    <a:bodyPr/>
                    <a:lstStyle/>
                    <a:p>
                      <a:r>
                        <a:rPr lang="en-US" sz="1300">
                          <a:solidFill>
                            <a:schemeClr val="bg1"/>
                          </a:solidFill>
                        </a:rPr>
                        <a:t>Intersection</a:t>
                      </a:r>
                    </a:p>
                  </a:txBody>
                  <a:tcPr/>
                </a:tc>
                <a:tc>
                  <a:txBody>
                    <a:bodyPr/>
                    <a:lstStyle/>
                    <a:p>
                      <a:r>
                        <a:rPr lang="en-US" sz="1300">
                          <a:solidFill>
                            <a:schemeClr val="bg1"/>
                          </a:solidFill>
                        </a:rPr>
                        <a:t>Pedestrian Overpass</a:t>
                      </a:r>
                    </a:p>
                  </a:txBody>
                  <a:tcPr/>
                </a:tc>
                <a:tc>
                  <a:txBody>
                    <a:bodyPr/>
                    <a:lstStyle/>
                    <a:p>
                      <a:r>
                        <a:rPr lang="en-US" sz="1300">
                          <a:solidFill>
                            <a:schemeClr val="bg1"/>
                          </a:solidFill>
                        </a:rPr>
                        <a:t>Sidewalk</a:t>
                      </a:r>
                    </a:p>
                  </a:txBody>
                  <a:tcPr/>
                </a:tc>
                <a:extLst>
                  <a:ext uri="{0D108BD9-81ED-4DB2-BD59-A6C34878D82A}">
                    <a16:rowId xmlns:a16="http://schemas.microsoft.com/office/drawing/2014/main" val="2090737549"/>
                  </a:ext>
                </a:extLst>
              </a:tr>
              <a:tr h="475405">
                <a:tc>
                  <a:txBody>
                    <a:bodyPr/>
                    <a:lstStyle/>
                    <a:p>
                      <a:r>
                        <a:rPr lang="en-US" sz="1300">
                          <a:solidFill>
                            <a:schemeClr val="tx1">
                              <a:lumMod val="76000"/>
                              <a:lumOff val="24000"/>
                            </a:schemeClr>
                          </a:solidFill>
                        </a:rPr>
                        <a:t>Vehicle Direction Violation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75405">
                <a:tc>
                  <a:txBody>
                    <a:bodyPr/>
                    <a:lstStyle/>
                    <a:p>
                      <a:r>
                        <a:rPr lang="en-US" sz="1300">
                          <a:solidFill>
                            <a:schemeClr val="tx1">
                              <a:lumMod val="76000"/>
                              <a:lumOff val="24000"/>
                            </a:schemeClr>
                          </a:solidFill>
                        </a:rPr>
                        <a:t>Restricted Area Driving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461784252"/>
                  </a:ext>
                </a:extLst>
              </a:tr>
              <a:tr h="475405">
                <a:tc>
                  <a:txBody>
                    <a:bodyPr/>
                    <a:lstStyle/>
                    <a:p>
                      <a:r>
                        <a:rPr lang="en-US" sz="1300">
                          <a:solidFill>
                            <a:schemeClr val="tx1">
                              <a:lumMod val="76000"/>
                              <a:lumOff val="24000"/>
                            </a:schemeClr>
                          </a:solidFill>
                        </a:rPr>
                        <a:t>Illegal Stopping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r>
                        <a:rPr lang="en-US" sz="1300">
                          <a:solidFill>
                            <a:schemeClr val="tx1">
                              <a:lumMod val="76000"/>
                              <a:lumOff val="24000"/>
                            </a:schemeClr>
                          </a:solidFill>
                        </a:rPr>
                        <a:t>Suspicious Loitering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75405">
                <a:tc>
                  <a:txBody>
                    <a:bodyPr/>
                    <a:lstStyle/>
                    <a:p>
                      <a:r>
                        <a:rPr lang="en-US" sz="1300">
                          <a:solidFill>
                            <a:schemeClr val="tx1">
                              <a:lumMod val="76000"/>
                              <a:lumOff val="24000"/>
                            </a:schemeClr>
                          </a:solidFill>
                        </a:rPr>
                        <a:t>Traffic Congestion Monitoring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75405">
                <a:tc>
                  <a:txBody>
                    <a:bodyPr/>
                    <a:lstStyle/>
                    <a:p>
                      <a:r>
                        <a:rPr lang="en-US" sz="1300">
                          <a:solidFill>
                            <a:schemeClr val="tx1">
                              <a:lumMod val="76000"/>
                              <a:lumOff val="24000"/>
                            </a:schemeClr>
                          </a:solidFill>
                        </a:rPr>
                        <a:t>Illegal Parking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75405">
                <a:tc>
                  <a:txBody>
                    <a:bodyPr/>
                    <a:lstStyle/>
                    <a:p>
                      <a:r>
                        <a:rPr lang="en-US" sz="1300">
                          <a:solidFill>
                            <a:schemeClr val="tx1">
                              <a:lumMod val="76000"/>
                              <a:lumOff val="24000"/>
                            </a:schemeClr>
                          </a:solidFill>
                        </a:rPr>
                        <a:t>Stolen Vehicle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75405">
                <a:tc>
                  <a:txBody>
                    <a:bodyPr/>
                    <a:lstStyle/>
                    <a:p>
                      <a:pPr lvl="0">
                        <a:buNone/>
                      </a:pPr>
                      <a:r>
                        <a:rPr lang="en-US" sz="1300">
                          <a:solidFill>
                            <a:schemeClr val="tx1">
                              <a:lumMod val="76000"/>
                              <a:lumOff val="24000"/>
                            </a:schemeClr>
                          </a:solidFill>
                        </a:rPr>
                        <a:t>Trucks Detection in the Fast Lane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091576229"/>
                  </a:ext>
                </a:extLst>
              </a:tr>
              <a:tr h="281362">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75405">
                <a:tc>
                  <a:txBody>
                    <a:bodyPr/>
                    <a:lstStyle/>
                    <a:p>
                      <a:pPr lvl="0">
                        <a:buNone/>
                      </a:pPr>
                      <a:r>
                        <a:rPr lang="en-US" sz="1300">
                          <a:solidFill>
                            <a:schemeClr val="tx1">
                              <a:lumMod val="76000"/>
                              <a:lumOff val="24000"/>
                            </a:schemeClr>
                          </a:solidFill>
                        </a:rPr>
                        <a:t>Blacklisted Vehicles Identification</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pic>
        <p:nvPicPr>
          <p:cNvPr id="24" name="Picture 23">
            <a:hlinkClick r:id="rId3" action="ppaction://hlinksldjump"/>
            <a:extLst>
              <a:ext uri="{FF2B5EF4-FFF2-40B4-BE49-F238E27FC236}">
                <a16:creationId xmlns:a16="http://schemas.microsoft.com/office/drawing/2014/main" id="{54A71ECF-0483-4DED-9AD6-50F127ED924E}"/>
              </a:ext>
            </a:extLst>
          </p:cNvPr>
          <p:cNvPicPr>
            <a:picLocks noChangeAspect="1"/>
          </p:cNvPicPr>
          <p:nvPr/>
        </p:nvPicPr>
        <p:blipFill>
          <a:blip r:embed="rId4"/>
          <a:stretch>
            <a:fillRect/>
          </a:stretch>
        </p:blipFill>
        <p:spPr>
          <a:xfrm>
            <a:off x="179512" y="2060848"/>
            <a:ext cx="1602178" cy="2448272"/>
          </a:xfrm>
          <a:prstGeom prst="rect">
            <a:avLst/>
          </a:prstGeom>
        </p:spPr>
      </p:pic>
      <p:pic>
        <p:nvPicPr>
          <p:cNvPr id="26" name="Picture 25">
            <a:hlinkClick r:id="rId5"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6"/>
          <a:stretch>
            <a:fillRect/>
          </a:stretch>
        </p:blipFill>
        <p:spPr>
          <a:xfrm>
            <a:off x="1994028" y="2132856"/>
            <a:ext cx="1620180" cy="2745305"/>
          </a:xfrm>
          <a:prstGeom prst="rect">
            <a:avLst/>
          </a:prstGeom>
        </p:spPr>
      </p:pic>
      <p:pic>
        <p:nvPicPr>
          <p:cNvPr id="28" name="Picture 27">
            <a:hlinkClick r:id="rId7" action="ppaction://hlinksldjump"/>
            <a:extLst>
              <a:ext uri="{FF2B5EF4-FFF2-40B4-BE49-F238E27FC236}">
                <a16:creationId xmlns:a16="http://schemas.microsoft.com/office/drawing/2014/main" id="{E8C9B641-D521-94CF-4EB5-CE4DEF5408C8}"/>
              </a:ext>
            </a:extLst>
          </p:cNvPr>
          <p:cNvPicPr>
            <a:picLocks noChangeAspect="1"/>
          </p:cNvPicPr>
          <p:nvPr/>
        </p:nvPicPr>
        <p:blipFill>
          <a:blip r:embed="rId8"/>
          <a:stretch>
            <a:fillRect/>
          </a:stretch>
        </p:blipFill>
        <p:spPr>
          <a:xfrm>
            <a:off x="3624225" y="2122934"/>
            <a:ext cx="1733550" cy="2324100"/>
          </a:xfrm>
          <a:prstGeom prst="rect">
            <a:avLst/>
          </a:prstGeom>
        </p:spPr>
      </p:pic>
      <p:pic>
        <p:nvPicPr>
          <p:cNvPr id="30" name="Picture 29">
            <a:hlinkClick r:id="rId9"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10"/>
          <a:stretch>
            <a:fillRect/>
          </a:stretch>
        </p:blipFill>
        <p:spPr>
          <a:xfrm>
            <a:off x="5421683" y="2137100"/>
            <a:ext cx="1655381" cy="2445872"/>
          </a:xfrm>
          <a:prstGeom prst="rect">
            <a:avLst/>
          </a:prstGeom>
        </p:spPr>
      </p:pic>
      <p:pic>
        <p:nvPicPr>
          <p:cNvPr id="32" name="Picture 31">
            <a:hlinkClick r:id="rId11" action="ppaction://hlinksldjump"/>
            <a:extLst>
              <a:ext uri="{FF2B5EF4-FFF2-40B4-BE49-F238E27FC236}">
                <a16:creationId xmlns:a16="http://schemas.microsoft.com/office/drawing/2014/main" id="{D85791A9-4A45-5978-E85D-FB8AD4FE1102}"/>
              </a:ext>
            </a:extLst>
          </p:cNvPr>
          <p:cNvPicPr>
            <a:picLocks noChangeAspect="1"/>
          </p:cNvPicPr>
          <p:nvPr/>
        </p:nvPicPr>
        <p:blipFill>
          <a:blip r:embed="rId12"/>
          <a:stretch>
            <a:fillRect/>
          </a:stretch>
        </p:blipFill>
        <p:spPr>
          <a:xfrm>
            <a:off x="7164288" y="2108051"/>
            <a:ext cx="1676400" cy="2905125"/>
          </a:xfrm>
          <a:prstGeom prst="rect">
            <a:avLst/>
          </a:prstGeom>
        </p:spPr>
      </p:pic>
    </p:spTree>
    <p:extLst>
      <p:ext uri="{BB962C8B-B14F-4D97-AF65-F5344CB8AC3E}">
        <p14:creationId xmlns:p14="http://schemas.microsoft.com/office/powerpoint/2010/main" val="246058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pic>
        <p:nvPicPr>
          <p:cNvPr id="3" name="Picture 2">
            <a:hlinkClick r:id="rId3" action="ppaction://hlinksldjump"/>
            <a:extLst>
              <a:ext uri="{FF2B5EF4-FFF2-40B4-BE49-F238E27FC236}">
                <a16:creationId xmlns:a16="http://schemas.microsoft.com/office/drawing/2014/main" id="{6495D20D-3520-7325-6630-5A3B737C10F3}"/>
              </a:ext>
            </a:extLst>
          </p:cNvPr>
          <p:cNvPicPr>
            <a:picLocks noChangeAspect="1"/>
          </p:cNvPicPr>
          <p:nvPr/>
        </p:nvPicPr>
        <p:blipFill>
          <a:blip r:embed="rId4"/>
          <a:stretch>
            <a:fillRect/>
          </a:stretch>
        </p:blipFill>
        <p:spPr>
          <a:xfrm>
            <a:off x="179512" y="2103807"/>
            <a:ext cx="1685925" cy="2686050"/>
          </a:xfrm>
          <a:prstGeom prst="rect">
            <a:avLst/>
          </a:prstGeom>
        </p:spPr>
      </p:pic>
      <p:pic>
        <p:nvPicPr>
          <p:cNvPr id="5" name="Picture 4">
            <a:hlinkClick r:id="rId5" action="ppaction://hlinksldjump"/>
            <a:extLst>
              <a:ext uri="{FF2B5EF4-FFF2-40B4-BE49-F238E27FC236}">
                <a16:creationId xmlns:a16="http://schemas.microsoft.com/office/drawing/2014/main" id="{C3426EEA-0C12-3E43-9F6B-3F21F9247CF7}"/>
              </a:ext>
            </a:extLst>
          </p:cNvPr>
          <p:cNvPicPr>
            <a:picLocks noChangeAspect="1"/>
          </p:cNvPicPr>
          <p:nvPr/>
        </p:nvPicPr>
        <p:blipFill>
          <a:blip r:embed="rId6"/>
          <a:stretch>
            <a:fillRect/>
          </a:stretch>
        </p:blipFill>
        <p:spPr>
          <a:xfrm>
            <a:off x="1979712" y="2108051"/>
            <a:ext cx="1762125" cy="2905125"/>
          </a:xfrm>
          <a:prstGeom prst="rect">
            <a:avLst/>
          </a:prstGeom>
        </p:spPr>
      </p:pic>
      <p:pic>
        <p:nvPicPr>
          <p:cNvPr id="7" name="Picture 6">
            <a:hlinkClick r:id="rId7" action="ppaction://hlinksldjump"/>
            <a:extLst>
              <a:ext uri="{FF2B5EF4-FFF2-40B4-BE49-F238E27FC236}">
                <a16:creationId xmlns:a16="http://schemas.microsoft.com/office/drawing/2014/main" id="{3BF19974-BE67-6D56-5653-6252B710D13C}"/>
              </a:ext>
            </a:extLst>
          </p:cNvPr>
          <p:cNvPicPr>
            <a:picLocks noChangeAspect="1"/>
          </p:cNvPicPr>
          <p:nvPr/>
        </p:nvPicPr>
        <p:blipFill>
          <a:blip r:embed="rId8"/>
          <a:stretch>
            <a:fillRect/>
          </a:stretch>
        </p:blipFill>
        <p:spPr>
          <a:xfrm>
            <a:off x="3784079" y="2125561"/>
            <a:ext cx="1724025" cy="2676525"/>
          </a:xfrm>
          <a:prstGeom prst="rect">
            <a:avLst/>
          </a:prstGeom>
        </p:spPr>
      </p:pic>
      <p:pic>
        <p:nvPicPr>
          <p:cNvPr id="9" name="Picture 8">
            <a:hlinkClick r:id="rId9"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10"/>
          <a:stretch>
            <a:fillRect/>
          </a:stretch>
        </p:blipFill>
        <p:spPr>
          <a:xfrm>
            <a:off x="5540846" y="2142676"/>
            <a:ext cx="1695450" cy="2143125"/>
          </a:xfrm>
          <a:prstGeom prst="rect">
            <a:avLst/>
          </a:prstGeom>
        </p:spPr>
      </p:pic>
      <p:pic>
        <p:nvPicPr>
          <p:cNvPr id="11" name="Picture 10">
            <a:hlinkClick r:id="rId11" action="ppaction://hlinksldjump"/>
            <a:extLst>
              <a:ext uri="{FF2B5EF4-FFF2-40B4-BE49-F238E27FC236}">
                <a16:creationId xmlns:a16="http://schemas.microsoft.com/office/drawing/2014/main" id="{2AF1DAD8-6C2B-48BB-8909-A3CA6438DE31}"/>
              </a:ext>
            </a:extLst>
          </p:cNvPr>
          <p:cNvPicPr>
            <a:picLocks noChangeAspect="1"/>
          </p:cNvPicPr>
          <p:nvPr/>
        </p:nvPicPr>
        <p:blipFill>
          <a:blip r:embed="rId12"/>
          <a:stretch>
            <a:fillRect/>
          </a:stretch>
        </p:blipFill>
        <p:spPr>
          <a:xfrm>
            <a:off x="7312471" y="2140766"/>
            <a:ext cx="1724025" cy="2505075"/>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pic>
        <p:nvPicPr>
          <p:cNvPr id="2050" name="Picture 2">
            <a:extLst>
              <a:ext uri="{FF2B5EF4-FFF2-40B4-BE49-F238E27FC236}">
                <a16:creationId xmlns:a16="http://schemas.microsoft.com/office/drawing/2014/main" id="{91817CB1-B4ED-198E-8A15-84C8985BA0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700808"/>
            <a:ext cx="3810000" cy="21717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Direction Violation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when the vehicle is moving in the incorrect direction and alerts instantly.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A vehicle going in the opposite direction of the permitted traffic flow is huge safety risk, regardless of this is being intentional or by accident. An early response allows handling the incident before the accident happens.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Vehicle Incorrect Direction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9" name="Group 8">
            <a:extLst>
              <a:ext uri="{FF2B5EF4-FFF2-40B4-BE49-F238E27FC236}">
                <a16:creationId xmlns:a16="http://schemas.microsoft.com/office/drawing/2014/main" id="{A561EA9D-D48C-ACA7-8F70-17A537FF8476}"/>
              </a:ext>
            </a:extLst>
          </p:cNvPr>
          <p:cNvGrpSpPr/>
          <p:nvPr/>
        </p:nvGrpSpPr>
        <p:grpSpPr>
          <a:xfrm>
            <a:off x="228988" y="6093296"/>
            <a:ext cx="1901340" cy="581025"/>
            <a:chOff x="228988" y="6093296"/>
            <a:chExt cx="1901340" cy="581025"/>
          </a:xfrm>
        </p:grpSpPr>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FF27B80B-8C6B-54DB-9301-944A46A4CC08}"/>
              </a:ext>
            </a:extLst>
          </p:cNvPr>
          <p:cNvGrpSpPr/>
          <p:nvPr/>
        </p:nvGrpSpPr>
        <p:grpSpPr>
          <a:xfrm>
            <a:off x="2162445" y="6055196"/>
            <a:ext cx="1704857" cy="625400"/>
            <a:chOff x="2162445" y="6055196"/>
            <a:chExt cx="1704857" cy="625400"/>
          </a:xfrm>
        </p:grpSpPr>
        <p:pic>
          <p:nvPicPr>
            <p:cNvPr id="20" name="Picture 19">
              <a:extLst>
                <a:ext uri="{FF2B5EF4-FFF2-40B4-BE49-F238E27FC236}">
                  <a16:creationId xmlns:a16="http://schemas.microsoft.com/office/drawing/2014/main" id="{0894EC64-28AB-8BC8-C01E-DF9ABBB1F5F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 name="TextBox 3">
              <a:extLst>
                <a:ext uri="{FF2B5EF4-FFF2-40B4-BE49-F238E27FC236}">
                  <a16:creationId xmlns:a16="http://schemas.microsoft.com/office/drawing/2014/main" id="{9C7BCCF9-1986-3F67-5B07-27774C3698E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1" name="Group 10">
            <a:extLst>
              <a:ext uri="{FF2B5EF4-FFF2-40B4-BE49-F238E27FC236}">
                <a16:creationId xmlns:a16="http://schemas.microsoft.com/office/drawing/2014/main" id="{F85BC6E8-ED16-38B5-D704-9C7937E78C81}"/>
              </a:ext>
            </a:extLst>
          </p:cNvPr>
          <p:cNvGrpSpPr/>
          <p:nvPr/>
        </p:nvGrpSpPr>
        <p:grpSpPr>
          <a:xfrm>
            <a:off x="3884029" y="6102821"/>
            <a:ext cx="1606065" cy="573257"/>
            <a:chOff x="3884029" y="6102821"/>
            <a:chExt cx="1606065" cy="573257"/>
          </a:xfrm>
        </p:grpSpPr>
        <p:pic>
          <p:nvPicPr>
            <p:cNvPr id="22" name="Picture 21">
              <a:extLst>
                <a:ext uri="{FF2B5EF4-FFF2-40B4-BE49-F238E27FC236}">
                  <a16:creationId xmlns:a16="http://schemas.microsoft.com/office/drawing/2014/main" id="{3C98F07B-A90F-C005-CF80-AD366DD281B3}"/>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5" name="TextBox 4">
              <a:extLst>
                <a:ext uri="{FF2B5EF4-FFF2-40B4-BE49-F238E27FC236}">
                  <a16:creationId xmlns:a16="http://schemas.microsoft.com/office/drawing/2014/main" id="{0A206C68-28C4-6E4A-B8B4-E485A480D99B}"/>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26646C04-B224-52CA-57D7-2A28DEFD8218}"/>
              </a:ext>
            </a:extLst>
          </p:cNvPr>
          <p:cNvGrpSpPr/>
          <p:nvPr/>
        </p:nvGrpSpPr>
        <p:grpSpPr>
          <a:xfrm>
            <a:off x="5500838" y="6030580"/>
            <a:ext cx="1694229" cy="642229"/>
            <a:chOff x="5500838" y="6030580"/>
            <a:chExt cx="1694229" cy="642229"/>
          </a:xfrm>
        </p:grpSpPr>
        <p:pic>
          <p:nvPicPr>
            <p:cNvPr id="24" name="Picture 23">
              <a:extLst>
                <a:ext uri="{FF2B5EF4-FFF2-40B4-BE49-F238E27FC236}">
                  <a16:creationId xmlns:a16="http://schemas.microsoft.com/office/drawing/2014/main" id="{43761EED-F32E-A99D-E69C-E3B9CC22EE17}"/>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6" name="TextBox 5">
              <a:extLst>
                <a:ext uri="{FF2B5EF4-FFF2-40B4-BE49-F238E27FC236}">
                  <a16:creationId xmlns:a16="http://schemas.microsoft.com/office/drawing/2014/main" id="{192EDDE6-3B7B-E36F-6E46-BC6C0B31A439}"/>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52CA746A-5F20-F6A2-1C6B-3FDF72B59C49}"/>
              </a:ext>
            </a:extLst>
          </p:cNvPr>
          <p:cNvGrpSpPr/>
          <p:nvPr/>
        </p:nvGrpSpPr>
        <p:grpSpPr>
          <a:xfrm>
            <a:off x="7260522" y="6019647"/>
            <a:ext cx="1541830" cy="657225"/>
            <a:chOff x="7260522" y="6019647"/>
            <a:chExt cx="1541830" cy="657225"/>
          </a:xfrm>
        </p:grpSpPr>
        <p:pic>
          <p:nvPicPr>
            <p:cNvPr id="3" name="Picture 2">
              <a:extLst>
                <a:ext uri="{FF2B5EF4-FFF2-40B4-BE49-F238E27FC236}">
                  <a16:creationId xmlns:a16="http://schemas.microsoft.com/office/drawing/2014/main" id="{037A7922-37D9-D403-872F-C82AE3BF7E7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7" name="TextBox 6">
              <a:extLst>
                <a:ext uri="{FF2B5EF4-FFF2-40B4-BE49-F238E27FC236}">
                  <a16:creationId xmlns:a16="http://schemas.microsoft.com/office/drawing/2014/main" id="{8F35B348-4822-DCE7-C84B-A5167959D374}"/>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054943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Restricted Area Driving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vehicles appearing in the restricted areas, such as sidewalks, parks and other non-drivable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are many locations where the motor vehicles are not permitted to drive. They may include sidewalks, public squares, parks, certain types of tunnels, bridges and other locations. The violation will be detected by the vehicle detection analytics and reported instantly.</a:t>
            </a: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Vehicle Enter Area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94E398CE-077D-9608-3D90-92BEC2319B00}"/>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335049FB-3773-C77F-D789-3920870A5F0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F83E14-DD0F-D037-6C67-59B4CE07E3E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B6C85440-1561-4C72-BC60-A20DB7A4D39E}"/>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E42A1B4A-E2AC-BA90-72C1-A82E5903F16C}"/>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4FFEAA9-CC7D-9AE7-88AC-5A6109ACA46C}"/>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Illegal Stopping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when a vehicle unexpectedly stops at the no-stop area.</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Illegal stopping can immediately cause the risks of traffic accidents or traffic jams. To resolve them as quickly as possible, the automatic stopped vehicle detection analytic alerts the officers.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Stopped Vehicle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1266" name="Picture 2">
            <a:extLst>
              <a:ext uri="{FF2B5EF4-FFF2-40B4-BE49-F238E27FC236}">
                <a16:creationId xmlns:a16="http://schemas.microsoft.com/office/drawing/2014/main" id="{D2EEE3C6-3673-6D6A-40B7-C843602F2B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783" y="1692830"/>
            <a:ext cx="3110105" cy="224705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BF0DADC-80F1-6BFC-BF68-B3FC8933D319}"/>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39FFA9F-AAE7-EEED-A54D-11328937C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3B5916C-5E60-9D45-E0A7-B0264FC7B81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9466558E-7F0D-2460-C229-6552C90FD71E}"/>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B8E40B5E-9E37-2F89-14D3-4E1AC51DC35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7C2A886E-41CA-1666-9A42-39F40200B95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450782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Loitering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suspiciously loitering people during night hours in public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public areas are monitored for the safety purposes. One of the signs of potential safety risk is the detection of suspicious loitering in the public areas such as city parks, especially at night.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Loitering</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ea typeface="+mn-lt"/>
                <a:cs typeface="+mn-lt"/>
              </a:rPr>
              <a:t>There are two reasons to be alerted automatically about traffic congestions: </a:t>
            </a:r>
            <a:endParaRPr lang="en-US"/>
          </a:p>
          <a:p>
            <a:r>
              <a:rPr lang="en-US" sz="1600">
                <a:solidFill>
                  <a:schemeClr val="tx1">
                    <a:lumMod val="50000"/>
                    <a:lumOff val="50000"/>
                  </a:schemeClr>
                </a:solidFill>
                <a:ea typeface="+mn-lt"/>
                <a:cs typeface="+mn-lt"/>
              </a:rPr>
              <a:t>1. To collect the statistics about the traffic congestion patterns for the long-term solutions planning</a:t>
            </a:r>
            <a:endParaRPr lang="en-US">
              <a:solidFill>
                <a:schemeClr val="tx1">
                  <a:lumMod val="50000"/>
                  <a:lumOff val="50000"/>
                </a:schemeClr>
              </a:solidFill>
            </a:endParaRPr>
          </a:p>
          <a:p>
            <a:r>
              <a:rPr lang="en-US" sz="1600">
                <a:solidFill>
                  <a:schemeClr val="tx1">
                    <a:lumMod val="50000"/>
                    <a:lumOff val="50000"/>
                  </a:schemeClr>
                </a:solidFill>
                <a:ea typeface="+mn-lt"/>
                <a:cs typeface="+mn-lt"/>
              </a:rPr>
              <a:t>2. To detect unusual traffic congestions and handle them instantly.</a:t>
            </a:r>
            <a:endParaRPr lang="en-US">
              <a:solidFill>
                <a:schemeClr val="tx1">
                  <a:lumMod val="50000"/>
                  <a:lumOff val="50000"/>
                </a:schemeClr>
              </a:solidFill>
            </a:endParaRPr>
          </a:p>
          <a:p>
            <a:r>
              <a:rPr lang="en-US" sz="1600">
                <a:solidFill>
                  <a:schemeClr val="tx1">
                    <a:lumMod val="50000"/>
                    <a:lumOff val="50000"/>
                  </a:schemeClr>
                </a:solidFill>
                <a:ea typeface="+mn-lt"/>
                <a:cs typeface="+mn-lt"/>
              </a:rPr>
              <a:t>The unexpected traffic jams can be a result of some incident. Without immediate handling, the congestion could affect thousands of vehicles. </a:t>
            </a:r>
            <a:endParaRPr lang="en-US" sz="1600">
              <a:solidFill>
                <a:schemeClr val="tx1">
                  <a:lumMod val="50000"/>
                  <a:lumOff val="50000"/>
                </a:schemeClr>
              </a:solidFill>
              <a:cs typeface="Calibri"/>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Traffic Congestion Monitoring</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traffic throughput and congestion with the help of AI-based Traffic Congestion Detection technology.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Vehicle Counting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3314" name="Picture 2">
            <a:extLst>
              <a:ext uri="{FF2B5EF4-FFF2-40B4-BE49-F238E27FC236}">
                <a16:creationId xmlns:a16="http://schemas.microsoft.com/office/drawing/2014/main" id="{4E8AE466-FE7F-DD4C-3751-1430509C49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737" y="1668783"/>
            <a:ext cx="3512383" cy="2344516"/>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178CDBB1-0432-C250-5245-AB3EF5D772C2}"/>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E201F861-17FD-8849-D407-5CE7F289DB6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B3365538-1925-D3B7-565F-2D35DFB10F04}"/>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7924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Detect the vehicles that have parked by the roadside or in the areas where the parking is prohibited. The violations may include:</a:t>
            </a:r>
          </a:p>
          <a:p>
            <a:pPr algn="l"/>
            <a:r>
              <a:rPr lang="en-US" sz="1600">
                <a:solidFill>
                  <a:schemeClr val="tx1">
                    <a:lumMod val="50000"/>
                    <a:lumOff val="50000"/>
                  </a:schemeClr>
                </a:solidFill>
                <a:latin typeface="Open Sans" panose="020B0606030504020204" pitchFamily="34" charset="0"/>
              </a:rPr>
              <a:t>Wrong parked vehicle type, Prohibited area for parking, Prohibited time period for parking</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Illegal Parking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vehicles that have parked by the roadside or in the areas where the parking is prohibited.</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Vehicle Loitering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4338" name="Picture 2">
            <a:extLst>
              <a:ext uri="{FF2B5EF4-FFF2-40B4-BE49-F238E27FC236}">
                <a16:creationId xmlns:a16="http://schemas.microsoft.com/office/drawing/2014/main" id="{092CAC2E-EC80-9824-5BD3-467E15786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3018" y="1673978"/>
            <a:ext cx="3570490" cy="217799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3EF1512B-BE9D-5712-8C22-53DBA132613E}"/>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51EB6DFF-C30E-35A9-D742-BC1360A98E0C}"/>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9CE41B68-865A-BF2B-EA99-B3728DFFD48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084274DF-C081-B748-B69B-566E51E115D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A526A0A8-DAA3-903A-329C-ED9BC744ED5A}"/>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61F56F9-57E4-B0C3-0A2D-19138A3513D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6103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Identify stolen vehicles by high-speed automatic license plate recognition technology as they pass by the checkpoint. The checkpoint could be a static traffic surveillance post or a police vehicle.</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Stolen Vehicle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stolen vehicles by high-speed automatic license plate recognition technology as they pass by the static or mobile checkpoints.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5362" name="Picture 2">
            <a:extLst>
              <a:ext uri="{FF2B5EF4-FFF2-40B4-BE49-F238E27FC236}">
                <a16:creationId xmlns:a16="http://schemas.microsoft.com/office/drawing/2014/main" id="{A4018AEF-091A-051B-FB4B-D8184DFF77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3783" y="1759949"/>
            <a:ext cx="3810000" cy="20859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3804D04-0273-6116-0CCF-BD96802952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A62367-1C25-279D-627E-318F1DEF607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6B23585-E456-A70F-C685-D78AB801EC0E}"/>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4304C43B-D4C8-341F-F435-6F147782BCC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AB894C8C-F51A-8344-1687-D3210A8DBA5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911C6473-3E12-161F-29E9-8FE88F07938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1A4549F-4EE3-99F5-07A9-0F9571E2D73A}"/>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E2CA49DC-7278-2465-5DA9-DEE7D8E680A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475CDE5-79CC-7B21-A4B1-466AE6539D4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B39D622-8F3A-D1FF-03C5-4BDEA92275BB}"/>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0D7B01F6-C371-382C-935F-82FE58EF476E}"/>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795DE859-6E1C-1F38-D94C-B20ACB491E47}"/>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2AA7B3F7-1DDE-82E1-9AD5-572184C5FF0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B7B3F1-AA39-7DC9-3559-B7E2244F5F10}"/>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41D4D2C8-F053-E694-CD1D-51DD1D09D645}"/>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D24E5DFA-BF41-D9D5-BD69-BD9FAD6CA4B4}"/>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FA38D35C-C6FD-5084-6551-CD7A552A25FD}"/>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1327371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84995"/>
          </a:xfrm>
          <a:prstGeom prst="rect">
            <a:avLst/>
          </a:prstGeom>
          <a:noFill/>
        </p:spPr>
        <p:txBody>
          <a:bodyPr wrap="square">
            <a:spAutoFit/>
          </a:bodyPr>
          <a:lstStyle/>
          <a:p>
            <a:pPr algn="l"/>
            <a:r>
              <a:rPr lang="en-US" sz="1400">
                <a:solidFill>
                  <a:schemeClr val="tx1">
                    <a:lumMod val="50000"/>
                    <a:lumOff val="50000"/>
                  </a:schemeClr>
                </a:solidFill>
                <a:latin typeface="Open Sans" panose="020B0606030504020204" pitchFamily="34" charset="0"/>
              </a:rPr>
              <a:t>In most countries trucks are not allowed to enter the fast lane of the freeway to provide more safety to smaller vehicles. However, when the right lanes run into congestions, some truck drivers may be tempted to temporarily switch to the fast lane to get ahead of traffic and meet the delivery deadlines. Such reckless driving is penalized with big fines whenever detected. However, there is no police around each time to see the incident.</a:t>
            </a:r>
          </a:p>
          <a:p>
            <a:pPr algn="l"/>
            <a:endParaRPr lang="en-US" sz="140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Trucks Detection in the Fast Lane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fast lanes of the public roads and automatically detect trucks illegally driving there.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Vehicle Type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6386" name="Picture 2">
            <a:extLst>
              <a:ext uri="{FF2B5EF4-FFF2-40B4-BE49-F238E27FC236}">
                <a16:creationId xmlns:a16="http://schemas.microsoft.com/office/drawing/2014/main" id="{79C3CC0D-B7A4-ABAC-96B9-9DF0C835E9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945" y="1757695"/>
            <a:ext cx="3810000"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E207F02-A77E-BC95-B2F8-3D859A19190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A605596-F2D9-6C3D-4E97-C53F9B7ECD64}"/>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21760F-7C28-AFD0-5C22-586A43BCADD2}"/>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EB1121F-2476-57A7-B3AB-AA325C62EF8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F5F7DFEB-23E4-9B5B-410C-D47DA5FF0AD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AB79DB52-F6FB-5CC4-0A69-46981C3E69AC}"/>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6AE8288-26E7-0B7A-3EC1-CA5510C9933C}"/>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018C3F0F-1754-98B5-4E76-8BF9C492320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AB46EBE8-23C8-CFAB-CA0F-591AC1F6E97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2C1C4B50-A732-5B11-F4E1-C9655BEB097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21E0AA55-DAB5-81C8-8B7A-7155DCE8B26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8F60DDC2-684C-6389-D3E3-12CBB82F63A7}"/>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DF94F4B4-EE8B-9DC3-B885-B0EA537BCC7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9AA7182-985C-1464-7CAB-3F04EDE5803E}"/>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A30E48C-CC85-4B8B-6D93-075041D6060F}"/>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5252516F-90B4-5850-89D6-AC470874BDFD}"/>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87CC13C-5A87-F18E-828E-4696CB508E7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538023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lIns="91440" tIns="45720" rIns="91440" bIns="45720" anchor="t">
            <a:spAutoFit/>
          </a:bodyPr>
          <a:lstStyle/>
          <a:p>
            <a:r>
              <a:rPr lang="en-US" sz="1400" dirty="0">
                <a:solidFill>
                  <a:schemeClr val="tx1">
                    <a:lumMod val="50000"/>
                    <a:lumOff val="50000"/>
                  </a:schemeClr>
                </a:solidFill>
                <a:latin typeface="Open Sans"/>
                <a:ea typeface="Open Sans"/>
                <a:cs typeface="Open Sans"/>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a:ea typeface="Open Sans"/>
                <a:cs typeface="Open Sans"/>
              </a:rPr>
              <a:t>For large scale projects, ACTi TV Wall enables multiple views to be displayed on different monitors at the same time. Get the complete overview to improve situational awareness and operational efficiency.</a:t>
            </a: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0" name="Picture 19">
            <a:hlinkClick r:id="rId4" action="ppaction://hlinksldjump"/>
            <a:extLst>
              <a:ext uri="{FF2B5EF4-FFF2-40B4-BE49-F238E27FC236}">
                <a16:creationId xmlns:a16="http://schemas.microsoft.com/office/drawing/2014/main" id="{0894EC64-28AB-8BC8-C01E-DF9ABBB1F5F1}"/>
              </a:ext>
            </a:extLst>
          </p:cNvPr>
          <p:cNvPicPr>
            <a:picLocks noChangeAspect="1"/>
          </p:cNvPicPr>
          <p:nvPr/>
        </p:nvPicPr>
        <p:blipFill>
          <a:blip r:embed="rId5"/>
          <a:stretch>
            <a:fillRect/>
          </a:stretch>
        </p:blipFill>
        <p:spPr>
          <a:xfrm>
            <a:off x="2162445" y="6055196"/>
            <a:ext cx="1590675" cy="619125"/>
          </a:xfrm>
          <a:prstGeom prst="rect">
            <a:avLst/>
          </a:prstGeom>
        </p:spPr>
      </p:pic>
      <p:pic>
        <p:nvPicPr>
          <p:cNvPr id="22" name="Picture 21">
            <a:hlinkClick r:id="rId6" action="ppaction://hlinksldjump"/>
            <a:extLst>
              <a:ext uri="{FF2B5EF4-FFF2-40B4-BE49-F238E27FC236}">
                <a16:creationId xmlns:a16="http://schemas.microsoft.com/office/drawing/2014/main" id="{3C98F07B-A90F-C005-CF80-AD366DD281B3}"/>
              </a:ext>
            </a:extLst>
          </p:cNvPr>
          <p:cNvPicPr>
            <a:picLocks noChangeAspect="1"/>
          </p:cNvPicPr>
          <p:nvPr/>
        </p:nvPicPr>
        <p:blipFill>
          <a:blip r:embed="rId7"/>
          <a:stretch>
            <a:fillRect/>
          </a:stretch>
        </p:blipFill>
        <p:spPr>
          <a:xfrm>
            <a:off x="3884029" y="6102821"/>
            <a:ext cx="1485900" cy="571500"/>
          </a:xfrm>
          <a:prstGeom prst="rect">
            <a:avLst/>
          </a:prstGeom>
        </p:spPr>
      </p:pic>
      <p:pic>
        <p:nvPicPr>
          <p:cNvPr id="24" name="Picture 23">
            <a:hlinkClick r:id="rId8"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9"/>
          <a:stretch>
            <a:fillRect/>
          </a:stretch>
        </p:blipFill>
        <p:spPr>
          <a:xfrm>
            <a:off x="5500838" y="6030580"/>
            <a:ext cx="1628775" cy="628650"/>
          </a:xfrm>
          <a:prstGeom prst="rect">
            <a:avLst/>
          </a:prstGeom>
        </p:spPr>
      </p:pic>
      <p:pic>
        <p:nvPicPr>
          <p:cNvPr id="3" name="Picture 2">
            <a:hlinkClick r:id="rId10"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11"/>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2384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are various types of blacklists. There are blacklists of the vehicles that are not permitted to certain locations. There are also blacklists of the vehicles that are associated with the crime suspects. There may also be vehicles with the expired license plates or other reasons of being listed.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Blacklisted Vehicles Identification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59800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the blacklisted vehicles by recognizing the license plates automatically.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026" name="Picture 2">
            <a:extLst>
              <a:ext uri="{FF2B5EF4-FFF2-40B4-BE49-F238E27FC236}">
                <a16:creationId xmlns:a16="http://schemas.microsoft.com/office/drawing/2014/main" id="{A1A5F786-9F95-C4D1-4FBE-A45F6C42AC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445" y="1716278"/>
            <a:ext cx="3626584" cy="207621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880EB07B-2A6D-F175-0C3C-2188BF14F84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7E884E3-0E23-A1E9-211A-11C640B5DFE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4B4CC2A-ECBA-C462-BA3F-9E90EC9DC4F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B63DE7F5-3426-E8D4-6768-4C0BA67D83A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994415D8-4604-5CDF-B653-7B7D75D0444B}"/>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89E5B80-BADD-F6AC-BE2D-AC26801C686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D19F5B4-7896-F749-929F-77E85E053A5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502C1802-D1B2-8907-F216-3C7C38C82D1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C5CB74-CBB9-55D4-B3B9-1A3FCDC5262A}"/>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4364777-7CCF-D69C-2ACA-725E83878F2D}"/>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D7B9DEA-1390-30C0-9355-E604F6981C1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8B320E40-1DCA-F274-69EB-DCAD26F15D6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99C5BC1-AB14-CCBD-F105-97D66EF9F030}"/>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9382F77-D79C-4607-521A-590B660CED70}"/>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7C1F0083-149B-AA4F-68A5-B8120A19BE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A816236-83F6-2B4A-6C60-92360D4F73E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34233C1E-BD7B-2ADC-5029-C968DA56590F}"/>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915442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Traffic: Project References</a:t>
            </a:r>
          </a:p>
        </p:txBody>
      </p:sp>
      <p:pic>
        <p:nvPicPr>
          <p:cNvPr id="15" name="Picture 14">
            <a:hlinkClick r:id="rId3"/>
            <a:extLst>
              <a:ext uri="{FF2B5EF4-FFF2-40B4-BE49-F238E27FC236}">
                <a16:creationId xmlns:a16="http://schemas.microsoft.com/office/drawing/2014/main" id="{445CC619-07C4-8ACD-53D0-3DC42DBDE58A}"/>
              </a:ext>
            </a:extLst>
          </p:cNvPr>
          <p:cNvPicPr>
            <a:picLocks noChangeAspect="1"/>
          </p:cNvPicPr>
          <p:nvPr/>
        </p:nvPicPr>
        <p:blipFill>
          <a:blip r:embed="rId4"/>
          <a:stretch>
            <a:fillRect/>
          </a:stretch>
        </p:blipFill>
        <p:spPr>
          <a:xfrm>
            <a:off x="352991" y="1696959"/>
            <a:ext cx="2453583" cy="1446621"/>
          </a:xfrm>
          <a:prstGeom prst="rect">
            <a:avLst/>
          </a:prstGeom>
        </p:spPr>
      </p:pic>
      <p:pic>
        <p:nvPicPr>
          <p:cNvPr id="17" name="Picture 16">
            <a:hlinkClick r:id="rId5"/>
            <a:extLst>
              <a:ext uri="{FF2B5EF4-FFF2-40B4-BE49-F238E27FC236}">
                <a16:creationId xmlns:a16="http://schemas.microsoft.com/office/drawing/2014/main" id="{5A91F6EB-C798-F3A6-E1AF-9DB0A67962BF}"/>
              </a:ext>
            </a:extLst>
          </p:cNvPr>
          <p:cNvPicPr>
            <a:picLocks noChangeAspect="1"/>
          </p:cNvPicPr>
          <p:nvPr/>
        </p:nvPicPr>
        <p:blipFill>
          <a:blip r:embed="rId6"/>
          <a:stretch>
            <a:fillRect/>
          </a:stretch>
        </p:blipFill>
        <p:spPr>
          <a:xfrm>
            <a:off x="3195872" y="1696959"/>
            <a:ext cx="2461598" cy="1447164"/>
          </a:xfrm>
          <a:prstGeom prst="rect">
            <a:avLst/>
          </a:prstGeom>
        </p:spPr>
      </p:pic>
      <p:pic>
        <p:nvPicPr>
          <p:cNvPr id="22" name="Picture 21">
            <a:hlinkClick r:id="rId7"/>
            <a:extLst>
              <a:ext uri="{FF2B5EF4-FFF2-40B4-BE49-F238E27FC236}">
                <a16:creationId xmlns:a16="http://schemas.microsoft.com/office/drawing/2014/main" id="{58CEF018-FC5A-4546-CA41-88193CD24D65}"/>
              </a:ext>
            </a:extLst>
          </p:cNvPr>
          <p:cNvPicPr>
            <a:picLocks noChangeAspect="1"/>
          </p:cNvPicPr>
          <p:nvPr/>
        </p:nvPicPr>
        <p:blipFill>
          <a:blip r:embed="rId8"/>
          <a:stretch>
            <a:fillRect/>
          </a:stretch>
        </p:blipFill>
        <p:spPr>
          <a:xfrm>
            <a:off x="6074877" y="1703139"/>
            <a:ext cx="2461598" cy="1413804"/>
          </a:xfrm>
          <a:prstGeom prst="rect">
            <a:avLst/>
          </a:prstGeom>
        </p:spPr>
      </p:pic>
      <p:pic>
        <p:nvPicPr>
          <p:cNvPr id="31" name="Picture 30">
            <a:hlinkClick r:id="rId9"/>
            <a:extLst>
              <a:ext uri="{FF2B5EF4-FFF2-40B4-BE49-F238E27FC236}">
                <a16:creationId xmlns:a16="http://schemas.microsoft.com/office/drawing/2014/main" id="{2B047031-C44E-9E1A-31BF-C9EF875B7969}"/>
              </a:ext>
            </a:extLst>
          </p:cNvPr>
          <p:cNvPicPr>
            <a:picLocks noChangeAspect="1"/>
          </p:cNvPicPr>
          <p:nvPr/>
        </p:nvPicPr>
        <p:blipFill>
          <a:blip r:embed="rId10"/>
          <a:stretch>
            <a:fillRect/>
          </a:stretch>
        </p:blipFill>
        <p:spPr>
          <a:xfrm>
            <a:off x="351581" y="3376101"/>
            <a:ext cx="2453583" cy="1380140"/>
          </a:xfrm>
          <a:prstGeom prst="rect">
            <a:avLst/>
          </a:prstGeom>
        </p:spPr>
      </p:pic>
      <p:pic>
        <p:nvPicPr>
          <p:cNvPr id="33" name="Picture 32">
            <a:hlinkClick r:id="rId11"/>
            <a:extLst>
              <a:ext uri="{FF2B5EF4-FFF2-40B4-BE49-F238E27FC236}">
                <a16:creationId xmlns:a16="http://schemas.microsoft.com/office/drawing/2014/main" id="{A19CCD6E-EB22-79AE-DA12-789B575C86D2}"/>
              </a:ext>
            </a:extLst>
          </p:cNvPr>
          <p:cNvPicPr>
            <a:picLocks noChangeAspect="1"/>
          </p:cNvPicPr>
          <p:nvPr/>
        </p:nvPicPr>
        <p:blipFill>
          <a:blip r:embed="rId12"/>
          <a:stretch>
            <a:fillRect/>
          </a:stretch>
        </p:blipFill>
        <p:spPr>
          <a:xfrm>
            <a:off x="3192897" y="3376097"/>
            <a:ext cx="2461599" cy="1406628"/>
          </a:xfrm>
          <a:prstGeom prst="rect">
            <a:avLst/>
          </a:prstGeom>
        </p:spPr>
      </p:pic>
      <p:pic>
        <p:nvPicPr>
          <p:cNvPr id="35" name="Picture 34">
            <a:hlinkClick r:id="rId13"/>
            <a:extLst>
              <a:ext uri="{FF2B5EF4-FFF2-40B4-BE49-F238E27FC236}">
                <a16:creationId xmlns:a16="http://schemas.microsoft.com/office/drawing/2014/main" id="{0894A31D-9704-EB92-9C18-94C518D3FD04}"/>
              </a:ext>
            </a:extLst>
          </p:cNvPr>
          <p:cNvPicPr>
            <a:picLocks noChangeAspect="1"/>
          </p:cNvPicPr>
          <p:nvPr/>
        </p:nvPicPr>
        <p:blipFill>
          <a:blip r:embed="rId14"/>
          <a:stretch>
            <a:fillRect/>
          </a:stretch>
        </p:blipFill>
        <p:spPr>
          <a:xfrm>
            <a:off x="6074780" y="3357144"/>
            <a:ext cx="2461598" cy="1437118"/>
          </a:xfrm>
          <a:prstGeom prst="rect">
            <a:avLst/>
          </a:prstGeom>
        </p:spPr>
      </p:pic>
      <p:pic>
        <p:nvPicPr>
          <p:cNvPr id="37" name="Picture 36">
            <a:hlinkClick r:id="rId15"/>
            <a:extLst>
              <a:ext uri="{FF2B5EF4-FFF2-40B4-BE49-F238E27FC236}">
                <a16:creationId xmlns:a16="http://schemas.microsoft.com/office/drawing/2014/main" id="{6BF121AA-7D58-1554-F369-C8EDC8D07D06}"/>
              </a:ext>
            </a:extLst>
          </p:cNvPr>
          <p:cNvPicPr>
            <a:picLocks noChangeAspect="1"/>
          </p:cNvPicPr>
          <p:nvPr/>
        </p:nvPicPr>
        <p:blipFill>
          <a:blip r:embed="rId16"/>
          <a:stretch>
            <a:fillRect/>
          </a:stretch>
        </p:blipFill>
        <p:spPr>
          <a:xfrm>
            <a:off x="371568" y="5005058"/>
            <a:ext cx="2433596" cy="1429030"/>
          </a:xfrm>
          <a:prstGeom prst="rect">
            <a:avLst/>
          </a:prstGeom>
        </p:spPr>
      </p:pic>
    </p:spTree>
    <p:extLst>
      <p:ext uri="{BB962C8B-B14F-4D97-AF65-F5344CB8AC3E}">
        <p14:creationId xmlns:p14="http://schemas.microsoft.com/office/powerpoint/2010/main" val="26745970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2393003" y="3124727"/>
            <a:ext cx="4095346" cy="1194353"/>
          </a:xfrm>
          <a:prstGeom prst="rect">
            <a:avLst/>
          </a:prstGeom>
          <a:gradFill flip="none" rotWithShape="1">
            <a:gsLst>
              <a:gs pos="2000">
                <a:schemeClr val="bg1"/>
              </a:gs>
              <a:gs pos="51000">
                <a:schemeClr val="bg1">
                  <a:lumMod val="95000"/>
                </a:schemeClr>
              </a:gs>
            </a:gsLst>
            <a:lin ang="10800000" scaled="0"/>
            <a:tileRect/>
          </a:gradFill>
          <a:ln>
            <a:noFill/>
          </a:ln>
        </p:spPr>
        <p:txBody>
          <a:bodyPr vert="horz" lIns="640080" tIns="45720" rIns="91440" bIns="45720" rtlCol="0" anchor="ctr">
            <a:noAutofit/>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sz="4000"/>
              <a:t>Park &amp; Square</a:t>
            </a:r>
          </a:p>
        </p:txBody>
      </p:sp>
    </p:spTree>
    <p:extLst>
      <p:ext uri="{BB962C8B-B14F-4D97-AF65-F5344CB8AC3E}">
        <p14:creationId xmlns:p14="http://schemas.microsoft.com/office/powerpoint/2010/main" val="36011043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323439"/>
          </a:xfrm>
          <a:prstGeom prst="rect">
            <a:avLst/>
          </a:prstGeom>
          <a:noFill/>
        </p:spPr>
        <p:txBody>
          <a:bodyPr wrap="square">
            <a:spAutoFit/>
          </a:bodyPr>
          <a:lstStyle/>
          <a:p>
            <a:r>
              <a:rPr lang="en-US" sz="1600">
                <a:solidFill>
                  <a:srgbClr val="535353"/>
                </a:solidFill>
                <a:latin typeface="Open Sans" panose="020B0606030504020204" pitchFamily="34" charset="0"/>
              </a:rPr>
              <a:t>To provide a safe environment for the citizens, ACTi provides its cameras, analytics and VMS as a full solution for the public safety purposes. Gangster gathering, criminal activities, homeless issues and much more can all be detected using deep learning AI for prompt handling.</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61048"/>
            <a:ext cx="8616577" cy="1815882"/>
          </a:xfrm>
          <a:prstGeom prst="rect">
            <a:avLst/>
          </a:prstGeom>
          <a:noFill/>
        </p:spPr>
        <p:txBody>
          <a:bodyPr wrap="square">
            <a:spAutoFit/>
          </a:bodyPr>
          <a:lstStyle/>
          <a:p>
            <a:r>
              <a:rPr lang="en-US" sz="1600">
                <a:solidFill>
                  <a:srgbClr val="535353"/>
                </a:solidFill>
                <a:effectLst/>
                <a:latin typeface="Open Sans" panose="020B0606030504020204" pitchFamily="34" charset="0"/>
              </a:rPr>
              <a:t>The security or business management related challenges and solution requirements vary for each park and squares type. Since these public areas are open to everyone, gangster gathering, criminal activities and homeless issues are the challenges here.</a:t>
            </a:r>
          </a:p>
          <a:p>
            <a:endParaRPr lang="en-US" sz="1600">
              <a:solidFill>
                <a:srgbClr val="535353"/>
              </a:solidFill>
              <a:effectLst/>
              <a:latin typeface="Open Sans" panose="020B0606030504020204" pitchFamily="34" charset="0"/>
            </a:endParaRPr>
          </a:p>
          <a:p>
            <a:r>
              <a:rPr lang="en-US" sz="1600">
                <a:solidFill>
                  <a:srgbClr val="535353"/>
                </a:solidFill>
                <a:effectLst/>
                <a:latin typeface="Open Sans" panose="020B0606030504020204" pitchFamily="34" charset="0"/>
              </a:rPr>
              <a:t>To provide a safe environment for residents, ACTi incorporates its cameras, video management system, analytics, public intercom and much more for a complete and reliable solution for the public safety management.</a:t>
            </a:r>
          </a:p>
        </p:txBody>
      </p:sp>
      <p:pic>
        <p:nvPicPr>
          <p:cNvPr id="18434" name="Picture 2">
            <a:extLst>
              <a:ext uri="{FF2B5EF4-FFF2-40B4-BE49-F238E27FC236}">
                <a16:creationId xmlns:a16="http://schemas.microsoft.com/office/drawing/2014/main" id="{8A367A80-714F-B9AD-A47F-7D6AAD376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569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City Area: Park &amp; Square</a:t>
            </a:r>
          </a:p>
        </p:txBody>
      </p:sp>
      <p:pic>
        <p:nvPicPr>
          <p:cNvPr id="3" name="Picture 2">
            <a:extLst>
              <a:ext uri="{FF2B5EF4-FFF2-40B4-BE49-F238E27FC236}">
                <a16:creationId xmlns:a16="http://schemas.microsoft.com/office/drawing/2014/main" id="{1CA78D89-7F88-F76B-A988-21D9AB09668E}"/>
              </a:ext>
            </a:extLst>
          </p:cNvPr>
          <p:cNvPicPr>
            <a:picLocks noChangeAspect="1"/>
          </p:cNvPicPr>
          <p:nvPr/>
        </p:nvPicPr>
        <p:blipFill>
          <a:blip r:embed="rId3"/>
          <a:stretch>
            <a:fillRect/>
          </a:stretch>
        </p:blipFill>
        <p:spPr>
          <a:xfrm>
            <a:off x="495300" y="1916832"/>
            <a:ext cx="8153400" cy="4638675"/>
          </a:xfrm>
          <a:prstGeom prst="rect">
            <a:avLst/>
          </a:prstGeom>
        </p:spPr>
      </p:pic>
      <p:sp>
        <p:nvSpPr>
          <p:cNvPr id="2" name="TextBox 1">
            <a:extLst>
              <a:ext uri="{FF2B5EF4-FFF2-40B4-BE49-F238E27FC236}">
                <a16:creationId xmlns:a16="http://schemas.microsoft.com/office/drawing/2014/main" id="{1DE06AA8-DF40-069F-60E7-A9B19590C5CE}"/>
              </a:ext>
            </a:extLst>
          </p:cNvPr>
          <p:cNvSpPr txBox="1"/>
          <p:nvPr/>
        </p:nvSpPr>
        <p:spPr>
          <a:xfrm>
            <a:off x="2987824" y="2276872"/>
            <a:ext cx="1944216" cy="307777"/>
          </a:xfrm>
          <a:prstGeom prst="rect">
            <a:avLst/>
          </a:prstGeom>
          <a:solidFill>
            <a:schemeClr val="bg1"/>
          </a:solidFill>
        </p:spPr>
        <p:txBody>
          <a:bodyPr wrap="square" rtlCol="0">
            <a:spAutoFit/>
          </a:bodyPr>
          <a:lstStyle/>
          <a:p>
            <a:r>
              <a:rPr lang="en-US" sz="1400"/>
              <a:t>Outdoor Parking Area</a:t>
            </a:r>
          </a:p>
        </p:txBody>
      </p:sp>
      <p:sp>
        <p:nvSpPr>
          <p:cNvPr id="4" name="TextBox 3">
            <a:extLst>
              <a:ext uri="{FF2B5EF4-FFF2-40B4-BE49-F238E27FC236}">
                <a16:creationId xmlns:a16="http://schemas.microsoft.com/office/drawing/2014/main" id="{48F231AF-47FB-772B-CF4A-5C49EDB40E57}"/>
              </a:ext>
            </a:extLst>
          </p:cNvPr>
          <p:cNvSpPr txBox="1"/>
          <p:nvPr/>
        </p:nvSpPr>
        <p:spPr>
          <a:xfrm>
            <a:off x="4355976" y="3861048"/>
            <a:ext cx="576064" cy="307777"/>
          </a:xfrm>
          <a:prstGeom prst="rect">
            <a:avLst/>
          </a:prstGeom>
          <a:solidFill>
            <a:schemeClr val="bg1"/>
          </a:solidFill>
        </p:spPr>
        <p:txBody>
          <a:bodyPr wrap="square" rtlCol="0">
            <a:spAutoFit/>
          </a:bodyPr>
          <a:lstStyle/>
          <a:p>
            <a:r>
              <a:rPr lang="en-US" sz="1400"/>
              <a:t>Field</a:t>
            </a:r>
          </a:p>
        </p:txBody>
      </p:sp>
      <p:sp>
        <p:nvSpPr>
          <p:cNvPr id="5" name="TextBox 4">
            <a:extLst>
              <a:ext uri="{FF2B5EF4-FFF2-40B4-BE49-F238E27FC236}">
                <a16:creationId xmlns:a16="http://schemas.microsoft.com/office/drawing/2014/main" id="{C6D9C3F1-999D-3740-8ECD-A518273A72BE}"/>
              </a:ext>
            </a:extLst>
          </p:cNvPr>
          <p:cNvSpPr txBox="1"/>
          <p:nvPr/>
        </p:nvSpPr>
        <p:spPr>
          <a:xfrm>
            <a:off x="5580112" y="2852936"/>
            <a:ext cx="1224136" cy="307777"/>
          </a:xfrm>
          <a:prstGeom prst="rect">
            <a:avLst/>
          </a:prstGeom>
          <a:solidFill>
            <a:schemeClr val="bg1"/>
          </a:solidFill>
        </p:spPr>
        <p:txBody>
          <a:bodyPr wrap="square" rtlCol="0">
            <a:spAutoFit/>
          </a:bodyPr>
          <a:lstStyle/>
          <a:p>
            <a:r>
              <a:rPr lang="en-US" sz="1400"/>
              <a:t>Public Square</a:t>
            </a:r>
          </a:p>
        </p:txBody>
      </p:sp>
      <p:sp>
        <p:nvSpPr>
          <p:cNvPr id="6" name="TextBox 5">
            <a:extLst>
              <a:ext uri="{FF2B5EF4-FFF2-40B4-BE49-F238E27FC236}">
                <a16:creationId xmlns:a16="http://schemas.microsoft.com/office/drawing/2014/main" id="{799FE28F-B90D-ACB9-3B17-7E6A37CD63CF}"/>
              </a:ext>
            </a:extLst>
          </p:cNvPr>
          <p:cNvSpPr txBox="1"/>
          <p:nvPr/>
        </p:nvSpPr>
        <p:spPr>
          <a:xfrm>
            <a:off x="7164288" y="4437112"/>
            <a:ext cx="1224136" cy="307777"/>
          </a:xfrm>
          <a:prstGeom prst="rect">
            <a:avLst/>
          </a:prstGeom>
          <a:solidFill>
            <a:schemeClr val="bg1"/>
          </a:solidFill>
        </p:spPr>
        <p:txBody>
          <a:bodyPr wrap="square" rtlCol="0">
            <a:spAutoFit/>
          </a:bodyPr>
          <a:lstStyle/>
          <a:p>
            <a:r>
              <a:rPr lang="en-US" sz="1400"/>
              <a:t>Sports Court</a:t>
            </a:r>
          </a:p>
        </p:txBody>
      </p:sp>
      <p:sp>
        <p:nvSpPr>
          <p:cNvPr id="7" name="TextBox 6">
            <a:extLst>
              <a:ext uri="{FF2B5EF4-FFF2-40B4-BE49-F238E27FC236}">
                <a16:creationId xmlns:a16="http://schemas.microsoft.com/office/drawing/2014/main" id="{04271885-DC23-920E-C896-D4DADC7D9414}"/>
              </a:ext>
            </a:extLst>
          </p:cNvPr>
          <p:cNvSpPr txBox="1"/>
          <p:nvPr/>
        </p:nvSpPr>
        <p:spPr>
          <a:xfrm>
            <a:off x="1259632" y="5373216"/>
            <a:ext cx="1728192" cy="307777"/>
          </a:xfrm>
          <a:prstGeom prst="rect">
            <a:avLst/>
          </a:prstGeom>
          <a:solidFill>
            <a:schemeClr val="bg1"/>
          </a:solidFill>
        </p:spPr>
        <p:txBody>
          <a:bodyPr wrap="square" rtlCol="0">
            <a:spAutoFit/>
          </a:bodyPr>
          <a:lstStyle/>
          <a:p>
            <a:r>
              <a:rPr lang="en-US" sz="1400"/>
              <a:t>Pedestrian Overpass</a:t>
            </a:r>
          </a:p>
        </p:txBody>
      </p:sp>
      <p:sp>
        <p:nvSpPr>
          <p:cNvPr id="8" name="TextBox 7">
            <a:extLst>
              <a:ext uri="{FF2B5EF4-FFF2-40B4-BE49-F238E27FC236}">
                <a16:creationId xmlns:a16="http://schemas.microsoft.com/office/drawing/2014/main" id="{953D0380-D897-3631-C6C1-882EC29D1D3A}"/>
              </a:ext>
            </a:extLst>
          </p:cNvPr>
          <p:cNvSpPr txBox="1"/>
          <p:nvPr/>
        </p:nvSpPr>
        <p:spPr>
          <a:xfrm>
            <a:off x="1259632" y="3825044"/>
            <a:ext cx="864096" cy="307777"/>
          </a:xfrm>
          <a:prstGeom prst="rect">
            <a:avLst/>
          </a:prstGeom>
          <a:solidFill>
            <a:schemeClr val="bg1"/>
          </a:solidFill>
        </p:spPr>
        <p:txBody>
          <a:bodyPr wrap="square" rtlCol="0">
            <a:spAutoFit/>
          </a:bodyPr>
          <a:lstStyle/>
          <a:p>
            <a:r>
              <a:rPr lang="en-US" sz="1400"/>
              <a:t>Sidewalk</a:t>
            </a:r>
          </a:p>
        </p:txBody>
      </p:sp>
      <p:sp>
        <p:nvSpPr>
          <p:cNvPr id="9" name="TextBox 8">
            <a:extLst>
              <a:ext uri="{FF2B5EF4-FFF2-40B4-BE49-F238E27FC236}">
                <a16:creationId xmlns:a16="http://schemas.microsoft.com/office/drawing/2014/main" id="{654417B7-289A-9EDD-0A31-C9C0BD687C2F}"/>
              </a:ext>
            </a:extLst>
          </p:cNvPr>
          <p:cNvSpPr txBox="1"/>
          <p:nvPr/>
        </p:nvSpPr>
        <p:spPr>
          <a:xfrm>
            <a:off x="1187624" y="4236169"/>
            <a:ext cx="576064" cy="307777"/>
          </a:xfrm>
          <a:prstGeom prst="rect">
            <a:avLst/>
          </a:prstGeom>
          <a:solidFill>
            <a:schemeClr val="bg1"/>
          </a:solidFill>
        </p:spPr>
        <p:txBody>
          <a:bodyPr wrap="square" rtlCol="0">
            <a:spAutoFit/>
          </a:bodyPr>
          <a:lstStyle/>
          <a:p>
            <a:r>
              <a:rPr lang="en-US" sz="1400"/>
              <a:t>Road</a:t>
            </a:r>
          </a:p>
        </p:txBody>
      </p:sp>
    </p:spTree>
    <p:extLst>
      <p:ext uri="{BB962C8B-B14F-4D97-AF65-F5344CB8AC3E}">
        <p14:creationId xmlns:p14="http://schemas.microsoft.com/office/powerpoint/2010/main" val="30524432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 vs Locations</a:t>
            </a:r>
          </a:p>
        </p:txBody>
      </p:sp>
      <p:graphicFrame>
        <p:nvGraphicFramePr>
          <p:cNvPr id="4" name="Table 3">
            <a:extLst>
              <a:ext uri="{FF2B5EF4-FFF2-40B4-BE49-F238E27FC236}">
                <a16:creationId xmlns:a16="http://schemas.microsoft.com/office/drawing/2014/main" id="{6C89F2A5-E7F7-1D64-3B02-3D96EE92A311}"/>
              </a:ext>
            </a:extLst>
          </p:cNvPr>
          <p:cNvGraphicFramePr>
            <a:graphicFrameLocks noGrp="1"/>
          </p:cNvGraphicFramePr>
          <p:nvPr/>
        </p:nvGraphicFramePr>
        <p:xfrm>
          <a:off x="83507" y="1680575"/>
          <a:ext cx="8800839" cy="5104985"/>
        </p:xfrm>
        <a:graphic>
          <a:graphicData uri="http://schemas.openxmlformats.org/drawingml/2006/table">
            <a:tbl>
              <a:tblPr firstRow="1" bandRow="1">
                <a:tableStyleId>{5C22544A-7EE6-4342-B048-85BDC9FD1C3A}</a:tableStyleId>
              </a:tblPr>
              <a:tblGrid>
                <a:gridCol w="2079142">
                  <a:extLst>
                    <a:ext uri="{9D8B030D-6E8A-4147-A177-3AD203B41FA5}">
                      <a16:colId xmlns:a16="http://schemas.microsoft.com/office/drawing/2014/main" val="2167205820"/>
                    </a:ext>
                  </a:extLst>
                </a:gridCol>
                <a:gridCol w="898445">
                  <a:extLst>
                    <a:ext uri="{9D8B030D-6E8A-4147-A177-3AD203B41FA5}">
                      <a16:colId xmlns:a16="http://schemas.microsoft.com/office/drawing/2014/main" val="2565856468"/>
                    </a:ext>
                  </a:extLst>
                </a:gridCol>
                <a:gridCol w="831891">
                  <a:extLst>
                    <a:ext uri="{9D8B030D-6E8A-4147-A177-3AD203B41FA5}">
                      <a16:colId xmlns:a16="http://schemas.microsoft.com/office/drawing/2014/main" val="3900648050"/>
                    </a:ext>
                  </a:extLst>
                </a:gridCol>
                <a:gridCol w="709881">
                  <a:extLst>
                    <a:ext uri="{9D8B030D-6E8A-4147-A177-3AD203B41FA5}">
                      <a16:colId xmlns:a16="http://schemas.microsoft.com/office/drawing/2014/main" val="2122113404"/>
                    </a:ext>
                  </a:extLst>
                </a:gridCol>
                <a:gridCol w="1164646">
                  <a:extLst>
                    <a:ext uri="{9D8B030D-6E8A-4147-A177-3AD203B41FA5}">
                      <a16:colId xmlns:a16="http://schemas.microsoft.com/office/drawing/2014/main" val="3155535811"/>
                    </a:ext>
                  </a:extLst>
                </a:gridCol>
                <a:gridCol w="1131373">
                  <a:extLst>
                    <a:ext uri="{9D8B030D-6E8A-4147-A177-3AD203B41FA5}">
                      <a16:colId xmlns:a16="http://schemas.microsoft.com/office/drawing/2014/main" val="2748578960"/>
                    </a:ext>
                  </a:extLst>
                </a:gridCol>
                <a:gridCol w="1020452">
                  <a:extLst>
                    <a:ext uri="{9D8B030D-6E8A-4147-A177-3AD203B41FA5}">
                      <a16:colId xmlns:a16="http://schemas.microsoft.com/office/drawing/2014/main" val="2393102404"/>
                    </a:ext>
                  </a:extLst>
                </a:gridCol>
                <a:gridCol w="965009">
                  <a:extLst>
                    <a:ext uri="{9D8B030D-6E8A-4147-A177-3AD203B41FA5}">
                      <a16:colId xmlns:a16="http://schemas.microsoft.com/office/drawing/2014/main" val="3567203134"/>
                    </a:ext>
                  </a:extLst>
                </a:gridCol>
              </a:tblGrid>
              <a:tr h="427972">
                <a:tc>
                  <a:txBody>
                    <a:bodyPr/>
                    <a:lstStyle/>
                    <a:p>
                      <a:endParaRPr lang="en-US" sz="1300">
                        <a:solidFill>
                          <a:schemeClr val="tx1">
                            <a:lumMod val="76000"/>
                            <a:lumOff val="24000"/>
                          </a:schemeClr>
                        </a:solidFill>
                      </a:endParaRPr>
                    </a:p>
                  </a:txBody>
                  <a:tcPr/>
                </a:tc>
                <a:tc>
                  <a:txBody>
                    <a:bodyPr/>
                    <a:lstStyle/>
                    <a:p>
                      <a:pPr lvl="0">
                        <a:buNone/>
                      </a:pPr>
                      <a:r>
                        <a:rPr lang="en-US" sz="1300">
                          <a:solidFill>
                            <a:schemeClr val="bg1"/>
                          </a:solidFill>
                        </a:rPr>
                        <a:t>Parking Lot</a:t>
                      </a:r>
                    </a:p>
                  </a:txBody>
                  <a:tcPr/>
                </a:tc>
                <a:tc>
                  <a:txBody>
                    <a:bodyPr/>
                    <a:lstStyle/>
                    <a:p>
                      <a:pPr lvl="0">
                        <a:buNone/>
                      </a:pPr>
                      <a:r>
                        <a:rPr lang="en-US" sz="1300">
                          <a:solidFill>
                            <a:schemeClr val="bg1"/>
                          </a:solidFill>
                        </a:rPr>
                        <a:t>Sidewalk</a:t>
                      </a:r>
                    </a:p>
                  </a:txBody>
                  <a:tcPr/>
                </a:tc>
                <a:tc>
                  <a:txBody>
                    <a:bodyPr/>
                    <a:lstStyle/>
                    <a:p>
                      <a:r>
                        <a:rPr lang="en-US" sz="1300">
                          <a:solidFill>
                            <a:schemeClr val="bg1"/>
                          </a:solidFill>
                        </a:rPr>
                        <a:t>Road</a:t>
                      </a:r>
                    </a:p>
                  </a:txBody>
                  <a:tcPr/>
                </a:tc>
                <a:tc>
                  <a:txBody>
                    <a:bodyPr/>
                    <a:lstStyle/>
                    <a:p>
                      <a:r>
                        <a:rPr lang="en-US" sz="1300">
                          <a:solidFill>
                            <a:schemeClr val="bg1"/>
                          </a:solidFill>
                        </a:rPr>
                        <a:t>Public Square</a:t>
                      </a:r>
                    </a:p>
                  </a:txBody>
                  <a:tcPr/>
                </a:tc>
                <a:tc>
                  <a:txBody>
                    <a:bodyPr/>
                    <a:lstStyle/>
                    <a:p>
                      <a:r>
                        <a:rPr lang="en-US" sz="1300">
                          <a:solidFill>
                            <a:schemeClr val="bg1"/>
                          </a:solidFill>
                        </a:rPr>
                        <a:t>Pedestrian Overpass</a:t>
                      </a:r>
                    </a:p>
                  </a:txBody>
                  <a:tcPr/>
                </a:tc>
                <a:tc>
                  <a:txBody>
                    <a:bodyPr/>
                    <a:lstStyle/>
                    <a:p>
                      <a:r>
                        <a:rPr lang="en-US" sz="1300">
                          <a:solidFill>
                            <a:schemeClr val="bg1"/>
                          </a:solidFill>
                        </a:rPr>
                        <a:t>Sports Court</a:t>
                      </a:r>
                    </a:p>
                  </a:txBody>
                  <a:tcPr/>
                </a:tc>
                <a:tc>
                  <a:txBody>
                    <a:bodyPr/>
                    <a:lstStyle/>
                    <a:p>
                      <a:r>
                        <a:rPr lang="en-US" sz="1300">
                          <a:solidFill>
                            <a:schemeClr val="bg1"/>
                          </a:solidFill>
                        </a:rPr>
                        <a:t>Field</a:t>
                      </a:r>
                    </a:p>
                  </a:txBody>
                  <a:tcPr/>
                </a:tc>
                <a:extLst>
                  <a:ext uri="{0D108BD9-81ED-4DB2-BD59-A6C34878D82A}">
                    <a16:rowId xmlns:a16="http://schemas.microsoft.com/office/drawing/2014/main" val="2090737549"/>
                  </a:ext>
                </a:extLst>
              </a:tr>
              <a:tr h="475405">
                <a:tc>
                  <a:txBody>
                    <a:bodyPr/>
                    <a:lstStyle/>
                    <a:p>
                      <a:pPr lvl="0" algn="l">
                        <a:lnSpc>
                          <a:spcPct val="100000"/>
                        </a:lnSpc>
                        <a:spcBef>
                          <a:spcPts val="0"/>
                        </a:spcBef>
                        <a:spcAft>
                          <a:spcPts val="0"/>
                        </a:spcAft>
                        <a:buNone/>
                      </a:pPr>
                      <a:r>
                        <a:rPr lang="en-US" sz="1300" b="0" i="0" u="none" strike="noStrike" noProof="0">
                          <a:solidFill>
                            <a:schemeClr val="tx1">
                              <a:lumMod val="76000"/>
                              <a:lumOff val="24000"/>
                            </a:schemeClr>
                          </a:solidFill>
                          <a:latin typeface="Calibri"/>
                        </a:rPr>
                        <a:t>Restricted Area Driving Detection</a:t>
                      </a:r>
                      <a:endParaRPr lang="en-US" sz="1300" b="0" i="0" u="none" strike="noStrike" noProof="0">
                        <a:solidFill>
                          <a:srgbClr val="000000"/>
                        </a:solidFill>
                        <a:latin typeface="Calibri"/>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078924313"/>
                  </a:ext>
                </a:extLst>
              </a:tr>
              <a:tr h="475405">
                <a:tc>
                  <a:txBody>
                    <a:bodyPr/>
                    <a:lstStyle/>
                    <a:p>
                      <a:pPr lvl="0" algn="l">
                        <a:lnSpc>
                          <a:spcPct val="100000"/>
                        </a:lnSpc>
                        <a:spcBef>
                          <a:spcPts val="0"/>
                        </a:spcBef>
                        <a:spcAft>
                          <a:spcPts val="0"/>
                        </a:spcAft>
                        <a:buNone/>
                      </a:pPr>
                      <a:r>
                        <a:rPr lang="en-US" sz="1300" b="0" i="0" u="none" strike="noStrike" noProof="0">
                          <a:solidFill>
                            <a:schemeClr val="tx1">
                              <a:lumMod val="76000"/>
                              <a:lumOff val="24000"/>
                            </a:schemeClr>
                          </a:solidFill>
                          <a:latin typeface="Calibri"/>
                        </a:rPr>
                        <a:t>Suspicious Loitering Detection</a:t>
                      </a:r>
                      <a:endParaRPr lang="en-US" sz="1300" b="0" i="0" u="none" strike="noStrike" noProof="0">
                        <a:solidFill>
                          <a:srgbClr val="000000"/>
                        </a:solidFill>
                        <a:latin typeface="Calibri"/>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461784252"/>
                  </a:ext>
                </a:extLst>
              </a:tr>
              <a:tr h="475405">
                <a:tc>
                  <a:txBody>
                    <a:bodyPr/>
                    <a:lstStyle/>
                    <a:p>
                      <a:pPr lvl="0">
                        <a:buNone/>
                      </a:pPr>
                      <a:r>
                        <a:rPr lang="en-US" sz="1300">
                          <a:solidFill>
                            <a:schemeClr val="tx1">
                              <a:lumMod val="76000"/>
                              <a:lumOff val="24000"/>
                            </a:schemeClr>
                          </a:solidFill>
                        </a:rPr>
                        <a:t>Trespassing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pPr lvl="0">
                        <a:buNone/>
                      </a:pPr>
                      <a:r>
                        <a:rPr lang="en-US" sz="130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674638168"/>
                  </a:ext>
                </a:extLst>
              </a:tr>
              <a:tr h="475405">
                <a:tc>
                  <a:txBody>
                    <a:bodyPr/>
                    <a:lstStyle/>
                    <a:p>
                      <a:pPr lvl="0">
                        <a:buNone/>
                      </a:pPr>
                      <a:r>
                        <a:rPr lang="en-US" sz="1300">
                          <a:solidFill>
                            <a:schemeClr val="tx1">
                              <a:lumMod val="76000"/>
                              <a:lumOff val="24000"/>
                            </a:schemeClr>
                          </a:solidFill>
                        </a:rPr>
                        <a:t>Blacklisted Persons Identification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75405">
                <a:tc>
                  <a:txBody>
                    <a:bodyPr/>
                    <a:lstStyle/>
                    <a:p>
                      <a:r>
                        <a:rPr lang="en-US" sz="1300">
                          <a:solidFill>
                            <a:schemeClr val="tx1">
                              <a:lumMod val="76000"/>
                              <a:lumOff val="24000"/>
                            </a:schemeClr>
                          </a:solidFill>
                        </a:rPr>
                        <a:t>Intercom Service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1261085878"/>
                  </a:ext>
                </a:extLst>
              </a:tr>
              <a:tr h="475405">
                <a:tc>
                  <a:txBody>
                    <a:bodyPr/>
                    <a:lstStyle/>
                    <a:p>
                      <a:r>
                        <a:rPr lang="en-US" sz="1300">
                          <a:solidFill>
                            <a:schemeClr val="tx1">
                              <a:lumMod val="76000"/>
                              <a:lumOff val="24000"/>
                            </a:schemeClr>
                          </a:solidFill>
                        </a:rPr>
                        <a:t>On-the-Go Surveillance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0837835"/>
                  </a:ext>
                </a:extLst>
              </a:tr>
              <a:tr h="475405">
                <a:tc>
                  <a:txBody>
                    <a:bodyPr/>
                    <a:lstStyle/>
                    <a:p>
                      <a:pPr lvl="0">
                        <a:buNone/>
                      </a:pPr>
                      <a:r>
                        <a:rPr lang="en-US" sz="1300">
                          <a:solidFill>
                            <a:schemeClr val="tx1">
                              <a:lumMod val="76000"/>
                              <a:lumOff val="24000"/>
                            </a:schemeClr>
                          </a:solidFill>
                        </a:rPr>
                        <a:t>Real-time Suspect Tracking</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81362">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75405">
                <a:tc>
                  <a:txBody>
                    <a:bodyPr/>
                    <a:lstStyle/>
                    <a:p>
                      <a:pPr lvl="0">
                        <a:buNone/>
                      </a:pPr>
                      <a:r>
                        <a:rPr lang="en-US" sz="1300">
                          <a:solidFill>
                            <a:schemeClr val="tx1">
                              <a:lumMod val="76000"/>
                              <a:lumOff val="24000"/>
                            </a:schemeClr>
                          </a:solidFill>
                        </a:rPr>
                        <a:t>Video Evidence Push to NVR by Mobile Phone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40337021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pic>
        <p:nvPicPr>
          <p:cNvPr id="26" name="Picture 25">
            <a:hlinkClick r:id="rId3"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4"/>
          <a:stretch>
            <a:fillRect/>
          </a:stretch>
        </p:blipFill>
        <p:spPr>
          <a:xfrm>
            <a:off x="285009" y="2137100"/>
            <a:ext cx="1620180" cy="2745305"/>
          </a:xfrm>
          <a:prstGeom prst="rect">
            <a:avLst/>
          </a:prstGeom>
        </p:spPr>
      </p:pic>
      <p:pic>
        <p:nvPicPr>
          <p:cNvPr id="30" name="Picture 29">
            <a:hlinkClick r:id="rId5"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6"/>
          <a:stretch>
            <a:fillRect/>
          </a:stretch>
        </p:blipFill>
        <p:spPr>
          <a:xfrm>
            <a:off x="1980515" y="2206064"/>
            <a:ext cx="1655381" cy="2445872"/>
          </a:xfrm>
          <a:prstGeom prst="rect">
            <a:avLst/>
          </a:prstGeom>
        </p:spPr>
      </p:pic>
      <p:pic>
        <p:nvPicPr>
          <p:cNvPr id="3" name="Picture 2">
            <a:hlinkClick r:id="rId7" action="ppaction://hlinksldjump"/>
            <a:extLst>
              <a:ext uri="{FF2B5EF4-FFF2-40B4-BE49-F238E27FC236}">
                <a16:creationId xmlns:a16="http://schemas.microsoft.com/office/drawing/2014/main" id="{B0D1E397-AA2B-936C-CC9C-FA6C642D1578}"/>
              </a:ext>
            </a:extLst>
          </p:cNvPr>
          <p:cNvPicPr>
            <a:picLocks noChangeAspect="1"/>
          </p:cNvPicPr>
          <p:nvPr/>
        </p:nvPicPr>
        <p:blipFill>
          <a:blip r:embed="rId8"/>
          <a:stretch>
            <a:fillRect/>
          </a:stretch>
        </p:blipFill>
        <p:spPr>
          <a:xfrm>
            <a:off x="3676787" y="2132856"/>
            <a:ext cx="1687301" cy="2155996"/>
          </a:xfrm>
          <a:prstGeom prst="rect">
            <a:avLst/>
          </a:prstGeom>
        </p:spPr>
      </p:pic>
      <p:pic>
        <p:nvPicPr>
          <p:cNvPr id="5" name="Picture 4">
            <a:hlinkClick r:id="rId9" action="ppaction://hlinksldjump"/>
            <a:extLst>
              <a:ext uri="{FF2B5EF4-FFF2-40B4-BE49-F238E27FC236}">
                <a16:creationId xmlns:a16="http://schemas.microsoft.com/office/drawing/2014/main" id="{5EB4FD35-E519-81ED-5A16-C59EF393C237}"/>
              </a:ext>
            </a:extLst>
          </p:cNvPr>
          <p:cNvPicPr>
            <a:picLocks noChangeAspect="1"/>
          </p:cNvPicPr>
          <p:nvPr/>
        </p:nvPicPr>
        <p:blipFill>
          <a:blip r:embed="rId10"/>
          <a:stretch>
            <a:fillRect/>
          </a:stretch>
        </p:blipFill>
        <p:spPr>
          <a:xfrm>
            <a:off x="5407758" y="2204864"/>
            <a:ext cx="1687301" cy="2455023"/>
          </a:xfrm>
          <a:prstGeom prst="rect">
            <a:avLst/>
          </a:prstGeom>
        </p:spPr>
      </p:pic>
      <p:pic>
        <p:nvPicPr>
          <p:cNvPr id="7" name="Picture 6">
            <a:hlinkClick r:id="rId11" action="ppaction://hlinksldjump"/>
            <a:extLst>
              <a:ext uri="{FF2B5EF4-FFF2-40B4-BE49-F238E27FC236}">
                <a16:creationId xmlns:a16="http://schemas.microsoft.com/office/drawing/2014/main" id="{76D11AA0-783F-CBFE-DC3E-0ECDE77185AD}"/>
              </a:ext>
            </a:extLst>
          </p:cNvPr>
          <p:cNvPicPr>
            <a:picLocks noChangeAspect="1"/>
          </p:cNvPicPr>
          <p:nvPr/>
        </p:nvPicPr>
        <p:blipFill>
          <a:blip r:embed="rId12"/>
          <a:stretch>
            <a:fillRect/>
          </a:stretch>
        </p:blipFill>
        <p:spPr>
          <a:xfrm>
            <a:off x="7164289" y="2132857"/>
            <a:ext cx="1722670" cy="2519080"/>
          </a:xfrm>
          <a:prstGeom prst="rect">
            <a:avLst/>
          </a:prstGeom>
        </p:spPr>
      </p:pic>
    </p:spTree>
    <p:extLst>
      <p:ext uri="{BB962C8B-B14F-4D97-AF65-F5344CB8AC3E}">
        <p14:creationId xmlns:p14="http://schemas.microsoft.com/office/powerpoint/2010/main" val="1631634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pic>
        <p:nvPicPr>
          <p:cNvPr id="4" name="Picture 3">
            <a:hlinkClick r:id="rId3" action="ppaction://hlinksldjump"/>
            <a:extLst>
              <a:ext uri="{FF2B5EF4-FFF2-40B4-BE49-F238E27FC236}">
                <a16:creationId xmlns:a16="http://schemas.microsoft.com/office/drawing/2014/main" id="{13AEB931-F8A0-B3FD-B18A-D6AF3AF45E58}"/>
              </a:ext>
            </a:extLst>
          </p:cNvPr>
          <p:cNvPicPr>
            <a:picLocks noChangeAspect="1"/>
          </p:cNvPicPr>
          <p:nvPr/>
        </p:nvPicPr>
        <p:blipFill>
          <a:blip r:embed="rId4"/>
          <a:stretch>
            <a:fillRect/>
          </a:stretch>
        </p:blipFill>
        <p:spPr>
          <a:xfrm>
            <a:off x="134416" y="2183971"/>
            <a:ext cx="1781233" cy="2445872"/>
          </a:xfrm>
          <a:prstGeom prst="rect">
            <a:avLst/>
          </a:prstGeom>
        </p:spPr>
      </p:pic>
      <p:pic>
        <p:nvPicPr>
          <p:cNvPr id="8" name="Picture 7">
            <a:hlinkClick r:id="rId5" action="ppaction://hlinksldjump"/>
            <a:extLst>
              <a:ext uri="{FF2B5EF4-FFF2-40B4-BE49-F238E27FC236}">
                <a16:creationId xmlns:a16="http://schemas.microsoft.com/office/drawing/2014/main" id="{19531D3D-FD3F-8542-57AF-F22984F988CA}"/>
              </a:ext>
            </a:extLst>
          </p:cNvPr>
          <p:cNvPicPr>
            <a:picLocks noChangeAspect="1"/>
          </p:cNvPicPr>
          <p:nvPr/>
        </p:nvPicPr>
        <p:blipFill>
          <a:blip r:embed="rId6"/>
          <a:stretch>
            <a:fillRect/>
          </a:stretch>
        </p:blipFill>
        <p:spPr>
          <a:xfrm>
            <a:off x="1949240" y="2172731"/>
            <a:ext cx="1761179" cy="2984461"/>
          </a:xfrm>
          <a:prstGeom prst="rect">
            <a:avLst/>
          </a:prstGeom>
        </p:spPr>
      </p:pic>
      <p:pic>
        <p:nvPicPr>
          <p:cNvPr id="10" name="Picture 9">
            <a:hlinkClick r:id="rId7" action="ppaction://hlinksldjump"/>
            <a:extLst>
              <a:ext uri="{FF2B5EF4-FFF2-40B4-BE49-F238E27FC236}">
                <a16:creationId xmlns:a16="http://schemas.microsoft.com/office/drawing/2014/main" id="{CB9B5092-9A75-B281-FF36-CF8871585872}"/>
              </a:ext>
            </a:extLst>
          </p:cNvPr>
          <p:cNvPicPr>
            <a:picLocks noChangeAspect="1"/>
          </p:cNvPicPr>
          <p:nvPr/>
        </p:nvPicPr>
        <p:blipFill>
          <a:blip r:embed="rId8"/>
          <a:stretch>
            <a:fillRect/>
          </a:stretch>
        </p:blipFill>
        <p:spPr>
          <a:xfrm>
            <a:off x="3660426" y="2183971"/>
            <a:ext cx="1776465" cy="2984461"/>
          </a:xfrm>
          <a:prstGeom prst="rect">
            <a:avLst/>
          </a:prstGeom>
        </p:spPr>
      </p:pic>
      <p:pic>
        <p:nvPicPr>
          <p:cNvPr id="12" name="Picture 11">
            <a:hlinkClick r:id="rId9" action="ppaction://hlinksldjump"/>
            <a:extLst>
              <a:ext uri="{FF2B5EF4-FFF2-40B4-BE49-F238E27FC236}">
                <a16:creationId xmlns:a16="http://schemas.microsoft.com/office/drawing/2014/main" id="{2538E427-5250-70D7-6A0C-2E450C00D8BD}"/>
              </a:ext>
            </a:extLst>
          </p:cNvPr>
          <p:cNvPicPr>
            <a:picLocks noChangeAspect="1"/>
          </p:cNvPicPr>
          <p:nvPr/>
        </p:nvPicPr>
        <p:blipFill>
          <a:blip r:embed="rId10"/>
          <a:stretch>
            <a:fillRect/>
          </a:stretch>
        </p:blipFill>
        <p:spPr>
          <a:xfrm>
            <a:off x="5456832" y="2213289"/>
            <a:ext cx="1776465" cy="2224978"/>
          </a:xfrm>
          <a:prstGeom prst="rect">
            <a:avLst/>
          </a:prstGeom>
        </p:spPr>
      </p:pic>
      <p:pic>
        <p:nvPicPr>
          <p:cNvPr id="14" name="Picture 13">
            <a:hlinkClick r:id="rId11" action="ppaction://hlinksldjump"/>
            <a:extLst>
              <a:ext uri="{FF2B5EF4-FFF2-40B4-BE49-F238E27FC236}">
                <a16:creationId xmlns:a16="http://schemas.microsoft.com/office/drawing/2014/main" id="{D07C87F9-97AA-B8E9-8E4A-1D32B6714D30}"/>
              </a:ext>
            </a:extLst>
          </p:cNvPr>
          <p:cNvPicPr>
            <a:picLocks noChangeAspect="1"/>
          </p:cNvPicPr>
          <p:nvPr/>
        </p:nvPicPr>
        <p:blipFill>
          <a:blip r:embed="rId12"/>
          <a:stretch>
            <a:fillRect/>
          </a:stretch>
        </p:blipFill>
        <p:spPr>
          <a:xfrm>
            <a:off x="7222733" y="2183971"/>
            <a:ext cx="1785079" cy="2774826"/>
          </a:xfrm>
          <a:prstGeom prst="rect">
            <a:avLst/>
          </a:prstGeom>
        </p:spPr>
      </p:pic>
    </p:spTree>
    <p:extLst>
      <p:ext uri="{BB962C8B-B14F-4D97-AF65-F5344CB8AC3E}">
        <p14:creationId xmlns:p14="http://schemas.microsoft.com/office/powerpoint/2010/main" val="13448698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Restricted Area Driving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Detects vehicles appearing in the restricted areas, such as sidewalks, parks and other non-drivable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are many locations where the motor vehicles are not permitted to drive. They may include sidewalks, public squares, parks, certain types of tunnels, bridges and other locations. The violation will be detected by the vehicle detection analytics and reported instantly.</a:t>
            </a: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Vehicle Enter Area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2045E570-894A-690B-756F-C46E485C4B8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5A3ED1-8832-C4C7-793F-5EDF04A09D7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86B799F2-8B0C-9633-9AE9-1D2BB671D400}"/>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BF15C83A-D68D-7DEB-13EE-C035FA71079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1F90D7B5-B4D6-3BEF-AA67-10A9F1317AC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76E7ABF4-7295-8AD2-707E-F7D396BE46C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98D9CC05-A5B1-CC67-A621-EE0B0E47A51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D7B77C39-BAEA-3715-8A8D-AEA5B48C72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E5787F72-AEB9-C354-2B7D-07F980A4862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ABF5C62-E894-D03C-25BD-08FF198260E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59C661B-AAE0-6AA3-096F-2318212E09A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C5342142-6942-9775-B4A7-EA561C5033BC}"/>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4316E941-A238-E260-A178-965294DA5615}"/>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D202C5E-19C0-D050-CA2A-6C05F6A37B1E}"/>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DA8B0976-183E-7DB6-AA6D-192FF6CFA332}"/>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F727FD6A-609C-8219-6F2B-186D2984AC5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4998A00A-A951-6599-0876-194868D373FD}"/>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884749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Loitering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suspiciously loitering people during night hours in public places.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public areas are monitored for the safety purposes. One of the signs of potential safety risk is the detection of suspicious loitering in the public areas such as city parks, especially at night.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Loitering</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06B8BAC-AA1B-C730-6EC7-54CE9DC1D69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E980A6B-AADF-3718-AB91-510C7CC2B1E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BBB2541-3C7F-7BD6-7B01-D4E821988F1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A78E5350-8FD7-21E7-946C-C24D7CCC9F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697FC36A-7510-59BF-50DC-F9AEB6A5E0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22EAA28-D0C1-CBF0-7E83-241617131C6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4F4BD85-95A6-C4F4-1F6F-EC885978831E}"/>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9B776397-910E-0FF0-40F7-623D1534CC5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D47736B0-D2DB-68B3-D039-462C88001BA0}"/>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D775DCF6-F31F-159D-8585-E6CDE90C967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9649788D-F793-689E-F44D-68BD9E3E271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716E313D-0AC1-5294-8644-84BC650226BC}"/>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71C2220-8DA6-42AC-1F6B-B8F4F06BC69E}"/>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B8D9EE58-53DD-754A-2A08-64B5230D075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037F25A8-1CBF-5FBB-ACAA-523A30E6DCAB}"/>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6A06233-2E03-5A17-00FA-8428848515F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2EA13CB-83AA-4DAE-CB80-4A37FCBB0BBF}"/>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070983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residential areas, schools. There are also some places that are open for anyone during daytime but are closed at night due to safety reasons. For example, certain parks and outdoor sport courts. Entering those areas at night would be considered trespassing.</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0482" name="Picture 2">
            <a:extLst>
              <a:ext uri="{FF2B5EF4-FFF2-40B4-BE49-F238E27FC236}">
                <a16:creationId xmlns:a16="http://schemas.microsoft.com/office/drawing/2014/main" id="{0244A515-9037-798A-3DF6-91CC36E58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939CB3-3BDB-B4F9-5B3D-B68B4CFBD0E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6A3668-0164-63A6-FFD4-96B543D2458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5B091EE4-A00B-EE59-5D79-FC7C3CC66D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24D0AA2-77EC-F606-FA25-CDE2F98A6F0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0F9B8DBB-7DCC-9513-57A7-561C7C031D2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18F72F8-916B-CEF0-3BF4-7C9BCACEFE6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A6A464-2762-8008-5CB6-36BFFFD132F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E7B4A89-6481-5E51-D024-0D7EE4A7D782}"/>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0444B07D-2CAA-4F65-A3D0-CB5CE56027CD}"/>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1ABCEC2-1FFC-C582-6133-532D98097DB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848C8E55-9671-2F91-3AD8-4C5C9549BB49}"/>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AAE0FC3-197E-5560-B053-962017A0EFA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BFB6F34C-738B-3C5E-9FB3-27DC8732B27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C9066A8F-AA4A-D6D2-6978-86D5C35AC4D1}"/>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7EF77D4-34E1-30B5-039B-CF645CDFA6C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80A3BC0-5489-429B-1A46-20BB00A27BD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CD5E8D3-1EC5-C724-E87D-2EFB8740ED8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11668044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unattended objects, such as bags, boxes, suitcases, strollers, carts, are considered risk items that should be handled quickly. Those objects can sometimes simply be of value and someone accidentally forgot them there. An early detection saves them from being stolen.</a:t>
            </a:r>
          </a:p>
          <a:p>
            <a:pPr algn="l"/>
            <a:r>
              <a:rPr lang="en-US" sz="1600">
                <a:solidFill>
                  <a:schemeClr val="tx1">
                    <a:lumMod val="50000"/>
                    <a:lumOff val="50000"/>
                  </a:schemeClr>
                </a:solidFill>
                <a:latin typeface="Open Sans" panose="020B0606030504020204" pitchFamily="34" charset="0"/>
              </a:rPr>
              <a:t>Rarely, these items could also pose threats as being malicious. They could disguise explosives or other dangerous substances.</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Unattended Object </a:t>
            </a:r>
            <a:r>
              <a:rPr lang="en-US" sz="1600" b="1" i="0">
                <a:solidFill>
                  <a:srgbClr val="535353"/>
                </a:solidFill>
                <a:effectLst/>
                <a:latin typeface="Open Sans" panose="020B0606030504020204" pitchFamily="34" charset="0"/>
              </a:rPr>
              <a:t>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3554" name="Picture 2">
            <a:extLst>
              <a:ext uri="{FF2B5EF4-FFF2-40B4-BE49-F238E27FC236}">
                <a16:creationId xmlns:a16="http://schemas.microsoft.com/office/drawing/2014/main" id="{3582C019-CD26-F21D-2BCE-B5951A12E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33" y="1682701"/>
            <a:ext cx="3079457" cy="209403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2078018-189B-FBB5-40AD-9DEAF971790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D802669-C147-5301-3821-CECA66450E8C}"/>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AFF84373-1CD1-59A7-69BC-35BB6F67B9AD}"/>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A4244EF-AA33-57B6-6193-27825775D15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BC55B77-EFEC-92BB-A0F8-95E607F1DB4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BA508AA8-35B9-F279-6233-A34251CDB8CE}"/>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1BC08C10-9EEE-045C-12F8-F921228154E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571C007-801F-5DBA-58D4-7DC0064B4DF4}"/>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FBABF6C3-C3D7-10C0-5EF1-7B1E436A2B2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F5969F6D-B69F-9CF7-4009-8D5F6A9B985A}"/>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7EA84FDC-619C-D689-A7C3-1644E4BC1B5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D28C0318-5C9C-B50E-BD8F-7B981F4BD6BB}"/>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C9C0383F-BEDD-48E3-5270-4CD0B3227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163B7617-0491-C523-6A4B-C7F4FD3297C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B44F8087-2B93-7DA2-17BB-6154B3D913A8}"/>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5DD3A0F4-D25F-7B8C-B607-EFF36E9BA4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03DA7EE2-8C3F-383B-EFF0-803EA618C9D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52902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Blacklisted Persons Identification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the blacklisted persons by recognizing their faces automatically.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There may be various types of attention lists. There may be lists maintained by the police department. There may also be lists created by the private sector for the safety purposes, such as for the shoplifting prevention.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Recognition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24578" name="Picture 2">
            <a:extLst>
              <a:ext uri="{FF2B5EF4-FFF2-40B4-BE49-F238E27FC236}">
                <a16:creationId xmlns:a16="http://schemas.microsoft.com/office/drawing/2014/main" id="{9189928E-989C-CBBC-94E3-33082F2E46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988" y="1703543"/>
            <a:ext cx="3106061" cy="20854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D8A0318-D5AC-BD80-F066-B7DA67C8F36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79ED091-D94A-25E8-4E55-CEC838BAF5CE}"/>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CA986B8C-97E0-6A5D-C78F-535C95ABA5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E23ACF18-643D-EBA6-A6C3-EB51107EC58A}"/>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D13E38F-D8B7-23FB-6E7D-F3A98426460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30137F0-A6A5-26A5-5F90-8290962D21C9}"/>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42CA05F-5F2F-23D8-A85C-80CE8E168F9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2E726-4D84-BE5E-D87F-7442FE66FF2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583980F-649D-51C3-9928-7F045ED19317}"/>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27D8A9EF-5791-2E33-6E82-A4FD40F3185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80A19BB-C78F-F120-0157-9DAC280F2435}"/>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5A8A7EDF-1A94-231E-7D2A-50C60F6456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226E9029-4CB0-8F85-000A-0ED57A5E817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EBACF054-7945-11F9-FDDC-13FB01F4F3A4}"/>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E21BE352-6752-55B2-13BA-7A273B8DFF60}"/>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DF386560-A8D8-5A6B-E210-458DFCF6D71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59828866-51A9-C7A4-73A9-468A14D98968}"/>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33021272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Intercom Service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329320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Secure building: Intercom for door opening request</a:t>
            </a:r>
          </a:p>
          <a:p>
            <a:pPr algn="l"/>
            <a:r>
              <a:rPr lang="en-US" sz="1600">
                <a:solidFill>
                  <a:schemeClr val="tx1">
                    <a:lumMod val="50000"/>
                    <a:lumOff val="50000"/>
                  </a:schemeClr>
                </a:solidFill>
                <a:latin typeface="Open Sans" panose="020B0606030504020204" pitchFamily="34" charset="0"/>
              </a:rPr>
              <a:t>Gate: Intercom for gate opening request</a:t>
            </a:r>
          </a:p>
          <a:p>
            <a:pPr algn="l"/>
            <a:r>
              <a:rPr lang="en-US" sz="1600">
                <a:solidFill>
                  <a:schemeClr val="tx1">
                    <a:lumMod val="50000"/>
                    <a:lumOff val="50000"/>
                  </a:schemeClr>
                </a:solidFill>
                <a:latin typeface="Open Sans" panose="020B0606030504020204" pitchFamily="34" charset="0"/>
              </a:rPr>
              <a:t>Train Station: Intercom for emergency situations</a:t>
            </a:r>
          </a:p>
          <a:p>
            <a:pPr algn="l"/>
            <a:r>
              <a:rPr lang="en-US" sz="1600">
                <a:solidFill>
                  <a:schemeClr val="tx1">
                    <a:lumMod val="50000"/>
                    <a:lumOff val="50000"/>
                  </a:schemeClr>
                </a:solidFill>
                <a:latin typeface="Open Sans" panose="020B0606030504020204" pitchFamily="34" charset="0"/>
              </a:rPr>
              <a:t>Kiosk: Intercom for support</a:t>
            </a:r>
          </a:p>
          <a:p>
            <a:pPr algn="l"/>
            <a:r>
              <a:rPr lang="en-US" sz="1600">
                <a:solidFill>
                  <a:schemeClr val="tx1">
                    <a:lumMod val="50000"/>
                    <a:lumOff val="50000"/>
                  </a:schemeClr>
                </a:solidFill>
                <a:latin typeface="Open Sans" panose="020B0606030504020204" pitchFamily="34" charset="0"/>
              </a:rPr>
              <a:t>Taxi stop: Intercom for car request</a:t>
            </a: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a:p>
            <a:pPr algn="l"/>
            <a:endParaRPr lang="en-US" sz="160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Intercom Cameras, </a:t>
            </a:r>
            <a:r>
              <a:rPr lang="en-US" sz="1600" b="0" i="0">
                <a:solidFill>
                  <a:srgbClr val="535353"/>
                </a:solidFill>
                <a:effectLst/>
                <a:latin typeface="Open Sans" panose="020B0606030504020204" pitchFamily="34" charset="0"/>
              </a:rPr>
              <a:t>such as </a:t>
            </a:r>
            <a:r>
              <a:rPr lang="en-US" sz="1600" b="0" i="0">
                <a:solidFill>
                  <a:srgbClr val="535353"/>
                </a:solidFill>
                <a:effectLst/>
                <a:latin typeface="Open Sans" panose="020B0606030504020204" pitchFamily="34" charset="0"/>
                <a:hlinkClick r:id="rId3"/>
              </a:rPr>
              <a:t>Q950</a:t>
            </a:r>
            <a:r>
              <a:rPr lang="en-US" sz="1600" b="0" i="0">
                <a:solidFill>
                  <a:srgbClr val="535353"/>
                </a:solidFill>
                <a:effectLst/>
                <a:latin typeface="Open Sans" panose="020B0606030504020204" pitchFamily="34" charset="0"/>
              </a:rPr>
              <a:t>.</a:t>
            </a:r>
          </a:p>
        </p:txBody>
      </p:sp>
      <p:pic>
        <p:nvPicPr>
          <p:cNvPr id="25602" name="Picture 2">
            <a:extLst>
              <a:ext uri="{FF2B5EF4-FFF2-40B4-BE49-F238E27FC236}">
                <a16:creationId xmlns:a16="http://schemas.microsoft.com/office/drawing/2014/main" id="{B02A63FD-0FBB-7963-C2E3-19EB57FB6F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112" y="1735500"/>
            <a:ext cx="3044751" cy="203165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0034EA19-CA78-CD79-F3DF-8BC6D47CE92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A3D6D58-CC90-4217-6B80-86CA9CE2C45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433255B-9E7E-C0FB-563E-79523492C680}"/>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CF8A0D0-05C4-82FF-8D23-BFF0303A44D1}"/>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19661C0-BFF0-D2D8-3292-ED4466866D4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56930FEF-8472-F977-4438-44C8A685BB4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55A56A3-AB0A-4B59-0E16-579BA6F7D2C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0C6FD45-E848-5189-A80D-B1419BB4D919}"/>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02164108-80AE-4466-DF4A-D5C2BE0A1AE0}"/>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97E7326-7578-B1B1-3CF3-8E5BFA03D51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04F1EFC-E5DB-1D3B-65B0-A15F6947049D}"/>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9D19587D-4B9C-AF79-D69B-133E4504397E}"/>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CEE6002C-3F36-4366-7734-1448869EE41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FE307B88-3BEB-6859-2CAB-49736910426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BB793B13-68E3-961D-7408-66FB80094F83}"/>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C603C654-3283-0C9B-FF94-8E07CDCDCF45}"/>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E37B41AF-2E0D-B4C4-6A6C-7F21829866C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614490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a:t>
            </a:r>
          </a:p>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14D33B3-450C-3FA0-C05F-95790D9CE99B}"/>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059682-1CB3-85EA-9518-7F1D7859958F}"/>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FA8E3052-41B2-92BA-2BF9-50343602E76B}"/>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5D12E694-6D2E-73DF-F814-F7F579A3BDCA}"/>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4562D12B-477E-F584-C0E4-58D9276AE4A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BD3721D1-F3DA-1AE5-D0BC-E7DA2674134B}"/>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331D595D-296E-70B4-9ED3-EE05CBE8BF07}"/>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209895A3-1DF5-6472-2713-CE51C2643E1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1B7A0680-C47F-7F4D-859E-BFEB7091EF1B}"/>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F42172D6-2D30-0121-EB32-3E3372C83FD7}"/>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86E8B465-B8A9-6D2B-F2FB-2D1E68AE0CF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2" name="Group 21">
            <a:extLst>
              <a:ext uri="{FF2B5EF4-FFF2-40B4-BE49-F238E27FC236}">
                <a16:creationId xmlns:a16="http://schemas.microsoft.com/office/drawing/2014/main" id="{D2C2B467-10C0-18B2-9411-488D31A74510}"/>
              </a:ext>
            </a:extLst>
          </p:cNvPr>
          <p:cNvGrpSpPr/>
          <p:nvPr/>
        </p:nvGrpSpPr>
        <p:grpSpPr>
          <a:xfrm>
            <a:off x="5500838" y="6030580"/>
            <a:ext cx="1694229" cy="642229"/>
            <a:chOff x="5500838" y="6030580"/>
            <a:chExt cx="1694229" cy="642229"/>
          </a:xfrm>
        </p:grpSpPr>
        <p:pic>
          <p:nvPicPr>
            <p:cNvPr id="23" name="Picture 22">
              <a:extLst>
                <a:ext uri="{FF2B5EF4-FFF2-40B4-BE49-F238E27FC236}">
                  <a16:creationId xmlns:a16="http://schemas.microsoft.com/office/drawing/2014/main" id="{F87C6F7F-F4F8-90B2-3DAC-03168B599E75}"/>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4" name="TextBox 23">
              <a:extLst>
                <a:ext uri="{FF2B5EF4-FFF2-40B4-BE49-F238E27FC236}">
                  <a16:creationId xmlns:a16="http://schemas.microsoft.com/office/drawing/2014/main" id="{046BD28E-FE20-B9DA-B6D9-7AB257F84B07}"/>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E4489242-3F3F-1F32-5868-7F6761BF3E61}"/>
              </a:ext>
            </a:extLst>
          </p:cNvPr>
          <p:cNvGrpSpPr/>
          <p:nvPr/>
        </p:nvGrpSpPr>
        <p:grpSpPr>
          <a:xfrm>
            <a:off x="7260522" y="6019647"/>
            <a:ext cx="1541830" cy="657225"/>
            <a:chOff x="7260522" y="6019647"/>
            <a:chExt cx="1541830" cy="657225"/>
          </a:xfrm>
        </p:grpSpPr>
        <p:pic>
          <p:nvPicPr>
            <p:cNvPr id="26" name="Picture 25">
              <a:extLst>
                <a:ext uri="{FF2B5EF4-FFF2-40B4-BE49-F238E27FC236}">
                  <a16:creationId xmlns:a16="http://schemas.microsoft.com/office/drawing/2014/main" id="{5C206A7E-26D9-AABB-2DD3-72E8B4C53638}"/>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7" name="TextBox 26">
              <a:extLst>
                <a:ext uri="{FF2B5EF4-FFF2-40B4-BE49-F238E27FC236}">
                  <a16:creationId xmlns:a16="http://schemas.microsoft.com/office/drawing/2014/main" id="{6A81FA93-C0DC-23CC-BEAD-2B151861B819}"/>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7756830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569660"/>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a:p>
            <a:pPr algn="l"/>
            <a:endParaRPr lang="en-US" sz="160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NVR 3 and CMS 2 series products.</a:t>
            </a:r>
            <a:endParaRPr lang="en-US" sz="1600" b="0" i="0">
              <a:solidFill>
                <a:srgbClr val="535353"/>
              </a:solidFill>
              <a:effectLst/>
              <a:latin typeface="Open Sans" panose="020B0606030504020204" pitchFamily="34" charset="0"/>
            </a:endParaRPr>
          </a:p>
        </p:txBody>
      </p:sp>
      <p:pic>
        <p:nvPicPr>
          <p:cNvPr id="27650" name="Picture 2">
            <a:extLst>
              <a:ext uri="{FF2B5EF4-FFF2-40B4-BE49-F238E27FC236}">
                <a16:creationId xmlns:a16="http://schemas.microsoft.com/office/drawing/2014/main" id="{17BAB877-5088-87CB-D382-6957F14D8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02" y="1720035"/>
            <a:ext cx="3218086" cy="21609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C3D0213-2D07-8CAA-6F0A-D5B290D07A7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4A40CE-51A9-AF05-F98B-35805031F00F}"/>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E3B565C2-9C2D-4824-1193-D4449CC51C45}"/>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9C228726-D399-28ED-BA3E-049D93830CB9}"/>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7F47FEE9-78B5-2541-E7EC-4A7190DEF7C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8FE1DF52-ABDE-781C-8CC2-F39BCCB36AF4}"/>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50A0A8DA-636D-1AE8-543E-393DA2D9CF06}"/>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6FD7BE02-17BA-4FCB-B99E-D3B60CE4852B}"/>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2748599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lIns="91440" tIns="45720" rIns="91440" bIns="45720" anchor="t">
            <a:spAutoFit/>
          </a:bodyPr>
          <a:lstStyle/>
          <a:p>
            <a:r>
              <a:rPr lang="en-US" sz="1400" dirty="0">
                <a:solidFill>
                  <a:schemeClr val="tx1">
                    <a:lumMod val="50000"/>
                    <a:lumOff val="50000"/>
                  </a:schemeClr>
                </a:solidFill>
                <a:latin typeface="Open Sans"/>
                <a:ea typeface="Open Sans"/>
                <a:cs typeface="Open Sans"/>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a:ea typeface="Open Sans"/>
                <a:cs typeface="Open Sans"/>
              </a:rPr>
              <a:t>For large scale projects, ACTi TV Wall enables multiple views to be displayed on different monitors at the same time. Get the complete overview to improve situational awareness and operational efficiency.</a:t>
            </a: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0" name="Picture 19">
            <a:hlinkClick r:id="rId4" action="ppaction://hlinksldjump"/>
            <a:extLst>
              <a:ext uri="{FF2B5EF4-FFF2-40B4-BE49-F238E27FC236}">
                <a16:creationId xmlns:a16="http://schemas.microsoft.com/office/drawing/2014/main" id="{0894EC64-28AB-8BC8-C01E-DF9ABBB1F5F1}"/>
              </a:ext>
            </a:extLst>
          </p:cNvPr>
          <p:cNvPicPr>
            <a:picLocks noChangeAspect="1"/>
          </p:cNvPicPr>
          <p:nvPr/>
        </p:nvPicPr>
        <p:blipFill>
          <a:blip r:embed="rId5"/>
          <a:stretch>
            <a:fillRect/>
          </a:stretch>
        </p:blipFill>
        <p:spPr>
          <a:xfrm>
            <a:off x="2162445" y="6055196"/>
            <a:ext cx="1590675" cy="619125"/>
          </a:xfrm>
          <a:prstGeom prst="rect">
            <a:avLst/>
          </a:prstGeom>
        </p:spPr>
      </p:pic>
      <p:pic>
        <p:nvPicPr>
          <p:cNvPr id="22" name="Picture 21">
            <a:hlinkClick r:id="rId6" action="ppaction://hlinksldjump"/>
            <a:extLst>
              <a:ext uri="{FF2B5EF4-FFF2-40B4-BE49-F238E27FC236}">
                <a16:creationId xmlns:a16="http://schemas.microsoft.com/office/drawing/2014/main" id="{3C98F07B-A90F-C005-CF80-AD366DD281B3}"/>
              </a:ext>
            </a:extLst>
          </p:cNvPr>
          <p:cNvPicPr>
            <a:picLocks noChangeAspect="1"/>
          </p:cNvPicPr>
          <p:nvPr/>
        </p:nvPicPr>
        <p:blipFill>
          <a:blip r:embed="rId7"/>
          <a:stretch>
            <a:fillRect/>
          </a:stretch>
        </p:blipFill>
        <p:spPr>
          <a:xfrm>
            <a:off x="3884029" y="6102821"/>
            <a:ext cx="1485900" cy="571500"/>
          </a:xfrm>
          <a:prstGeom prst="rect">
            <a:avLst/>
          </a:prstGeom>
        </p:spPr>
      </p:pic>
      <p:pic>
        <p:nvPicPr>
          <p:cNvPr id="24" name="Picture 23">
            <a:hlinkClick r:id="rId8"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9"/>
          <a:stretch>
            <a:fillRect/>
          </a:stretch>
        </p:blipFill>
        <p:spPr>
          <a:xfrm>
            <a:off x="5500838" y="6030580"/>
            <a:ext cx="1628775" cy="628650"/>
          </a:xfrm>
          <a:prstGeom prst="rect">
            <a:avLst/>
          </a:prstGeom>
        </p:spPr>
      </p:pic>
      <p:pic>
        <p:nvPicPr>
          <p:cNvPr id="3" name="Picture 2">
            <a:hlinkClick r:id="rId10"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11"/>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703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Video Evidence Push to NVR by Mobile Phone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Use the built-in camera of the mobile phone to stream the video evidence of the incident to NVR.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patrolling security guard can now use his </a:t>
            </a:r>
            <a:r>
              <a:rPr lang="en-US" sz="1600" err="1">
                <a:solidFill>
                  <a:schemeClr val="tx1">
                    <a:lumMod val="50000"/>
                    <a:lumOff val="50000"/>
                  </a:schemeClr>
                </a:solidFill>
                <a:latin typeface="Open Sans" panose="020B0606030504020204" pitchFamily="34" charset="0"/>
              </a:rPr>
              <a:t>smartphonewith</a:t>
            </a:r>
            <a:r>
              <a:rPr lang="en-US" sz="1600">
                <a:solidFill>
                  <a:schemeClr val="tx1">
                    <a:lumMod val="50000"/>
                    <a:lumOff val="50000"/>
                  </a:schemeClr>
                </a:solidFill>
                <a:latin typeface="Open Sans" panose="020B0606030504020204" pitchFamily="34" charset="0"/>
              </a:rPr>
              <a:t> ACTi Mobile Client to capture live video and "push" it through wireless network to NVR 3 in real </a:t>
            </a:r>
            <a:r>
              <a:rPr lang="en-US" sz="1600" err="1">
                <a:solidFill>
                  <a:schemeClr val="tx1">
                    <a:lumMod val="50000"/>
                    <a:lumOff val="50000"/>
                  </a:schemeClr>
                </a:solidFill>
                <a:latin typeface="Open Sans" panose="020B0606030504020204" pitchFamily="34" charset="0"/>
              </a:rPr>
              <a:t>time.Moreover</a:t>
            </a:r>
            <a:r>
              <a:rPr lang="en-US" sz="1600">
                <a:solidFill>
                  <a:schemeClr val="tx1">
                    <a:lumMod val="50000"/>
                    <a:lumOff val="50000"/>
                  </a:schemeClr>
                </a:solidFill>
                <a:latin typeface="Open Sans" panose="020B0606030504020204" pitchFamily="34" charset="0"/>
              </a:rPr>
              <a:t>,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Park &amp; Square: Project References</a:t>
            </a:r>
          </a:p>
        </p:txBody>
      </p:sp>
      <p:pic>
        <p:nvPicPr>
          <p:cNvPr id="1026" name="Picture 2">
            <a:extLst>
              <a:ext uri="{FF2B5EF4-FFF2-40B4-BE49-F238E27FC236}">
                <a16:creationId xmlns:a16="http://schemas.microsoft.com/office/drawing/2014/main" id="{EB7A18D3-F6DB-3538-273F-EC6B1DFBFC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756" y="2000816"/>
            <a:ext cx="2443399" cy="18347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Taiwan</a:t>
            </a:r>
          </a:p>
        </p:txBody>
      </p:sp>
      <p:pic>
        <p:nvPicPr>
          <p:cNvPr id="1028" name="Picture 4">
            <a:extLst>
              <a:ext uri="{FF2B5EF4-FFF2-40B4-BE49-F238E27FC236}">
                <a16:creationId xmlns:a16="http://schemas.microsoft.com/office/drawing/2014/main" id="{5A552BB8-69A5-9E52-2E7F-77D4577981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5918" y="2000816"/>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Taiwan</a:t>
            </a:r>
          </a:p>
        </p:txBody>
      </p:sp>
      <p:pic>
        <p:nvPicPr>
          <p:cNvPr id="1030" name="Picture 6">
            <a:extLst>
              <a:ext uri="{FF2B5EF4-FFF2-40B4-BE49-F238E27FC236}">
                <a16:creationId xmlns:a16="http://schemas.microsoft.com/office/drawing/2014/main" id="{B9CBCE10-CD81-60EB-337B-7DBEC146A2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0762" y="2000816"/>
            <a:ext cx="1416080" cy="18863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a:t>Taiwan</a:t>
            </a:r>
          </a:p>
        </p:txBody>
      </p:sp>
      <p:pic>
        <p:nvPicPr>
          <p:cNvPr id="1032" name="Picture 8">
            <a:extLst>
              <a:ext uri="{FF2B5EF4-FFF2-40B4-BE49-F238E27FC236}">
                <a16:creationId xmlns:a16="http://schemas.microsoft.com/office/drawing/2014/main" id="{E7EA459C-F29D-B013-31E4-E80DBED7790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3756" y="4380313"/>
            <a:ext cx="2443398" cy="18347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635990-E310-7437-7CAE-6DEE252FFAE5}"/>
              </a:ext>
            </a:extLst>
          </p:cNvPr>
          <p:cNvSpPr txBox="1"/>
          <p:nvPr/>
        </p:nvSpPr>
        <p:spPr>
          <a:xfrm>
            <a:off x="353085" y="6176209"/>
            <a:ext cx="1756372" cy="307777"/>
          </a:xfrm>
          <a:prstGeom prst="rect">
            <a:avLst/>
          </a:prstGeom>
          <a:noFill/>
        </p:spPr>
        <p:txBody>
          <a:bodyPr wrap="square" rtlCol="0">
            <a:spAutoFit/>
          </a:bodyPr>
          <a:lstStyle/>
          <a:p>
            <a:r>
              <a:rPr lang="en-US" sz="1400"/>
              <a:t>Taiwan</a:t>
            </a:r>
          </a:p>
        </p:txBody>
      </p:sp>
      <p:pic>
        <p:nvPicPr>
          <p:cNvPr id="1034" name="Picture 10">
            <a:extLst>
              <a:ext uri="{FF2B5EF4-FFF2-40B4-BE49-F238E27FC236}">
                <a16:creationId xmlns:a16="http://schemas.microsoft.com/office/drawing/2014/main" id="{EFB6DA86-37C5-E2B5-32FF-B5912446132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55918" y="4380313"/>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6FA48AB-EA32-1325-E037-54CBE06DF88D}"/>
              </a:ext>
            </a:extLst>
          </p:cNvPr>
          <p:cNvSpPr txBox="1"/>
          <p:nvPr/>
        </p:nvSpPr>
        <p:spPr>
          <a:xfrm>
            <a:off x="3114390" y="6227592"/>
            <a:ext cx="1756372" cy="307777"/>
          </a:xfrm>
          <a:prstGeom prst="rect">
            <a:avLst/>
          </a:prstGeom>
          <a:noFill/>
        </p:spPr>
        <p:txBody>
          <a:bodyPr wrap="square" rtlCol="0">
            <a:spAutoFit/>
          </a:bodyPr>
          <a:lstStyle/>
          <a:p>
            <a:r>
              <a:rPr lang="en-US" sz="1400"/>
              <a:t>Taiwan</a:t>
            </a:r>
          </a:p>
        </p:txBody>
      </p:sp>
      <p:pic>
        <p:nvPicPr>
          <p:cNvPr id="1036" name="Picture 12">
            <a:extLst>
              <a:ext uri="{FF2B5EF4-FFF2-40B4-BE49-F238E27FC236}">
                <a16:creationId xmlns:a16="http://schemas.microsoft.com/office/drawing/2014/main" id="{40E53F71-306E-F9C1-2A03-7633C9C5F1A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0761" y="4380313"/>
            <a:ext cx="2512091" cy="188636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815DE42-066F-5D89-31D8-FE77BCA34D88}"/>
              </a:ext>
            </a:extLst>
          </p:cNvPr>
          <p:cNvSpPr txBox="1"/>
          <p:nvPr/>
        </p:nvSpPr>
        <p:spPr>
          <a:xfrm>
            <a:off x="4793088" y="6238080"/>
            <a:ext cx="1756372" cy="307777"/>
          </a:xfrm>
          <a:prstGeom prst="rect">
            <a:avLst/>
          </a:prstGeom>
          <a:noFill/>
        </p:spPr>
        <p:txBody>
          <a:bodyPr wrap="square" rtlCol="0">
            <a:spAutoFit/>
          </a:bodyPr>
          <a:lstStyle/>
          <a:p>
            <a:r>
              <a:rPr lang="en-US" sz="1400"/>
              <a:t>Taiwan</a:t>
            </a:r>
          </a:p>
        </p:txBody>
      </p:sp>
    </p:spTree>
    <p:extLst>
      <p:ext uri="{BB962C8B-B14F-4D97-AF65-F5344CB8AC3E}">
        <p14:creationId xmlns:p14="http://schemas.microsoft.com/office/powerpoint/2010/main" val="740705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Traffic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43</Slides>
  <Notes>36</Notes>
  <HiddenSlides>0</HiddenSlides>
  <ScaleCrop>false</ScaleCrop>
  <HeadingPairs>
    <vt:vector size="4" baseType="variant">
      <vt:variant>
        <vt:lpstr>Theme</vt:lpstr>
      </vt:variant>
      <vt:variant>
        <vt:i4>2</vt:i4>
      </vt:variant>
      <vt:variant>
        <vt:lpstr>Slide Titles</vt:lpstr>
      </vt:variant>
      <vt:variant>
        <vt:i4>43</vt:i4>
      </vt:variant>
    </vt:vector>
  </HeadingPairs>
  <TitlesOfParts>
    <vt:vector size="45"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5</cp:revision>
  <dcterms:created xsi:type="dcterms:W3CDTF">2015-08-31T10:30:03Z</dcterms:created>
  <dcterms:modified xsi:type="dcterms:W3CDTF">2024-10-23T04:41:40Z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