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31"/>
  </p:notesMasterIdLst>
  <p:sldIdLst>
    <p:sldId id="279" r:id="rId6"/>
    <p:sldId id="465" r:id="rId7"/>
    <p:sldId id="500" r:id="rId8"/>
    <p:sldId id="501" r:id="rId9"/>
    <p:sldId id="437" r:id="rId10"/>
    <p:sldId id="467" r:id="rId11"/>
    <p:sldId id="508" r:id="rId12"/>
    <p:sldId id="507" r:id="rId13"/>
    <p:sldId id="476" r:id="rId14"/>
    <p:sldId id="469" r:id="rId15"/>
    <p:sldId id="477" r:id="rId16"/>
    <p:sldId id="478" r:id="rId17"/>
    <p:sldId id="479" r:id="rId18"/>
    <p:sldId id="480" r:id="rId19"/>
    <p:sldId id="498" r:id="rId20"/>
    <p:sldId id="499" r:id="rId21"/>
    <p:sldId id="509" r:id="rId22"/>
    <p:sldId id="461" r:id="rId23"/>
    <p:sldId id="462" r:id="rId24"/>
    <p:sldId id="458" r:id="rId25"/>
    <p:sldId id="434" r:id="rId26"/>
    <p:sldId id="440" r:id="rId27"/>
    <p:sldId id="441" r:id="rId28"/>
    <p:sldId id="388" r:id="rId29"/>
    <p:sldId id="387" r:id="rId3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E86F56-FA44-4A72-B91C-92D262B9B079}" v="66" dt="2024-11-11T06:33:49.4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57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an.Hong(洪維辰)" userId="09c29d4d-4950-44d3-8785-e0408efdaa52" providerId="ADAL" clId="{8DE86F56-FA44-4A72-B91C-92D262B9B079}"/>
    <pc:docChg chg="undo custSel modSld">
      <pc:chgData name="Alan.Hong(洪維辰)" userId="09c29d4d-4950-44d3-8785-e0408efdaa52" providerId="ADAL" clId="{8DE86F56-FA44-4A72-B91C-92D262B9B079}" dt="2024-11-11T06:33:53.328" v="593" actId="1076"/>
      <pc:docMkLst>
        <pc:docMk/>
      </pc:docMkLst>
      <pc:sldChg chg="modSp mod">
        <pc:chgData name="Alan.Hong(洪維辰)" userId="09c29d4d-4950-44d3-8785-e0408efdaa52" providerId="ADAL" clId="{8DE86F56-FA44-4A72-B91C-92D262B9B079}" dt="2024-11-11T06:32:29.058" v="586" actId="2711"/>
        <pc:sldMkLst>
          <pc:docMk/>
          <pc:sldMk cId="470326181" sldId="387"/>
        </pc:sldMkLst>
        <pc:spChg chg="mod">
          <ac:chgData name="Alan.Hong(洪維辰)" userId="09c29d4d-4950-44d3-8785-e0408efdaa52" providerId="ADAL" clId="{8DE86F56-FA44-4A72-B91C-92D262B9B079}" dt="2024-11-11T06:32:29.058" v="586" actId="2711"/>
          <ac:spMkLst>
            <pc:docMk/>
            <pc:sldMk cId="470326181" sldId="387"/>
            <ac:spMk id="3" creationId="{E258E66F-A3F8-E1F4-C313-4C04249A155C}"/>
          </ac:spMkLst>
        </pc:spChg>
      </pc:sldChg>
      <pc:sldChg chg="modSp mod">
        <pc:chgData name="Alan.Hong(洪維辰)" userId="09c29d4d-4950-44d3-8785-e0408efdaa52" providerId="ADAL" clId="{8DE86F56-FA44-4A72-B91C-92D262B9B079}" dt="2024-11-11T06:32:04.795" v="584" actId="2711"/>
        <pc:sldMkLst>
          <pc:docMk/>
          <pc:sldMk cId="529079030" sldId="388"/>
        </pc:sldMkLst>
        <pc:spChg chg="mod">
          <ac:chgData name="Alan.Hong(洪維辰)" userId="09c29d4d-4950-44d3-8785-e0408efdaa52" providerId="ADAL" clId="{8DE86F56-FA44-4A72-B91C-92D262B9B079}" dt="2024-11-11T06:32:04.795" v="584" actId="2711"/>
          <ac:spMkLst>
            <pc:docMk/>
            <pc:sldMk cId="529079030" sldId="388"/>
            <ac:spMk id="6" creationId="{372F3089-43AD-6ACE-79B8-2225C67A36F4}"/>
          </ac:spMkLst>
        </pc:spChg>
      </pc:sldChg>
      <pc:sldChg chg="modSp mod">
        <pc:chgData name="Alan.Hong(洪維辰)" userId="09c29d4d-4950-44d3-8785-e0408efdaa52" providerId="ADAL" clId="{8DE86F56-FA44-4A72-B91C-92D262B9B079}" dt="2024-11-11T06:29:51.110" v="535" actId="14100"/>
        <pc:sldMkLst>
          <pc:docMk/>
          <pc:sldMk cId="3163356330" sldId="434"/>
        </pc:sldMkLst>
        <pc:spChg chg="mod">
          <ac:chgData name="Alan.Hong(洪維辰)" userId="09c29d4d-4950-44d3-8785-e0408efdaa52" providerId="ADAL" clId="{8DE86F56-FA44-4A72-B91C-92D262B9B079}" dt="2024-11-08T03:19:49.293" v="0"/>
          <ac:spMkLst>
            <pc:docMk/>
            <pc:sldMk cId="3163356330" sldId="434"/>
            <ac:spMk id="35" creationId="{7983AFA7-4BFA-8B1E-CD93-1BEB82D59552}"/>
          </ac:spMkLst>
        </pc:spChg>
        <pc:spChg chg="mod">
          <ac:chgData name="Alan.Hong(洪維辰)" userId="09c29d4d-4950-44d3-8785-e0408efdaa52" providerId="ADAL" clId="{8DE86F56-FA44-4A72-B91C-92D262B9B079}" dt="2024-11-11T06:28:42.050" v="507" actId="1076"/>
          <ac:spMkLst>
            <pc:docMk/>
            <pc:sldMk cId="3163356330" sldId="434"/>
            <ac:spMk id="36" creationId="{ADBC1DF0-EFDF-C4EE-460E-1B664F63FC21}"/>
          </ac:spMkLst>
        </pc:spChg>
        <pc:spChg chg="mod">
          <ac:chgData name="Alan.Hong(洪維辰)" userId="09c29d4d-4950-44d3-8785-e0408efdaa52" providerId="ADAL" clId="{8DE86F56-FA44-4A72-B91C-92D262B9B079}" dt="2024-11-11T06:29:36.978" v="534" actId="1076"/>
          <ac:spMkLst>
            <pc:docMk/>
            <pc:sldMk cId="3163356330" sldId="434"/>
            <ac:spMk id="50" creationId="{EE6D84BD-FEFA-8F35-221B-BB8401F2FEDA}"/>
          </ac:spMkLst>
        </pc:spChg>
        <pc:spChg chg="mod">
          <ac:chgData name="Alan.Hong(洪維辰)" userId="09c29d4d-4950-44d3-8785-e0408efdaa52" providerId="ADAL" clId="{8DE86F56-FA44-4A72-B91C-92D262B9B079}" dt="2024-11-08T03:19:49.293" v="0"/>
          <ac:spMkLst>
            <pc:docMk/>
            <pc:sldMk cId="3163356330" sldId="434"/>
            <ac:spMk id="51" creationId="{950DF562-E559-6E8F-34CA-D20133FB24BF}"/>
          </ac:spMkLst>
        </pc:spChg>
        <pc:spChg chg="mod">
          <ac:chgData name="Alan.Hong(洪維辰)" userId="09c29d4d-4950-44d3-8785-e0408efdaa52" providerId="ADAL" clId="{8DE86F56-FA44-4A72-B91C-92D262B9B079}" dt="2024-11-11T06:29:02.303" v="511" actId="1076"/>
          <ac:spMkLst>
            <pc:docMk/>
            <pc:sldMk cId="3163356330" sldId="434"/>
            <ac:spMk id="55" creationId="{FC1E104A-477E-C7D2-2909-AB111945DBA4}"/>
          </ac:spMkLst>
        </pc:spChg>
        <pc:spChg chg="mod">
          <ac:chgData name="Alan.Hong(洪維辰)" userId="09c29d4d-4950-44d3-8785-e0408efdaa52" providerId="ADAL" clId="{8DE86F56-FA44-4A72-B91C-92D262B9B079}" dt="2024-11-11T06:29:51.110" v="535" actId="14100"/>
          <ac:spMkLst>
            <pc:docMk/>
            <pc:sldMk cId="3163356330" sldId="434"/>
            <ac:spMk id="1024" creationId="{ED79E846-F4FA-048C-6021-83E9C0D5A990}"/>
          </ac:spMkLst>
        </pc:spChg>
        <pc:picChg chg="mod">
          <ac:chgData name="Alan.Hong(洪維辰)" userId="09c29d4d-4950-44d3-8785-e0408efdaa52" providerId="ADAL" clId="{8DE86F56-FA44-4A72-B91C-92D262B9B079}" dt="2024-11-11T06:28:31.275" v="504" actId="1076"/>
          <ac:picMkLst>
            <pc:docMk/>
            <pc:sldMk cId="3163356330" sldId="434"/>
            <ac:picMk id="1030" creationId="{2FC96785-E8D8-9B62-E7BD-8C6543786790}"/>
          </ac:picMkLst>
        </pc:picChg>
      </pc:sldChg>
      <pc:sldChg chg="addSp modSp mod">
        <pc:chgData name="Alan.Hong(洪維辰)" userId="09c29d4d-4950-44d3-8785-e0408efdaa52" providerId="ADAL" clId="{8DE86F56-FA44-4A72-B91C-92D262B9B079}" dt="2024-11-08T03:38:03.927" v="189" actId="207"/>
        <pc:sldMkLst>
          <pc:docMk/>
          <pc:sldMk cId="246058357" sldId="437"/>
        </pc:sldMkLst>
        <pc:spChg chg="add mod">
          <ac:chgData name="Alan.Hong(洪維辰)" userId="09c29d4d-4950-44d3-8785-e0408efdaa52" providerId="ADAL" clId="{8DE86F56-FA44-4A72-B91C-92D262B9B079}" dt="2024-11-08T03:33:56.264" v="146" actId="1076"/>
          <ac:spMkLst>
            <pc:docMk/>
            <pc:sldMk cId="246058357" sldId="437"/>
            <ac:spMk id="4" creationId="{4DC832C5-5474-4694-C9F4-AEEA462B9075}"/>
          </ac:spMkLst>
        </pc:spChg>
        <pc:spChg chg="add mod">
          <ac:chgData name="Alan.Hong(洪維辰)" userId="09c29d4d-4950-44d3-8785-e0408efdaa52" providerId="ADAL" clId="{8DE86F56-FA44-4A72-B91C-92D262B9B079}" dt="2024-11-08T03:34:05.756" v="148" actId="207"/>
          <ac:spMkLst>
            <pc:docMk/>
            <pc:sldMk cId="246058357" sldId="437"/>
            <ac:spMk id="6" creationId="{4BC315A8-5B51-59AD-3507-05A384FA39E1}"/>
          </ac:spMkLst>
        </pc:spChg>
        <pc:spChg chg="add mod">
          <ac:chgData name="Alan.Hong(洪維辰)" userId="09c29d4d-4950-44d3-8785-e0408efdaa52" providerId="ADAL" clId="{8DE86F56-FA44-4A72-B91C-92D262B9B079}" dt="2024-11-08T03:35:29.355" v="163" actId="1076"/>
          <ac:spMkLst>
            <pc:docMk/>
            <pc:sldMk cId="246058357" sldId="437"/>
            <ac:spMk id="11" creationId="{6DF039D8-FCC1-F16B-94A9-8CF07F85BCD3}"/>
          </ac:spMkLst>
        </pc:spChg>
        <pc:spChg chg="add mod">
          <ac:chgData name="Alan.Hong(洪維辰)" userId="09c29d4d-4950-44d3-8785-e0408efdaa52" providerId="ADAL" clId="{8DE86F56-FA44-4A72-B91C-92D262B9B079}" dt="2024-11-08T03:35:07.134" v="160" actId="207"/>
          <ac:spMkLst>
            <pc:docMk/>
            <pc:sldMk cId="246058357" sldId="437"/>
            <ac:spMk id="12" creationId="{586A58C7-3CF4-EB0A-DBD4-803F1305EA05}"/>
          </ac:spMkLst>
        </pc:spChg>
        <pc:spChg chg="add mod">
          <ac:chgData name="Alan.Hong(洪維辰)" userId="09c29d4d-4950-44d3-8785-e0408efdaa52" providerId="ADAL" clId="{8DE86F56-FA44-4A72-B91C-92D262B9B079}" dt="2024-11-08T03:35:16.432" v="162" actId="207"/>
          <ac:spMkLst>
            <pc:docMk/>
            <pc:sldMk cId="246058357" sldId="437"/>
            <ac:spMk id="13" creationId="{7E01006D-9A8A-6E43-3484-71BD3FC6E536}"/>
          </ac:spMkLst>
        </pc:spChg>
        <pc:spChg chg="add mod">
          <ac:chgData name="Alan.Hong(洪維辰)" userId="09c29d4d-4950-44d3-8785-e0408efdaa52" providerId="ADAL" clId="{8DE86F56-FA44-4A72-B91C-92D262B9B079}" dt="2024-11-08T03:36:27.886" v="170" actId="1076"/>
          <ac:spMkLst>
            <pc:docMk/>
            <pc:sldMk cId="246058357" sldId="437"/>
            <ac:spMk id="15" creationId="{BE0849CF-0C97-58BC-B315-58DF60E65992}"/>
          </ac:spMkLst>
        </pc:spChg>
        <pc:spChg chg="add mod">
          <ac:chgData name="Alan.Hong(洪維辰)" userId="09c29d4d-4950-44d3-8785-e0408efdaa52" providerId="ADAL" clId="{8DE86F56-FA44-4A72-B91C-92D262B9B079}" dt="2024-11-08T03:37:01.389" v="176" actId="1076"/>
          <ac:spMkLst>
            <pc:docMk/>
            <pc:sldMk cId="246058357" sldId="437"/>
            <ac:spMk id="17" creationId="{70526829-E5E4-F53B-6E80-EEB72BA0F9EE}"/>
          </ac:spMkLst>
        </pc:spChg>
        <pc:spChg chg="add mod">
          <ac:chgData name="Alan.Hong(洪維辰)" userId="09c29d4d-4950-44d3-8785-e0408efdaa52" providerId="ADAL" clId="{8DE86F56-FA44-4A72-B91C-92D262B9B079}" dt="2024-11-08T03:37:10.793" v="178" actId="207"/>
          <ac:spMkLst>
            <pc:docMk/>
            <pc:sldMk cId="246058357" sldId="437"/>
            <ac:spMk id="19" creationId="{4F55B902-7296-027B-0CC4-2B11204FE8D5}"/>
          </ac:spMkLst>
        </pc:spChg>
        <pc:spChg chg="add mod">
          <ac:chgData name="Alan.Hong(洪維辰)" userId="09c29d4d-4950-44d3-8785-e0408efdaa52" providerId="ADAL" clId="{8DE86F56-FA44-4A72-B91C-92D262B9B079}" dt="2024-11-08T03:37:18.116" v="180" actId="207"/>
          <ac:spMkLst>
            <pc:docMk/>
            <pc:sldMk cId="246058357" sldId="437"/>
            <ac:spMk id="20" creationId="{4E893084-D2EE-0FB0-9F6F-E5364B096737}"/>
          </ac:spMkLst>
        </pc:spChg>
        <pc:spChg chg="add mod">
          <ac:chgData name="Alan.Hong(洪維辰)" userId="09c29d4d-4950-44d3-8785-e0408efdaa52" providerId="ADAL" clId="{8DE86F56-FA44-4A72-B91C-92D262B9B079}" dt="2024-11-08T03:37:53.957" v="187" actId="1076"/>
          <ac:spMkLst>
            <pc:docMk/>
            <pc:sldMk cId="246058357" sldId="437"/>
            <ac:spMk id="22" creationId="{209C8A08-5D4F-8BD9-2647-E5CBB33D8E36}"/>
          </ac:spMkLst>
        </pc:spChg>
        <pc:spChg chg="add mod">
          <ac:chgData name="Alan.Hong(洪維辰)" userId="09c29d4d-4950-44d3-8785-e0408efdaa52" providerId="ADAL" clId="{8DE86F56-FA44-4A72-B91C-92D262B9B079}" dt="2024-11-08T03:38:03.927" v="189" actId="207"/>
          <ac:spMkLst>
            <pc:docMk/>
            <pc:sldMk cId="246058357" sldId="437"/>
            <ac:spMk id="23" creationId="{A3D96918-990E-C6DD-E740-37AD9620A308}"/>
          </ac:spMkLst>
        </pc:spChg>
      </pc:sldChg>
      <pc:sldChg chg="modSp mod">
        <pc:chgData name="Alan.Hong(洪維辰)" userId="09c29d4d-4950-44d3-8785-e0408efdaa52" providerId="ADAL" clId="{8DE86F56-FA44-4A72-B91C-92D262B9B079}" dt="2024-11-11T06:30:28.162" v="537" actId="2711"/>
        <pc:sldMkLst>
          <pc:docMk/>
          <pc:sldMk cId="3971223096" sldId="440"/>
        </pc:sldMkLst>
        <pc:spChg chg="mod">
          <ac:chgData name="Alan.Hong(洪維辰)" userId="09c29d4d-4950-44d3-8785-e0408efdaa52" providerId="ADAL" clId="{8DE86F56-FA44-4A72-B91C-92D262B9B079}" dt="2024-11-08T03:19:49.350" v="1" actId="27636"/>
          <ac:spMkLst>
            <pc:docMk/>
            <pc:sldMk cId="3971223096" sldId="440"/>
            <ac:spMk id="4" creationId="{95CD3037-AD5A-31BB-961B-4ADE30E5EB59}"/>
          </ac:spMkLst>
        </pc:spChg>
        <pc:spChg chg="mod">
          <ac:chgData name="Alan.Hong(洪維辰)" userId="09c29d4d-4950-44d3-8785-e0408efdaa52" providerId="ADAL" clId="{8DE86F56-FA44-4A72-B91C-92D262B9B079}" dt="2024-11-11T06:30:28.162" v="537" actId="2711"/>
          <ac:spMkLst>
            <pc:docMk/>
            <pc:sldMk cId="3971223096" sldId="440"/>
            <ac:spMk id="5" creationId="{68D355FD-A240-DE8C-A511-1C08D1469D00}"/>
          </ac:spMkLst>
        </pc:spChg>
      </pc:sldChg>
      <pc:sldChg chg="modSp mod">
        <pc:chgData name="Alan.Hong(洪維辰)" userId="09c29d4d-4950-44d3-8785-e0408efdaa52" providerId="ADAL" clId="{8DE86F56-FA44-4A72-B91C-92D262B9B079}" dt="2024-11-11T06:31:01.090" v="539" actId="2711"/>
        <pc:sldMkLst>
          <pc:docMk/>
          <pc:sldMk cId="1992527972" sldId="441"/>
        </pc:sldMkLst>
        <pc:spChg chg="mod">
          <ac:chgData name="Alan.Hong(洪維辰)" userId="09c29d4d-4950-44d3-8785-e0408efdaa52" providerId="ADAL" clId="{8DE86F56-FA44-4A72-B91C-92D262B9B079}" dt="2024-11-11T06:31:01.090" v="539" actId="2711"/>
          <ac:spMkLst>
            <pc:docMk/>
            <pc:sldMk cId="1992527972" sldId="441"/>
            <ac:spMk id="2" creationId="{603F7B32-DEF8-F742-D770-3D14E044ABAC}"/>
          </ac:spMkLst>
        </pc:spChg>
      </pc:sldChg>
      <pc:sldChg chg="modSp mod">
        <pc:chgData name="Alan.Hong(洪維辰)" userId="09c29d4d-4950-44d3-8785-e0408efdaa52" providerId="ADAL" clId="{8DE86F56-FA44-4A72-B91C-92D262B9B079}" dt="2024-11-11T06:27:58.295" v="490" actId="2711"/>
        <pc:sldMkLst>
          <pc:docMk/>
          <pc:sldMk cId="54621756" sldId="458"/>
        </pc:sldMkLst>
        <pc:spChg chg="mod">
          <ac:chgData name="Alan.Hong(洪維辰)" userId="09c29d4d-4950-44d3-8785-e0408efdaa52" providerId="ADAL" clId="{8DE86F56-FA44-4A72-B91C-92D262B9B079}" dt="2024-11-11T06:27:43.983" v="488" actId="2711"/>
          <ac:spMkLst>
            <pc:docMk/>
            <pc:sldMk cId="54621756" sldId="458"/>
            <ac:spMk id="6" creationId="{4A1F9869-8455-A380-B3EA-96A32501F58B}"/>
          </ac:spMkLst>
        </pc:spChg>
        <pc:spChg chg="mod">
          <ac:chgData name="Alan.Hong(洪維辰)" userId="09c29d4d-4950-44d3-8785-e0408efdaa52" providerId="ADAL" clId="{8DE86F56-FA44-4A72-B91C-92D262B9B079}" dt="2024-11-11T06:27:58.295" v="490" actId="2711"/>
          <ac:spMkLst>
            <pc:docMk/>
            <pc:sldMk cId="54621756" sldId="458"/>
            <ac:spMk id="13" creationId="{F9189177-BAF5-45DF-1850-975903DA6433}"/>
          </ac:spMkLst>
        </pc:spChg>
      </pc:sldChg>
      <pc:sldChg chg="modSp mod">
        <pc:chgData name="Alan.Hong(洪維辰)" userId="09c29d4d-4950-44d3-8785-e0408efdaa52" providerId="ADAL" clId="{8DE86F56-FA44-4A72-B91C-92D262B9B079}" dt="2024-11-11T06:26:23.016" v="478" actId="2711"/>
        <pc:sldMkLst>
          <pc:docMk/>
          <pc:sldMk cId="1318076978" sldId="461"/>
        </pc:sldMkLst>
        <pc:spChg chg="mod">
          <ac:chgData name="Alan.Hong(洪維辰)" userId="09c29d4d-4950-44d3-8785-e0408efdaa52" providerId="ADAL" clId="{8DE86F56-FA44-4A72-B91C-92D262B9B079}" dt="2024-11-11T06:26:02.472" v="475"/>
          <ac:spMkLst>
            <pc:docMk/>
            <pc:sldMk cId="1318076978" sldId="461"/>
            <ac:spMk id="5" creationId="{406FB368-D4C7-EB88-80F1-7BF17BC1A6B3}"/>
          </ac:spMkLst>
        </pc:spChg>
        <pc:graphicFrameChg chg="modGraphic">
          <ac:chgData name="Alan.Hong(洪維辰)" userId="09c29d4d-4950-44d3-8785-e0408efdaa52" providerId="ADAL" clId="{8DE86F56-FA44-4A72-B91C-92D262B9B079}" dt="2024-11-11T06:26:23.016" v="478" actId="2711"/>
          <ac:graphicFrameMkLst>
            <pc:docMk/>
            <pc:sldMk cId="1318076978" sldId="461"/>
            <ac:graphicFrameMk id="2" creationId="{5DBDD035-B764-C074-60EE-28C59271F544}"/>
          </ac:graphicFrameMkLst>
        </pc:graphicFrameChg>
      </pc:sldChg>
      <pc:sldChg chg="modSp mod">
        <pc:chgData name="Alan.Hong(洪維辰)" userId="09c29d4d-4950-44d3-8785-e0408efdaa52" providerId="ADAL" clId="{8DE86F56-FA44-4A72-B91C-92D262B9B079}" dt="2024-11-11T06:27:22.233" v="487" actId="1076"/>
        <pc:sldMkLst>
          <pc:docMk/>
          <pc:sldMk cId="2752283685" sldId="462"/>
        </pc:sldMkLst>
        <pc:spChg chg="mod">
          <ac:chgData name="Alan.Hong(洪維辰)" userId="09c29d4d-4950-44d3-8785-e0408efdaa52" providerId="ADAL" clId="{8DE86F56-FA44-4A72-B91C-92D262B9B079}" dt="2024-11-11T06:27:03.751" v="483" actId="1076"/>
          <ac:spMkLst>
            <pc:docMk/>
            <pc:sldMk cId="2752283685" sldId="462"/>
            <ac:spMk id="3" creationId="{A125DA21-823E-92D6-23C6-63A1F9F2CE4F}"/>
          </ac:spMkLst>
        </pc:spChg>
        <pc:spChg chg="mod">
          <ac:chgData name="Alan.Hong(洪維辰)" userId="09c29d4d-4950-44d3-8785-e0408efdaa52" providerId="ADAL" clId="{8DE86F56-FA44-4A72-B91C-92D262B9B079}" dt="2024-11-11T06:27:22.233" v="487" actId="1076"/>
          <ac:spMkLst>
            <pc:docMk/>
            <pc:sldMk cId="2752283685" sldId="462"/>
            <ac:spMk id="4" creationId="{8FFB193C-445C-D87D-7387-D92E12288B7B}"/>
          </ac:spMkLst>
        </pc:spChg>
      </pc:sldChg>
      <pc:sldChg chg="modSp mod">
        <pc:chgData name="Alan.Hong(洪維辰)" userId="09c29d4d-4950-44d3-8785-e0408efdaa52" providerId="ADAL" clId="{8DE86F56-FA44-4A72-B91C-92D262B9B079}" dt="2024-11-08T03:23:02.909" v="18"/>
        <pc:sldMkLst>
          <pc:docMk/>
          <pc:sldMk cId="2309005391" sldId="465"/>
        </pc:sldMkLst>
        <pc:spChg chg="mod">
          <ac:chgData name="Alan.Hong(洪維辰)" userId="09c29d4d-4950-44d3-8785-e0408efdaa52" providerId="ADAL" clId="{8DE86F56-FA44-4A72-B91C-92D262B9B079}" dt="2024-11-08T03:20:59.671" v="10" actId="207"/>
          <ac:spMkLst>
            <pc:docMk/>
            <pc:sldMk cId="2309005391" sldId="465"/>
            <ac:spMk id="8" creationId="{DCBA5DF7-3777-89D3-2756-105E4C2E4B4B}"/>
          </ac:spMkLst>
        </pc:spChg>
        <pc:spChg chg="mod">
          <ac:chgData name="Alan.Hong(洪維辰)" userId="09c29d4d-4950-44d3-8785-e0408efdaa52" providerId="ADAL" clId="{8DE86F56-FA44-4A72-B91C-92D262B9B079}" dt="2024-11-08T03:23:02.909" v="18"/>
          <ac:spMkLst>
            <pc:docMk/>
            <pc:sldMk cId="2309005391" sldId="465"/>
            <ac:spMk id="10" creationId="{60B4391B-8304-3719-A07B-BEE7D43097DE}"/>
          </ac:spMkLst>
        </pc:spChg>
      </pc:sldChg>
      <pc:sldChg chg="addSp delSp modSp mod">
        <pc:chgData name="Alan.Hong(洪維辰)" userId="09c29d4d-4950-44d3-8785-e0408efdaa52" providerId="ADAL" clId="{8DE86F56-FA44-4A72-B91C-92D262B9B079}" dt="2024-11-11T06:14:55.020" v="425" actId="207"/>
        <pc:sldMkLst>
          <pc:docMk/>
          <pc:sldMk cId="1750418331" sldId="467"/>
        </pc:sldMkLst>
        <pc:spChg chg="add mod">
          <ac:chgData name="Alan.Hong(洪維辰)" userId="09c29d4d-4950-44d3-8785-e0408efdaa52" providerId="ADAL" clId="{8DE86F56-FA44-4A72-B91C-92D262B9B079}" dt="2024-11-08T03:38:52.209" v="196" actId="1076"/>
          <ac:spMkLst>
            <pc:docMk/>
            <pc:sldMk cId="1750418331" sldId="467"/>
            <ac:spMk id="3" creationId="{CD8C8C5E-A717-5561-0AFB-E81846DD866F}"/>
          </ac:spMkLst>
        </pc:spChg>
        <pc:spChg chg="add mod">
          <ac:chgData name="Alan.Hong(洪維辰)" userId="09c29d4d-4950-44d3-8785-e0408efdaa52" providerId="ADAL" clId="{8DE86F56-FA44-4A72-B91C-92D262B9B079}" dt="2024-11-08T03:38:59.448" v="198" actId="207"/>
          <ac:spMkLst>
            <pc:docMk/>
            <pc:sldMk cId="1750418331" sldId="467"/>
            <ac:spMk id="4" creationId="{FEB1BC52-1FEE-F21F-5208-E523A6604396}"/>
          </ac:spMkLst>
        </pc:spChg>
        <pc:spChg chg="add mod">
          <ac:chgData name="Alan.Hong(洪維辰)" userId="09c29d4d-4950-44d3-8785-e0408efdaa52" providerId="ADAL" clId="{8DE86F56-FA44-4A72-B91C-92D262B9B079}" dt="2024-11-08T03:41:58.919" v="210" actId="1076"/>
          <ac:spMkLst>
            <pc:docMk/>
            <pc:sldMk cId="1750418331" sldId="467"/>
            <ac:spMk id="6" creationId="{EFF7F4DA-FC26-33F2-1E19-901558B34F34}"/>
          </ac:spMkLst>
        </pc:spChg>
        <pc:spChg chg="add mod">
          <ac:chgData name="Alan.Hong(洪維辰)" userId="09c29d4d-4950-44d3-8785-e0408efdaa52" providerId="ADAL" clId="{8DE86F56-FA44-4A72-B91C-92D262B9B079}" dt="2024-11-08T03:42:39.969" v="218" actId="1076"/>
          <ac:spMkLst>
            <pc:docMk/>
            <pc:sldMk cId="1750418331" sldId="467"/>
            <ac:spMk id="10" creationId="{7F6CBE72-73C1-6DE1-7604-BCB8798E1A46}"/>
          </ac:spMkLst>
        </pc:spChg>
        <pc:spChg chg="add mod">
          <ac:chgData name="Alan.Hong(洪維辰)" userId="09c29d4d-4950-44d3-8785-e0408efdaa52" providerId="ADAL" clId="{8DE86F56-FA44-4A72-B91C-92D262B9B079}" dt="2024-11-08T03:42:48.190" v="220" actId="207"/>
          <ac:spMkLst>
            <pc:docMk/>
            <pc:sldMk cId="1750418331" sldId="467"/>
            <ac:spMk id="11" creationId="{B7C56E4C-6132-8E98-E7C0-A90CD51B92A8}"/>
          </ac:spMkLst>
        </pc:spChg>
        <pc:spChg chg="add mod">
          <ac:chgData name="Alan.Hong(洪維辰)" userId="09c29d4d-4950-44d3-8785-e0408efdaa52" providerId="ADAL" clId="{8DE86F56-FA44-4A72-B91C-92D262B9B079}" dt="2024-11-11T06:11:40.065" v="311" actId="1076"/>
          <ac:spMkLst>
            <pc:docMk/>
            <pc:sldMk cId="1750418331" sldId="467"/>
            <ac:spMk id="13" creationId="{B41ABA7C-9470-A8F9-C2D1-E7F8B07CD714}"/>
          </ac:spMkLst>
        </pc:spChg>
        <pc:spChg chg="add mod">
          <ac:chgData name="Alan.Hong(洪維辰)" userId="09c29d4d-4950-44d3-8785-e0408efdaa52" providerId="ADAL" clId="{8DE86F56-FA44-4A72-B91C-92D262B9B079}" dt="2024-11-11T06:14:44.030" v="423" actId="1076"/>
          <ac:spMkLst>
            <pc:docMk/>
            <pc:sldMk cId="1750418331" sldId="467"/>
            <ac:spMk id="16" creationId="{80DFDB25-410A-3D6D-C0F5-3073C72353D3}"/>
          </ac:spMkLst>
        </pc:spChg>
        <pc:spChg chg="add mod">
          <ac:chgData name="Alan.Hong(洪維辰)" userId="09c29d4d-4950-44d3-8785-e0408efdaa52" providerId="ADAL" clId="{8DE86F56-FA44-4A72-B91C-92D262B9B079}" dt="2024-11-11T06:12:45.581" v="321"/>
          <ac:spMkLst>
            <pc:docMk/>
            <pc:sldMk cId="1750418331" sldId="467"/>
            <ac:spMk id="19" creationId="{EA18573F-1932-AC38-8143-E260786C8576}"/>
          </ac:spMkLst>
        </pc:spChg>
        <pc:spChg chg="add del mod">
          <ac:chgData name="Alan.Hong(洪維辰)" userId="09c29d4d-4950-44d3-8785-e0408efdaa52" providerId="ADAL" clId="{8DE86F56-FA44-4A72-B91C-92D262B9B079}" dt="2024-11-11T06:13:18.861" v="332" actId="478"/>
          <ac:spMkLst>
            <pc:docMk/>
            <pc:sldMk cId="1750418331" sldId="467"/>
            <ac:spMk id="21" creationId="{49D420DB-26F5-2C45-A1B3-B2A1F6075723}"/>
          </ac:spMkLst>
        </pc:spChg>
        <pc:spChg chg="add mod">
          <ac:chgData name="Alan.Hong(洪維辰)" userId="09c29d4d-4950-44d3-8785-e0408efdaa52" providerId="ADAL" clId="{8DE86F56-FA44-4A72-B91C-92D262B9B079}" dt="2024-11-11T06:14:55.020" v="425" actId="207"/>
          <ac:spMkLst>
            <pc:docMk/>
            <pc:sldMk cId="1750418331" sldId="467"/>
            <ac:spMk id="22" creationId="{04713961-6E66-1749-685D-1F18C600DC0A}"/>
          </ac:spMkLst>
        </pc:spChg>
        <pc:graphicFrameChg chg="add mod">
          <ac:chgData name="Alan.Hong(洪維辰)" userId="09c29d4d-4950-44d3-8785-e0408efdaa52" providerId="ADAL" clId="{8DE86F56-FA44-4A72-B91C-92D262B9B079}" dt="2024-11-11T06:12:42.891" v="320"/>
          <ac:graphicFrameMkLst>
            <pc:docMk/>
            <pc:sldMk cId="1750418331" sldId="467"/>
            <ac:graphicFrameMk id="17" creationId="{DB38E0CC-342D-BADF-24FF-1B145A725F0E}"/>
          </ac:graphicFrameMkLst>
        </pc:graphicFrameChg>
        <pc:graphicFrameChg chg="add del mod">
          <ac:chgData name="Alan.Hong(洪維辰)" userId="09c29d4d-4950-44d3-8785-e0408efdaa52" providerId="ADAL" clId="{8DE86F56-FA44-4A72-B91C-92D262B9B079}" dt="2024-11-11T06:13:18.861" v="332" actId="478"/>
          <ac:graphicFrameMkLst>
            <pc:docMk/>
            <pc:sldMk cId="1750418331" sldId="467"/>
            <ac:graphicFrameMk id="20" creationId="{FE3DEB2A-D346-7A65-10C6-3648A3AB89F5}"/>
          </ac:graphicFrameMkLst>
        </pc:graphicFrameChg>
        <pc:picChg chg="mod">
          <ac:chgData name="Alan.Hong(洪維辰)" userId="09c29d4d-4950-44d3-8785-e0408efdaa52" providerId="ADAL" clId="{8DE86F56-FA44-4A72-B91C-92D262B9B079}" dt="2024-11-08T03:41:07.297" v="201" actId="1076"/>
          <ac:picMkLst>
            <pc:docMk/>
            <pc:sldMk cId="1750418331" sldId="467"/>
            <ac:picMk id="12" creationId="{07A48183-6B38-7CF0-EE94-CB40367FF596}"/>
          </ac:picMkLst>
        </pc:picChg>
      </pc:sldChg>
      <pc:sldChg chg="modSp mod">
        <pc:chgData name="Alan.Hong(洪維辰)" userId="09c29d4d-4950-44d3-8785-e0408efdaa52" providerId="ADAL" clId="{8DE86F56-FA44-4A72-B91C-92D262B9B079}" dt="2024-11-08T03:58:23.622" v="252"/>
        <pc:sldMkLst>
          <pc:docMk/>
          <pc:sldMk cId="3054943677" sldId="469"/>
        </pc:sldMkLst>
        <pc:spChg chg="mod">
          <ac:chgData name="Alan.Hong(洪維辰)" userId="09c29d4d-4950-44d3-8785-e0408efdaa52" providerId="ADAL" clId="{8DE86F56-FA44-4A72-B91C-92D262B9B079}" dt="2024-11-08T03:57:46.704" v="247"/>
          <ac:spMkLst>
            <pc:docMk/>
            <pc:sldMk cId="3054943677" sldId="469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08T03:57:56.832" v="248"/>
          <ac:spMkLst>
            <pc:docMk/>
            <pc:sldMk cId="3054943677" sldId="469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08T03:58:23.622" v="252"/>
          <ac:spMkLst>
            <pc:docMk/>
            <pc:sldMk cId="3054943677" sldId="469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08T03:57:22.130" v="245" actId="113"/>
        <pc:sldMkLst>
          <pc:docMk/>
          <pc:sldMk cId="356020632" sldId="476"/>
        </pc:sldMkLst>
        <pc:spChg chg="mod">
          <ac:chgData name="Alan.Hong(洪維辰)" userId="09c29d4d-4950-44d3-8785-e0408efdaa52" providerId="ADAL" clId="{8DE86F56-FA44-4A72-B91C-92D262B9B079}" dt="2024-11-08T03:55:58.057" v="243" actId="207"/>
          <ac:spMkLst>
            <pc:docMk/>
            <pc:sldMk cId="356020632" sldId="476"/>
            <ac:spMk id="2" creationId="{7FDBAC82-1375-FEDA-303C-F3357C49D712}"/>
          </ac:spMkLst>
        </pc:spChg>
        <pc:spChg chg="mod">
          <ac:chgData name="Alan.Hong(洪維辰)" userId="09c29d4d-4950-44d3-8785-e0408efdaa52" providerId="ADAL" clId="{8DE86F56-FA44-4A72-B91C-92D262B9B079}" dt="2024-11-08T03:57:22.130" v="245" actId="113"/>
          <ac:spMkLst>
            <pc:docMk/>
            <pc:sldMk cId="356020632" sldId="476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08T03:55:07.600" v="237"/>
          <ac:spMkLst>
            <pc:docMk/>
            <pc:sldMk cId="356020632" sldId="476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08T03:55:14.908" v="238"/>
          <ac:spMkLst>
            <pc:docMk/>
            <pc:sldMk cId="356020632" sldId="476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08T03:59:23.603" v="257"/>
        <pc:sldMkLst>
          <pc:docMk/>
          <pc:sldMk cId="1450782864" sldId="477"/>
        </pc:sldMkLst>
        <pc:spChg chg="mod">
          <ac:chgData name="Alan.Hong(洪維辰)" userId="09c29d4d-4950-44d3-8785-e0408efdaa52" providerId="ADAL" clId="{8DE86F56-FA44-4A72-B91C-92D262B9B079}" dt="2024-11-08T03:59:23.603" v="257"/>
          <ac:spMkLst>
            <pc:docMk/>
            <pc:sldMk cId="1450782864" sldId="477"/>
            <ac:spMk id="2" creationId="{7FDBAC82-1375-FEDA-303C-F3357C49D712}"/>
          </ac:spMkLst>
        </pc:spChg>
        <pc:spChg chg="mod">
          <ac:chgData name="Alan.Hong(洪維辰)" userId="09c29d4d-4950-44d3-8785-e0408efdaa52" providerId="ADAL" clId="{8DE86F56-FA44-4A72-B91C-92D262B9B079}" dt="2024-11-08T03:58:37.168" v="253"/>
          <ac:spMkLst>
            <pc:docMk/>
            <pc:sldMk cId="1450782864" sldId="477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08T03:58:43.842" v="254"/>
          <ac:spMkLst>
            <pc:docMk/>
            <pc:sldMk cId="1450782864" sldId="477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08T03:59:06.684" v="256" actId="207"/>
          <ac:spMkLst>
            <pc:docMk/>
            <pc:sldMk cId="1450782864" sldId="477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11T06:05:59.087" v="267" actId="207"/>
        <pc:sldMkLst>
          <pc:docMk/>
          <pc:sldMk cId="2673190154" sldId="478"/>
        </pc:sldMkLst>
        <pc:spChg chg="mod">
          <ac:chgData name="Alan.Hong(洪維辰)" userId="09c29d4d-4950-44d3-8785-e0408efdaa52" providerId="ADAL" clId="{8DE86F56-FA44-4A72-B91C-92D262B9B079}" dt="2024-11-11T06:05:59.087" v="267" actId="207"/>
          <ac:spMkLst>
            <pc:docMk/>
            <pc:sldMk cId="2673190154" sldId="478"/>
            <ac:spMk id="2" creationId="{7FDBAC82-1375-FEDA-303C-F3357C49D712}"/>
          </ac:spMkLst>
        </pc:spChg>
        <pc:spChg chg="mod">
          <ac:chgData name="Alan.Hong(洪維辰)" userId="09c29d4d-4950-44d3-8785-e0408efdaa52" providerId="ADAL" clId="{8DE86F56-FA44-4A72-B91C-92D262B9B079}" dt="2024-11-11T06:04:56.594" v="261" actId="113"/>
          <ac:spMkLst>
            <pc:docMk/>
            <pc:sldMk cId="2673190154" sldId="478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11T06:05:12.838" v="263" actId="207"/>
          <ac:spMkLst>
            <pc:docMk/>
            <pc:sldMk cId="2673190154" sldId="478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11T06:05:40.449" v="265" actId="207"/>
          <ac:spMkLst>
            <pc:docMk/>
            <pc:sldMk cId="2673190154" sldId="478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11T06:19:04.637" v="434" actId="207"/>
        <pc:sldMkLst>
          <pc:docMk/>
          <pc:sldMk cId="337924776" sldId="479"/>
        </pc:sldMkLst>
        <pc:spChg chg="mod">
          <ac:chgData name="Alan.Hong(洪維辰)" userId="09c29d4d-4950-44d3-8785-e0408efdaa52" providerId="ADAL" clId="{8DE86F56-FA44-4A72-B91C-92D262B9B079}" dt="2024-11-11T06:19:04.637" v="434" actId="207"/>
          <ac:spMkLst>
            <pc:docMk/>
            <pc:sldMk cId="337924776" sldId="479"/>
            <ac:spMk id="2" creationId="{7FDBAC82-1375-FEDA-303C-F3357C49D712}"/>
          </ac:spMkLst>
        </pc:spChg>
        <pc:spChg chg="mod">
          <ac:chgData name="Alan.Hong(洪維辰)" userId="09c29d4d-4950-44d3-8785-e0408efdaa52" providerId="ADAL" clId="{8DE86F56-FA44-4A72-B91C-92D262B9B079}" dt="2024-11-11T06:06:18.208" v="269" actId="207"/>
          <ac:spMkLst>
            <pc:docMk/>
            <pc:sldMk cId="337924776" sldId="479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11T06:06:27.865" v="271" actId="207"/>
          <ac:spMkLst>
            <pc:docMk/>
            <pc:sldMk cId="337924776" sldId="479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11T06:18:49.469" v="432" actId="1076"/>
          <ac:spMkLst>
            <pc:docMk/>
            <pc:sldMk cId="337924776" sldId="479"/>
            <ac:spMk id="13" creationId="{20ED597C-FC3B-5D45-BC71-559832266FEC}"/>
          </ac:spMkLst>
        </pc:spChg>
      </pc:sldChg>
      <pc:sldChg chg="addSp delSp modSp mod">
        <pc:chgData name="Alan.Hong(洪維辰)" userId="09c29d4d-4950-44d3-8785-e0408efdaa52" providerId="ADAL" clId="{8DE86F56-FA44-4A72-B91C-92D262B9B079}" dt="2024-11-11T06:33:10.619" v="588" actId="20577"/>
        <pc:sldMkLst>
          <pc:docMk/>
          <pc:sldMk cId="336103445" sldId="480"/>
        </pc:sldMkLst>
        <pc:spChg chg="mod">
          <ac:chgData name="Alan.Hong(洪維辰)" userId="09c29d4d-4950-44d3-8785-e0408efdaa52" providerId="ADAL" clId="{8DE86F56-FA44-4A72-B91C-92D262B9B079}" dt="2024-11-11T06:33:10.619" v="588" actId="20577"/>
          <ac:spMkLst>
            <pc:docMk/>
            <pc:sldMk cId="336103445" sldId="480"/>
            <ac:spMk id="2" creationId="{7FDBAC82-1375-FEDA-303C-F3357C49D712}"/>
          </ac:spMkLst>
        </pc:spChg>
        <pc:spChg chg="mod">
          <ac:chgData name="Alan.Hong(洪維辰)" userId="09c29d4d-4950-44d3-8785-e0408efdaa52" providerId="ADAL" clId="{8DE86F56-FA44-4A72-B91C-92D262B9B079}" dt="2024-11-11T06:20:49.808" v="443" actId="255"/>
          <ac:spMkLst>
            <pc:docMk/>
            <pc:sldMk cId="336103445" sldId="480"/>
            <ac:spMk id="8" creationId="{FBBAB776-4F65-079E-6335-1B359F1C2EF2}"/>
          </ac:spMkLst>
        </pc:spChg>
        <pc:spChg chg="del mod">
          <ac:chgData name="Alan.Hong(洪維辰)" userId="09c29d4d-4950-44d3-8785-e0408efdaa52" providerId="ADAL" clId="{8DE86F56-FA44-4A72-B91C-92D262B9B079}" dt="2024-11-11T06:20:25.130" v="441" actId="478"/>
          <ac:spMkLst>
            <pc:docMk/>
            <pc:sldMk cId="336103445" sldId="480"/>
            <ac:spMk id="12" creationId="{F53F4863-0DA7-2D22-AB2C-86A6EB62A94E}"/>
          </ac:spMkLst>
        </pc:spChg>
        <pc:spChg chg="add del mod">
          <ac:chgData name="Alan.Hong(洪維辰)" userId="09c29d4d-4950-44d3-8785-e0408efdaa52" providerId="ADAL" clId="{8DE86F56-FA44-4A72-B91C-92D262B9B079}" dt="2024-11-11T06:21:20.075" v="447"/>
          <ac:spMkLst>
            <pc:docMk/>
            <pc:sldMk cId="336103445" sldId="480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11T06:23:04.479" v="456" actId="255"/>
        <pc:sldMkLst>
          <pc:docMk/>
          <pc:sldMk cId="3928770335" sldId="498"/>
        </pc:sldMkLst>
        <pc:spChg chg="mod">
          <ac:chgData name="Alan.Hong(洪維辰)" userId="09c29d4d-4950-44d3-8785-e0408efdaa52" providerId="ADAL" clId="{8DE86F56-FA44-4A72-B91C-92D262B9B079}" dt="2024-11-11T06:22:22.582" v="452" actId="207"/>
          <ac:spMkLst>
            <pc:docMk/>
            <pc:sldMk cId="3928770335" sldId="498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11T06:22:08.189" v="450"/>
          <ac:spMkLst>
            <pc:docMk/>
            <pc:sldMk cId="3928770335" sldId="498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11T06:23:04.479" v="456" actId="255"/>
          <ac:spMkLst>
            <pc:docMk/>
            <pc:sldMk cId="3928770335" sldId="498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11T06:33:53.328" v="593" actId="1076"/>
        <pc:sldMkLst>
          <pc:docMk/>
          <pc:sldMk cId="3541105383" sldId="499"/>
        </pc:sldMkLst>
        <pc:spChg chg="mod">
          <ac:chgData name="Alan.Hong(洪維辰)" userId="09c29d4d-4950-44d3-8785-e0408efdaa52" providerId="ADAL" clId="{8DE86F56-FA44-4A72-B91C-92D262B9B079}" dt="2024-11-11T06:24:18.860" v="465"/>
          <ac:spMkLst>
            <pc:docMk/>
            <pc:sldMk cId="3541105383" sldId="499"/>
            <ac:spMk id="2" creationId="{7FDBAC82-1375-FEDA-303C-F3357C49D712}"/>
          </ac:spMkLst>
        </pc:spChg>
        <pc:spChg chg="mod">
          <ac:chgData name="Alan.Hong(洪維辰)" userId="09c29d4d-4950-44d3-8785-e0408efdaa52" providerId="ADAL" clId="{8DE86F56-FA44-4A72-B91C-92D262B9B079}" dt="2024-11-11T06:23:25.098" v="457"/>
          <ac:spMkLst>
            <pc:docMk/>
            <pc:sldMk cId="3541105383" sldId="499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11T06:23:36.696" v="458"/>
          <ac:spMkLst>
            <pc:docMk/>
            <pc:sldMk cId="3541105383" sldId="499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11T06:33:53.328" v="593" actId="1076"/>
          <ac:spMkLst>
            <pc:docMk/>
            <pc:sldMk cId="3541105383" sldId="499"/>
            <ac:spMk id="13" creationId="{20ED597C-FC3B-5D45-BC71-559832266FEC}"/>
          </ac:spMkLst>
        </pc:spChg>
        <pc:picChg chg="mod">
          <ac:chgData name="Alan.Hong(洪維辰)" userId="09c29d4d-4950-44d3-8785-e0408efdaa52" providerId="ADAL" clId="{8DE86F56-FA44-4A72-B91C-92D262B9B079}" dt="2024-11-11T06:33:49.473" v="592" actId="14100"/>
          <ac:picMkLst>
            <pc:docMk/>
            <pc:sldMk cId="3541105383" sldId="499"/>
            <ac:picMk id="26626" creationId="{F675E9BF-92A5-4B70-0B64-F79554DF4D12}"/>
          </ac:picMkLst>
        </pc:picChg>
      </pc:sldChg>
      <pc:sldChg chg="modSp mod">
        <pc:chgData name="Alan.Hong(洪維辰)" userId="09c29d4d-4950-44d3-8785-e0408efdaa52" providerId="ADAL" clId="{8DE86F56-FA44-4A72-B91C-92D262B9B079}" dt="2024-11-08T03:27:40.979" v="61" actId="1076"/>
        <pc:sldMkLst>
          <pc:docMk/>
          <pc:sldMk cId="2268926946" sldId="500"/>
        </pc:sldMkLst>
        <pc:spChg chg="mod">
          <ac:chgData name="Alan.Hong(洪維辰)" userId="09c29d4d-4950-44d3-8785-e0408efdaa52" providerId="ADAL" clId="{8DE86F56-FA44-4A72-B91C-92D262B9B079}" dt="2024-11-08T03:24:50.109" v="38" actId="1076"/>
          <ac:spMkLst>
            <pc:docMk/>
            <pc:sldMk cId="2268926946" sldId="500"/>
            <ac:spMk id="4" creationId="{39302DFA-5F16-0954-9401-53AA266FE95E}"/>
          </ac:spMkLst>
        </pc:spChg>
        <pc:spChg chg="mod">
          <ac:chgData name="Alan.Hong(洪維辰)" userId="09c29d4d-4950-44d3-8785-e0408efdaa52" providerId="ADAL" clId="{8DE86F56-FA44-4A72-B91C-92D262B9B079}" dt="2024-11-08T03:26:21.076" v="41" actId="1076"/>
          <ac:spMkLst>
            <pc:docMk/>
            <pc:sldMk cId="2268926946" sldId="500"/>
            <ac:spMk id="5" creationId="{246020F7-5790-ED10-F25D-8143AD7EB1CC}"/>
          </ac:spMkLst>
        </pc:spChg>
        <pc:spChg chg="mod">
          <ac:chgData name="Alan.Hong(洪維辰)" userId="09c29d4d-4950-44d3-8785-e0408efdaa52" providerId="ADAL" clId="{8DE86F56-FA44-4A72-B91C-92D262B9B079}" dt="2024-11-08T03:26:33.603" v="44" actId="14100"/>
          <ac:spMkLst>
            <pc:docMk/>
            <pc:sldMk cId="2268926946" sldId="500"/>
            <ac:spMk id="14" creationId="{5FFEC75D-72C6-0DE9-503E-82C713268AB5}"/>
          </ac:spMkLst>
        </pc:spChg>
        <pc:spChg chg="mod">
          <ac:chgData name="Alan.Hong(洪維辰)" userId="09c29d4d-4950-44d3-8785-e0408efdaa52" providerId="ADAL" clId="{8DE86F56-FA44-4A72-B91C-92D262B9B079}" dt="2024-11-08T03:26:47.709" v="48" actId="14100"/>
          <ac:spMkLst>
            <pc:docMk/>
            <pc:sldMk cId="2268926946" sldId="500"/>
            <ac:spMk id="16" creationId="{458E1A64-B217-E2B6-09D4-DE910F0DB6DE}"/>
          </ac:spMkLst>
        </pc:spChg>
        <pc:spChg chg="mod">
          <ac:chgData name="Alan.Hong(洪維辰)" userId="09c29d4d-4950-44d3-8785-e0408efdaa52" providerId="ADAL" clId="{8DE86F56-FA44-4A72-B91C-92D262B9B079}" dt="2024-11-08T03:27:05.029" v="53" actId="1076"/>
          <ac:spMkLst>
            <pc:docMk/>
            <pc:sldMk cId="2268926946" sldId="500"/>
            <ac:spMk id="17" creationId="{C4C7C13B-B360-52A6-7E51-4B41408DD60C}"/>
          </ac:spMkLst>
        </pc:spChg>
        <pc:spChg chg="mod">
          <ac:chgData name="Alan.Hong(洪維辰)" userId="09c29d4d-4950-44d3-8785-e0408efdaa52" providerId="ADAL" clId="{8DE86F56-FA44-4A72-B91C-92D262B9B079}" dt="2024-11-08T03:24:45.716" v="37" actId="1076"/>
          <ac:spMkLst>
            <pc:docMk/>
            <pc:sldMk cId="2268926946" sldId="500"/>
            <ac:spMk id="19" creationId="{98F2A1F6-0B97-C35A-B47A-DC4ADF34348F}"/>
          </ac:spMkLst>
        </pc:spChg>
        <pc:spChg chg="mod">
          <ac:chgData name="Alan.Hong(洪維辰)" userId="09c29d4d-4950-44d3-8785-e0408efdaa52" providerId="ADAL" clId="{8DE86F56-FA44-4A72-B91C-92D262B9B079}" dt="2024-11-08T03:27:40.979" v="61" actId="1076"/>
          <ac:spMkLst>
            <pc:docMk/>
            <pc:sldMk cId="2268926946" sldId="500"/>
            <ac:spMk id="20" creationId="{E62FCADF-EC16-404F-311C-30B85DDA44BD}"/>
          </ac:spMkLst>
        </pc:spChg>
        <pc:spChg chg="mod">
          <ac:chgData name="Alan.Hong(洪維辰)" userId="09c29d4d-4950-44d3-8785-e0408efdaa52" providerId="ADAL" clId="{8DE86F56-FA44-4A72-B91C-92D262B9B079}" dt="2024-11-08T03:27:17.460" v="56" actId="122"/>
          <ac:spMkLst>
            <pc:docMk/>
            <pc:sldMk cId="2268926946" sldId="500"/>
            <ac:spMk id="21" creationId="{7A8DB00F-FA4D-EA66-8D42-3097ADA890D4}"/>
          </ac:spMkLst>
        </pc:spChg>
        <pc:spChg chg="mod">
          <ac:chgData name="Alan.Hong(洪維辰)" userId="09c29d4d-4950-44d3-8785-e0408efdaa52" providerId="ADAL" clId="{8DE86F56-FA44-4A72-B91C-92D262B9B079}" dt="2024-11-08T03:26:40.406" v="46" actId="122"/>
          <ac:spMkLst>
            <pc:docMk/>
            <pc:sldMk cId="2268926946" sldId="500"/>
            <ac:spMk id="22" creationId="{4E01FA23-7489-21D5-ECCB-6458583EFFB9}"/>
          </ac:spMkLst>
        </pc:spChg>
      </pc:sldChg>
      <pc:sldChg chg="modSp mod">
        <pc:chgData name="Alan.Hong(洪維辰)" userId="09c29d4d-4950-44d3-8785-e0408efdaa52" providerId="ADAL" clId="{8DE86F56-FA44-4A72-B91C-92D262B9B079}" dt="2024-11-08T03:32:49.534" v="137" actId="255"/>
        <pc:sldMkLst>
          <pc:docMk/>
          <pc:sldMk cId="879963922" sldId="501"/>
        </pc:sldMkLst>
        <pc:graphicFrameChg chg="mod modGraphic">
          <ac:chgData name="Alan.Hong(洪維辰)" userId="09c29d4d-4950-44d3-8785-e0408efdaa52" providerId="ADAL" clId="{8DE86F56-FA44-4A72-B91C-92D262B9B079}" dt="2024-11-08T03:32:49.534" v="137" actId="255"/>
          <ac:graphicFrameMkLst>
            <pc:docMk/>
            <pc:sldMk cId="879963922" sldId="501"/>
            <ac:graphicFrameMk id="2" creationId="{867C4B84-0410-ECF6-9114-7001C0D14196}"/>
          </ac:graphicFrameMkLst>
        </pc:graphicFrameChg>
      </pc:sldChg>
      <pc:sldChg chg="addSp modSp mod">
        <pc:chgData name="Alan.Hong(洪維辰)" userId="09c29d4d-4950-44d3-8785-e0408efdaa52" providerId="ADAL" clId="{8DE86F56-FA44-4A72-B91C-92D262B9B079}" dt="2024-11-08T03:57:26.009" v="246" actId="113"/>
        <pc:sldMkLst>
          <pc:docMk/>
          <pc:sldMk cId="2683411327" sldId="507"/>
        </pc:sldMkLst>
        <pc:spChg chg="add mod">
          <ac:chgData name="Alan.Hong(洪維辰)" userId="09c29d4d-4950-44d3-8785-e0408efdaa52" providerId="ADAL" clId="{8DE86F56-FA44-4A72-B91C-92D262B9B079}" dt="2024-11-08T03:50:58.683" v="234" actId="571"/>
          <ac:spMkLst>
            <pc:docMk/>
            <pc:sldMk cId="2683411327" sldId="507"/>
            <ac:spMk id="3" creationId="{F71FC9A4-5619-8E4A-ACB3-9EC451EEDCBF}"/>
          </ac:spMkLst>
        </pc:spChg>
        <pc:spChg chg="add mod">
          <ac:chgData name="Alan.Hong(洪維辰)" userId="09c29d4d-4950-44d3-8785-e0408efdaa52" providerId="ADAL" clId="{8DE86F56-FA44-4A72-B91C-92D262B9B079}" dt="2024-11-08T03:50:58.683" v="234" actId="571"/>
          <ac:spMkLst>
            <pc:docMk/>
            <pc:sldMk cId="2683411327" sldId="507"/>
            <ac:spMk id="5" creationId="{BC4D0E8A-1AE2-5B7D-1563-201C7929EFF2}"/>
          </ac:spMkLst>
        </pc:spChg>
        <pc:spChg chg="mod">
          <ac:chgData name="Alan.Hong(洪維辰)" userId="09c29d4d-4950-44d3-8785-e0408efdaa52" providerId="ADAL" clId="{8DE86F56-FA44-4A72-B91C-92D262B9B079}" dt="2024-11-08T03:57:26.009" v="246" actId="113"/>
          <ac:spMkLst>
            <pc:docMk/>
            <pc:sldMk cId="2683411327" sldId="507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08T03:50:22.203" v="230"/>
          <ac:spMkLst>
            <pc:docMk/>
            <pc:sldMk cId="2683411327" sldId="507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08T03:50:44.796" v="232"/>
          <ac:spMkLst>
            <pc:docMk/>
            <pc:sldMk cId="2683411327" sldId="507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08T03:57:15.321" v="244" actId="113"/>
        <pc:sldMkLst>
          <pc:docMk/>
          <pc:sldMk cId="1558681959" sldId="508"/>
        </pc:sldMkLst>
        <pc:spChg chg="mod">
          <ac:chgData name="Alan.Hong(洪維辰)" userId="09c29d4d-4950-44d3-8785-e0408efdaa52" providerId="ADAL" clId="{8DE86F56-FA44-4A72-B91C-92D262B9B079}" dt="2024-11-08T03:57:15.321" v="244" actId="113"/>
          <ac:spMkLst>
            <pc:docMk/>
            <pc:sldMk cId="1558681959" sldId="508"/>
            <ac:spMk id="8" creationId="{FBBAB776-4F65-079E-6335-1B359F1C2EF2}"/>
          </ac:spMkLst>
        </pc:spChg>
        <pc:spChg chg="mod">
          <ac:chgData name="Alan.Hong(洪維辰)" userId="09c29d4d-4950-44d3-8785-e0408efdaa52" providerId="ADAL" clId="{8DE86F56-FA44-4A72-B91C-92D262B9B079}" dt="2024-11-08T03:47:30.421" v="222"/>
          <ac:spMkLst>
            <pc:docMk/>
            <pc:sldMk cId="1558681959" sldId="508"/>
            <ac:spMk id="12" creationId="{F53F4863-0DA7-2D22-AB2C-86A6EB62A94E}"/>
          </ac:spMkLst>
        </pc:spChg>
        <pc:spChg chg="mod">
          <ac:chgData name="Alan.Hong(洪維辰)" userId="09c29d4d-4950-44d3-8785-e0408efdaa52" providerId="ADAL" clId="{8DE86F56-FA44-4A72-B91C-92D262B9B079}" dt="2024-11-08T03:48:07.771" v="228"/>
          <ac:spMkLst>
            <pc:docMk/>
            <pc:sldMk cId="1558681959" sldId="508"/>
            <ac:spMk id="13" creationId="{20ED597C-FC3B-5D45-BC71-559832266FEC}"/>
          </ac:spMkLst>
        </pc:spChg>
      </pc:sldChg>
      <pc:sldChg chg="modSp mod">
        <pc:chgData name="Alan.Hong(洪維辰)" userId="09c29d4d-4950-44d3-8785-e0408efdaa52" providerId="ADAL" clId="{8DE86F56-FA44-4A72-B91C-92D262B9B079}" dt="2024-11-11T06:25:22.552" v="474" actId="2711"/>
        <pc:sldMkLst>
          <pc:docMk/>
          <pc:sldMk cId="224402732" sldId="509"/>
        </pc:sldMkLst>
        <pc:graphicFrameChg chg="mod modGraphic">
          <ac:chgData name="Alan.Hong(洪維辰)" userId="09c29d4d-4950-44d3-8785-e0408efdaa52" providerId="ADAL" clId="{8DE86F56-FA44-4A72-B91C-92D262B9B079}" dt="2024-11-11T06:25:22.552" v="474" actId="2711"/>
          <ac:graphicFrameMkLst>
            <pc:docMk/>
            <pc:sldMk cId="224402732" sldId="509"/>
            <ac:graphicFrameMk id="2" creationId="{867C4B84-0410-ECF6-9114-7001C0D1419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45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49948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4059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0473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8134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759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5117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9512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364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8576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66011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99424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1154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34882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07319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32965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51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7363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2024/11/8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" Target="slide16.xml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png"/><Relationship Id="rId4" Type="http://schemas.openxmlformats.org/officeDocument/2006/relationships/hyperlink" Target="https://www.acti.com/solutions/access-control-solution?sid=S20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hyperlink" Target="https://www.acti.com/solutions/access-control-solution?sid=S200" TargetMode="Externa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cloud-based-NVR-solution?sid=S13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image" Target="../media/image20.png"/><Relationship Id="rId4" Type="http://schemas.openxmlformats.org/officeDocument/2006/relationships/hyperlink" Target="https://www.acti.com/solutions/windows-based-NVR-solution?sid=S110" TargetMode="External"/><Relationship Id="rId9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access-control-solution?sid=S200" TargetMode="External"/><Relationship Id="rId5" Type="http://schemas.openxmlformats.org/officeDocument/2006/relationships/image" Target="../media/image16.png"/><Relationship Id="rId4" Type="http://schemas.openxmlformats.org/officeDocument/2006/relationships/slide" Target="slide1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cloud-based-NVR-solution?sid=S13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image" Target="../media/image20.png"/><Relationship Id="rId4" Type="http://schemas.openxmlformats.org/officeDocument/2006/relationships/hyperlink" Target="https://www.acti.com/solutions/windows-based-NVR-solution?sid=S110" TargetMode="External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www.acti.com/solutions/third-party-vms-integrated-solution-sf23?sid=S230" TargetMode="External"/><Relationship Id="rId3" Type="http://schemas.openxmlformats.org/officeDocument/2006/relationships/slide" Target="slide18.xml"/><Relationship Id="rId7" Type="http://schemas.openxmlformats.org/officeDocument/2006/relationships/hyperlink" Target="https://www.acti.com/solutions/windows-based-NVR-and-CMS-solution?sid=S120" TargetMode="External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11" Type="http://schemas.openxmlformats.org/officeDocument/2006/relationships/hyperlink" Target="https://www.acti.com/solutions/third-party-application-integrated-solution?sid=S220" TargetMode="External"/><Relationship Id="rId5" Type="http://schemas.openxmlformats.org/officeDocument/2006/relationships/hyperlink" Target="https://www.acti.com/solutions/windows-based-NVR-solution?sid=S110" TargetMode="External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hyperlink" Target="https://www.acti.com/solutions/cloud-based-NVR-solution?sid=S130" TargetMode="External"/><Relationship Id="rId1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cloud-based-NVR-solution?sid=S13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11" Type="http://schemas.openxmlformats.org/officeDocument/2006/relationships/image" Target="../media/image28.png"/><Relationship Id="rId5" Type="http://schemas.openxmlformats.org/officeDocument/2006/relationships/image" Target="../media/image20.png"/><Relationship Id="rId10" Type="http://schemas.openxmlformats.org/officeDocument/2006/relationships/hyperlink" Target="https://www.acti.com/solutions/third-party-application-integrated-solution?sid=S220" TargetMode="External"/><Relationship Id="rId4" Type="http://schemas.openxmlformats.org/officeDocument/2006/relationships/hyperlink" Target="https://www.acti.com/solutions/windows-based-NVR-solution?sid=S110" TargetMode="External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cloud-based-NVR-solution?sid=S13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image" Target="../media/image20.png"/><Relationship Id="rId4" Type="http://schemas.openxmlformats.org/officeDocument/2006/relationships/hyperlink" Target="https://www.acti.com/solutions/windows-based-NVR-solution?sid=S110" TargetMode="External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www.acti.com/solutions/third-party-vms-integrated-solution-sf23?sid=S230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acti.com/solutions/windows-based-NVR-and-CMS-solution?sid=S120" TargetMode="External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11" Type="http://schemas.openxmlformats.org/officeDocument/2006/relationships/hyperlink" Target="https://www.acti.com/solutions/third-party-application-integrated-solution?sid=S220" TargetMode="External"/><Relationship Id="rId5" Type="http://schemas.openxmlformats.org/officeDocument/2006/relationships/hyperlink" Target="https://www.acti.com/solutions/windows-based-NVR-solution?sid=S110" TargetMode="External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hyperlink" Target="https://www.acti.com/solutions/cloud-based-NVR-solution?sid=S13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hyperlink" Target="https://www.acti.com/solutions/windows-based-NVR-and-CMS-solution?sid=S120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5" Type="http://schemas.openxmlformats.org/officeDocument/2006/relationships/hyperlink" Target="https://www.acti.com/solutions/windows-based-NVR-solution?sid=S110" TargetMode="Externa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productmatrix/share/10375" TargetMode="External"/><Relationship Id="rId3" Type="http://schemas.openxmlformats.org/officeDocument/2006/relationships/hyperlink" Target="https://www.acti.com/productmatrix/share/10376" TargetMode="External"/><Relationship Id="rId7" Type="http://schemas.openxmlformats.org/officeDocument/2006/relationships/hyperlink" Target="https://www.acti.com/product/Q963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accesscontrolmatrix" TargetMode="External"/><Relationship Id="rId5" Type="http://schemas.openxmlformats.org/officeDocument/2006/relationships/hyperlink" Target="https://www.acti.com/product/A426" TargetMode="External"/><Relationship Id="rId4" Type="http://schemas.openxmlformats.org/officeDocument/2006/relationships/hyperlink" Target="https://www.acti.com/product/Q950" TargetMode="External"/><Relationship Id="rId9" Type="http://schemas.openxmlformats.org/officeDocument/2006/relationships/hyperlink" Target="https://www.acti.com/productmatrix/share/10374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hyperlink" Target="https://www.acti.com/product/A426" TargetMode="External"/><Relationship Id="rId7" Type="http://schemas.openxmlformats.org/officeDocument/2006/relationships/hyperlink" Target="https://www.acti.com/product/Q83" TargetMode="External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product/A956" TargetMode="External"/><Relationship Id="rId11" Type="http://schemas.openxmlformats.org/officeDocument/2006/relationships/image" Target="../media/image35.png"/><Relationship Id="rId5" Type="http://schemas.openxmlformats.org/officeDocument/2006/relationships/hyperlink" Target="https://www.acti.com/product/A952" TargetMode="External"/><Relationship Id="rId10" Type="http://schemas.openxmlformats.org/officeDocument/2006/relationships/image" Target="../media/image34.png"/><Relationship Id="rId4" Type="http://schemas.openxmlformats.org/officeDocument/2006/relationships/hyperlink" Target="https://www.acti.com/product/8426" TargetMode="External"/><Relationship Id="rId9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2904" TargetMode="External"/><Relationship Id="rId2" Type="http://schemas.openxmlformats.org/officeDocument/2006/relationships/hyperlink" Target="https://www.acti.com/video/v2902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2.acti.com/support/warranty/Warranty_Policy.asp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acti.com/learning/courses" TargetMode="External"/><Relationship Id="rId4" Type="http://schemas.openxmlformats.org/officeDocument/2006/relationships/hyperlink" Target="https://www.acti.com/cloud/repair_servi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899592" y="1351434"/>
            <a:ext cx="6552728" cy="2088232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</a:t>
            </a:r>
          </a:p>
          <a:p>
            <a:pPr algn="l"/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工廠</a:t>
            </a:r>
            <a:r>
              <a:rPr lang="en-US" sz="48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監控解決方案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805839-22A8-A241-EBDD-111BB4E4B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3540869"/>
            <a:ext cx="3594587" cy="2456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68192A8-A22D-8A13-4749-BDC1B3A8DE7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工廠：概覽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BA5DF7-3777-89D3-2756-105E4C2E4B4B}"/>
              </a:ext>
            </a:extLst>
          </p:cNvPr>
          <p:cNvSpPr txBox="1"/>
          <p:nvPr/>
        </p:nvSpPr>
        <p:spPr>
          <a:xfrm>
            <a:off x="2688164" y="1821851"/>
            <a:ext cx="61206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ACTi 一直在幫助工廠擁有者創造一個更安全和更自動化的環境。對員工安全和設備及設施整體健康狀態的實時更新，運營過程的可視化信息，以及工廠事故檢測，可以最大化運營和安全的效率</a:t>
            </a:r>
            <a:r>
              <a:rPr lang="en-US" sz="1600" dirty="0">
                <a:solidFill>
                  <a:srgbClr val="53535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4391B-8304-3719-A07B-BEE7D43097DE}"/>
              </a:ext>
            </a:extLst>
          </p:cNvPr>
          <p:cNvSpPr txBox="1"/>
          <p:nvPr/>
        </p:nvSpPr>
        <p:spPr>
          <a:xfrm>
            <a:off x="347910" y="3851320"/>
            <a:ext cx="879609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工廠的安全監控由基於 AI 的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影像</a:t>
            </a:r>
            <a:r>
              <a:rPr lang="en-US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監控系統保證，而授權訪問則由</a:t>
            </a:r>
            <a:r>
              <a:rPr 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 ACTi 的訪問控制系統管理。 </a:t>
            </a:r>
          </a:p>
          <a:p>
            <a:endParaRPr 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數字標牌系統用於緊急情況以及生產區域的常規指示。</a:t>
            </a:r>
          </a:p>
          <a:p>
            <a:endParaRPr lang="en-US" sz="160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工廠設備也可以通過多種方式進行監控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——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可以將設備的健康狀態整合到影像管理系統中，或者使用光學或熱成像監控攝影機來監測設備的運行情況。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CBA2F46-7E6F-28BB-4125-F7096CDCA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95" y="1840473"/>
            <a:ext cx="1971675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005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CDBCD3-F4C3-4A92-D295-965C7AA11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561" y="2636912"/>
            <a:ext cx="8181975" cy="28003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工廠：地圖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FEC75D-72C6-0DE9-503E-82C713268AB5}"/>
              </a:ext>
            </a:extLst>
          </p:cNvPr>
          <p:cNvSpPr txBox="1"/>
          <p:nvPr/>
        </p:nvSpPr>
        <p:spPr>
          <a:xfrm>
            <a:off x="3779912" y="2845840"/>
            <a:ext cx="792088" cy="3077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生產區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8E1A64-B217-E2B6-09D4-DE910F0DB6DE}"/>
              </a:ext>
            </a:extLst>
          </p:cNvPr>
          <p:cNvSpPr txBox="1"/>
          <p:nvPr/>
        </p:nvSpPr>
        <p:spPr>
          <a:xfrm>
            <a:off x="5872025" y="2763371"/>
            <a:ext cx="79208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控制室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C7C13B-B360-52A6-7E51-4B41408DD60C}"/>
              </a:ext>
            </a:extLst>
          </p:cNvPr>
          <p:cNvSpPr txBox="1"/>
          <p:nvPr/>
        </p:nvSpPr>
        <p:spPr>
          <a:xfrm>
            <a:off x="6004506" y="3729310"/>
            <a:ext cx="131921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/>
              <a:t>緊急情況出口</a:t>
            </a:r>
            <a:endParaRPr 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F2A1F6-0B97-C35A-B47A-DC4ADF34348F}"/>
              </a:ext>
            </a:extLst>
          </p:cNvPr>
          <p:cNvSpPr txBox="1"/>
          <p:nvPr/>
        </p:nvSpPr>
        <p:spPr>
          <a:xfrm>
            <a:off x="2923295" y="4538319"/>
            <a:ext cx="61520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/>
              <a:t>大</a:t>
            </a:r>
            <a:r>
              <a:rPr lang="en-US" sz="1400" dirty="0"/>
              <a:t>門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62FCADF-EC16-404F-311C-30B85DDA44BD}"/>
              </a:ext>
            </a:extLst>
          </p:cNvPr>
          <p:cNvSpPr txBox="1"/>
          <p:nvPr/>
        </p:nvSpPr>
        <p:spPr>
          <a:xfrm>
            <a:off x="8348321" y="4823586"/>
            <a:ext cx="61520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周邊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8DB00F-FA4D-EA66-8D42-3097ADA890D4}"/>
              </a:ext>
            </a:extLst>
          </p:cNvPr>
          <p:cNvSpPr txBox="1"/>
          <p:nvPr/>
        </p:nvSpPr>
        <p:spPr>
          <a:xfrm>
            <a:off x="7795259" y="3189250"/>
            <a:ext cx="780180" cy="3077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裝貨區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01FA23-7489-21D5-ECCB-6458583EFFB9}"/>
              </a:ext>
            </a:extLst>
          </p:cNvPr>
          <p:cNvSpPr txBox="1"/>
          <p:nvPr/>
        </p:nvSpPr>
        <p:spPr>
          <a:xfrm>
            <a:off x="4860034" y="4426539"/>
            <a:ext cx="61520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入口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302DFA-5F16-0954-9401-53AA266FE95E}"/>
              </a:ext>
            </a:extLst>
          </p:cNvPr>
          <p:cNvSpPr txBox="1"/>
          <p:nvPr/>
        </p:nvSpPr>
        <p:spPr>
          <a:xfrm>
            <a:off x="2161295" y="3626886"/>
            <a:ext cx="7620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停車場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6020F7-5790-ED10-F25D-8143AD7EB1CC}"/>
              </a:ext>
            </a:extLst>
          </p:cNvPr>
          <p:cNvSpPr txBox="1"/>
          <p:nvPr/>
        </p:nvSpPr>
        <p:spPr>
          <a:xfrm>
            <a:off x="2633086" y="2938106"/>
            <a:ext cx="615208" cy="3077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儲存</a:t>
            </a:r>
          </a:p>
        </p:txBody>
      </p:sp>
    </p:spTree>
    <p:extLst>
      <p:ext uri="{BB962C8B-B14F-4D97-AF65-F5344CB8AC3E}">
        <p14:creationId xmlns:p14="http://schemas.microsoft.com/office/powerpoint/2010/main" val="2268926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工廠：應用與地點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7C4B84-0410-ECF6-9114-7001C0D141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255234"/>
              </p:ext>
            </p:extLst>
          </p:nvPr>
        </p:nvGraphicFramePr>
        <p:xfrm>
          <a:off x="83507" y="1680575"/>
          <a:ext cx="8939879" cy="4767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4127">
                  <a:extLst>
                    <a:ext uri="{9D8B030D-6E8A-4147-A177-3AD203B41FA5}">
                      <a16:colId xmlns:a16="http://schemas.microsoft.com/office/drawing/2014/main" val="2167205820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2565856468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3900648050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2122113404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905671876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3155535811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2748578960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2393102404"/>
                    </a:ext>
                  </a:extLst>
                </a:gridCol>
                <a:gridCol w="849469">
                  <a:extLst>
                    <a:ext uri="{9D8B030D-6E8A-4147-A177-3AD203B41FA5}">
                      <a16:colId xmlns:a16="http://schemas.microsoft.com/office/drawing/2014/main" val="3567203134"/>
                    </a:ext>
                  </a:extLst>
                </a:gridCol>
              </a:tblGrid>
              <a:tr h="450769">
                <a:tc>
                  <a:txBody>
                    <a:bodyPr/>
                    <a:lstStyle/>
                    <a:p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生產區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儲存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控制室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裝貨區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停車場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入口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周邊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737549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未</a:t>
                      </a:r>
                      <a:r>
                        <a:rPr lang="en-US" altLang="zh-TW" sz="1400" dirty="0" err="1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授權的</a:t>
                      </a:r>
                      <a:r>
                        <a:rPr lang="zh-TW" alt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進入偵</a:t>
                      </a:r>
                      <a:r>
                        <a:rPr lang="en-US" altLang="zh-TW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924313"/>
                  </a:ext>
                </a:extLst>
              </a:tr>
              <a:tr h="439423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尾</a:t>
                      </a:r>
                      <a:r>
                        <a:rPr lang="zh-TW" alt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隨進入偵</a:t>
                      </a: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784252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即</a:t>
                      </a:r>
                      <a:r>
                        <a:rPr lang="en-US" sz="1400" dirty="0" err="1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時嫌疑人追蹤</a:t>
                      </a:r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0431295"/>
                  </a:ext>
                </a:extLst>
              </a:tr>
              <a:tr h="4394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車輛進入</a:t>
                      </a:r>
                      <a:r>
                        <a:rPr lang="zh-TW" alt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管控</a:t>
                      </a:r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638168"/>
                  </a:ext>
                </a:extLst>
              </a:tr>
              <a:tr h="439423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對講服務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065483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大型周邊監控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085878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設備狀態監控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0837835"/>
                  </a:ext>
                </a:extLst>
              </a:tr>
              <a:tr h="43942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即時</a:t>
                      </a:r>
                      <a:r>
                        <a:rPr lang="en-US" sz="1400" dirty="0" err="1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監控</a:t>
                      </a:r>
                      <a:endParaRPr lang="en-US" sz="14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6229"/>
                  </a:ext>
                </a:extLst>
              </a:tr>
              <a:tr h="26764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安全保障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8733179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手機傳送錄影證據至</a:t>
                      </a:r>
                      <a:r>
                        <a:rPr lang="en-US" altLang="zh-TW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535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963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36DDB3-AB5F-4D1D-85F7-368CB1A4E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43" y="2152312"/>
            <a:ext cx="1688961" cy="24589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E932CA-1F25-81E2-F59A-E98058F20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1728" y="2142584"/>
            <a:ext cx="1641682" cy="27990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3C4267-0BE9-D355-5473-5BA9A68E34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2687" y="2146963"/>
            <a:ext cx="1618591" cy="23587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FD8430-B833-2518-B2C1-C6E7172E39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9908" y="2142584"/>
            <a:ext cx="1689149" cy="23764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B42C688-7187-21C0-031C-38995C5101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6621" y="2152311"/>
            <a:ext cx="1714221" cy="2799067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4DC832C5-5474-4694-C9F4-AEEA462B9075}"/>
              </a:ext>
            </a:extLst>
          </p:cNvPr>
          <p:cNvSpPr txBox="1"/>
          <p:nvPr/>
        </p:nvSpPr>
        <p:spPr>
          <a:xfrm>
            <a:off x="157511" y="3326339"/>
            <a:ext cx="1792981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未授權進入偵測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提供入侵企圖偵測功能，並通知安保。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4BC315A8-5B51-59AD-3507-05A384FA39E1}"/>
              </a:ext>
            </a:extLst>
          </p:cNvPr>
          <p:cNvSpPr txBox="1"/>
          <p:nvPr/>
        </p:nvSpPr>
        <p:spPr>
          <a:xfrm>
            <a:off x="157511" y="4280446"/>
            <a:ext cx="17755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6DF039D8-FCC1-F16B-94A9-8CF07F85BCD3}"/>
              </a:ext>
            </a:extLst>
          </p:cNvPr>
          <p:cNvSpPr txBox="1"/>
          <p:nvPr/>
        </p:nvSpPr>
        <p:spPr>
          <a:xfrm>
            <a:off x="2091837" y="3306468"/>
            <a:ext cx="1477271" cy="11695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尾隨進入偵測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透過人頭數與進入憑證比對偵測尾隨行為。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86A58C7-3CF4-EB0A-DBD4-803F1305EA05}"/>
              </a:ext>
            </a:extLst>
          </p:cNvPr>
          <p:cNvSpPr txBox="1"/>
          <p:nvPr/>
        </p:nvSpPr>
        <p:spPr>
          <a:xfrm>
            <a:off x="2031728" y="3326339"/>
            <a:ext cx="62373" cy="15083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E01006D-9A8A-6E43-3484-71BD3FC6E536}"/>
              </a:ext>
            </a:extLst>
          </p:cNvPr>
          <p:cNvSpPr txBox="1"/>
          <p:nvPr/>
        </p:nvSpPr>
        <p:spPr>
          <a:xfrm>
            <a:off x="2031728" y="4505715"/>
            <a:ext cx="1106299" cy="43593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BE0849CF-0C97-58BC-B315-58DF60E65992}"/>
              </a:ext>
            </a:extLst>
          </p:cNvPr>
          <p:cNvSpPr txBox="1"/>
          <p:nvPr/>
        </p:nvSpPr>
        <p:spPr>
          <a:xfrm>
            <a:off x="3760678" y="3306468"/>
            <a:ext cx="1641682" cy="160043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即時嫌疑人追蹤 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透過影像管理系統中的透明疊加按鈕在不同影像頻道間切換，無縫追蹤嫌疑人。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70526829-E5E4-F53B-6E80-EEB72BA0F9EE}"/>
              </a:ext>
            </a:extLst>
          </p:cNvPr>
          <p:cNvSpPr txBox="1"/>
          <p:nvPr/>
        </p:nvSpPr>
        <p:spPr>
          <a:xfrm>
            <a:off x="5581590" y="3326339"/>
            <a:ext cx="1400783" cy="11695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車輛進入管控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使用</a:t>
            </a:r>
            <a:r>
              <a: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ALPR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技術於閘口進行車輛管理。</a:t>
            </a: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4F55B902-7296-027B-0CC4-2B11204FE8D5}"/>
              </a:ext>
            </a:extLst>
          </p:cNvPr>
          <p:cNvSpPr txBox="1"/>
          <p:nvPr/>
        </p:nvSpPr>
        <p:spPr>
          <a:xfrm>
            <a:off x="5472687" y="3326339"/>
            <a:ext cx="237449" cy="128490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4E893084-D2EE-0FB0-9F6F-E5364B096737}"/>
              </a:ext>
            </a:extLst>
          </p:cNvPr>
          <p:cNvSpPr txBox="1"/>
          <p:nvPr/>
        </p:nvSpPr>
        <p:spPr>
          <a:xfrm>
            <a:off x="6882132" y="3441690"/>
            <a:ext cx="209144" cy="8387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209C8A08-5D4F-8BD9-2647-E5CBB33D8E36}"/>
              </a:ext>
            </a:extLst>
          </p:cNvPr>
          <p:cNvSpPr txBox="1"/>
          <p:nvPr/>
        </p:nvSpPr>
        <p:spPr>
          <a:xfrm>
            <a:off x="7131426" y="3326339"/>
            <a:ext cx="1641683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對講服務 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通過本地語音通信系統與他人互動。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A3D96918-990E-C6DD-E740-37AD9620A308}"/>
              </a:ext>
            </a:extLst>
          </p:cNvPr>
          <p:cNvSpPr txBox="1"/>
          <p:nvPr/>
        </p:nvSpPr>
        <p:spPr>
          <a:xfrm>
            <a:off x="7189908" y="4212077"/>
            <a:ext cx="161859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6058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pic>
        <p:nvPicPr>
          <p:cNvPr id="9" name="Picture 8">
            <a:hlinkClick r:id="rId3" action="ppaction://hlinksldjump"/>
            <a:extLst>
              <a:ext uri="{FF2B5EF4-FFF2-40B4-BE49-F238E27FC236}">
                <a16:creationId xmlns:a16="http://schemas.microsoft.com/office/drawing/2014/main" id="{7B4AEDA4-F673-3615-3E2B-ECE4D143B7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0846" y="2142676"/>
            <a:ext cx="1695450" cy="2143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922D8C-8CBF-0F53-F14D-F832E520A6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2446" y="2132991"/>
            <a:ext cx="1708310" cy="29396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A48183-6B38-7CF0-EE94-CB40367FF5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5270" y="2118052"/>
            <a:ext cx="1766409" cy="26718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671648-873D-DDC3-5C9C-15CCA699FE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068" y="2105229"/>
            <a:ext cx="1811916" cy="2474812"/>
          </a:xfrm>
          <a:prstGeom prst="rect">
            <a:avLst/>
          </a:prstGeom>
        </p:spPr>
      </p:pic>
      <p:pic>
        <p:nvPicPr>
          <p:cNvPr id="15" name="Picture 14">
            <a:hlinkClick r:id="rId3" action="ppaction://hlinksldjump"/>
            <a:extLst>
              <a:ext uri="{FF2B5EF4-FFF2-40B4-BE49-F238E27FC236}">
                <a16:creationId xmlns:a16="http://schemas.microsoft.com/office/drawing/2014/main" id="{3F8F990D-7E81-73E1-FC51-5771342BB3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2733" y="2125603"/>
            <a:ext cx="1785079" cy="2774826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CD8C8C5E-A717-5561-0AFB-E81846DD866F}"/>
              </a:ext>
            </a:extLst>
          </p:cNvPr>
          <p:cNvSpPr txBox="1"/>
          <p:nvPr/>
        </p:nvSpPr>
        <p:spPr>
          <a:xfrm>
            <a:off x="3686871" y="3386106"/>
            <a:ext cx="1766409" cy="160043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即時監控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使用行動裝置監控監視器畫面，可以在場地四處移動的同時，迅速回應突發事件。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FEB1BC52-1FEE-F21F-5208-E523A6604396}"/>
              </a:ext>
            </a:extLst>
          </p:cNvPr>
          <p:cNvSpPr txBox="1"/>
          <p:nvPr/>
        </p:nvSpPr>
        <p:spPr>
          <a:xfrm>
            <a:off x="4212077" y="4986544"/>
            <a:ext cx="26264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EFF7F4DA-FC26-33F2-1E19-901558B34F34}"/>
              </a:ext>
            </a:extLst>
          </p:cNvPr>
          <p:cNvSpPr txBox="1"/>
          <p:nvPr/>
        </p:nvSpPr>
        <p:spPr>
          <a:xfrm>
            <a:off x="5509019" y="3386106"/>
            <a:ext cx="1695450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安全保障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利用影像監控系統來確保人員的安全。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7F6CBE72-73C1-6DE1-7604-BCB8798E1A46}"/>
              </a:ext>
            </a:extLst>
          </p:cNvPr>
          <p:cNvSpPr txBox="1"/>
          <p:nvPr/>
        </p:nvSpPr>
        <p:spPr>
          <a:xfrm>
            <a:off x="7306355" y="3425198"/>
            <a:ext cx="1631398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>
              <a:buNone/>
            </a:pPr>
            <a:r>
              <a:rPr lang="zh-TW" altLang="en-US" sz="1400" dirty="0">
                <a:solidFill>
                  <a:schemeClr val="tx1">
                    <a:lumMod val="76000"/>
                    <a:lumOff val="24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手機傳送錄影證據至</a:t>
            </a:r>
            <a:r>
              <a:rPr lang="en-US" altLang="zh-TW" sz="1400" dirty="0">
                <a:solidFill>
                  <a:schemeClr val="tx1">
                    <a:lumMod val="76000"/>
                    <a:lumOff val="24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NVR</a:t>
            </a: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使用手機內建相機將事故的影像證據實時串流至</a:t>
            </a:r>
            <a:r>
              <a: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NVR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7C56E4C-6132-8E98-E7C0-A90CD51B92A8}"/>
              </a:ext>
            </a:extLst>
          </p:cNvPr>
          <p:cNvSpPr txBox="1"/>
          <p:nvPr/>
        </p:nvSpPr>
        <p:spPr>
          <a:xfrm>
            <a:off x="7222733" y="4789857"/>
            <a:ext cx="6663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B41ABA7C-9470-A8F9-C2D1-E7F8B07CD714}"/>
              </a:ext>
            </a:extLst>
          </p:cNvPr>
          <p:cNvSpPr txBox="1"/>
          <p:nvPr/>
        </p:nvSpPr>
        <p:spPr>
          <a:xfrm>
            <a:off x="178297" y="3392324"/>
            <a:ext cx="1837454" cy="15081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大型周邊監控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偵測任何進入大型周界區域的入侵行為。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80DFDB25-410A-3D6D-C0F5-3073C72353D3}"/>
              </a:ext>
            </a:extLst>
          </p:cNvPr>
          <p:cNvSpPr txBox="1"/>
          <p:nvPr/>
        </p:nvSpPr>
        <p:spPr>
          <a:xfrm>
            <a:off x="2130782" y="3386106"/>
            <a:ext cx="1517515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設備狀態監控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監控設備的健康狀況或溫度，以便立即採取行動。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dirty="0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04713961-6E66-1749-685D-1F18C600DC0A}"/>
              </a:ext>
            </a:extLst>
          </p:cNvPr>
          <p:cNvSpPr txBox="1"/>
          <p:nvPr/>
        </p:nvSpPr>
        <p:spPr>
          <a:xfrm>
            <a:off x="1935804" y="3386106"/>
            <a:ext cx="203329" cy="14240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50418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6133CC3-BD3B-9350-F6BF-99DFC7FC2C79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848119" y="1641141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未授權進入偵測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842426" y="2478332"/>
            <a:ext cx="505005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利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用影像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析</a:t>
            </a:r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檢測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入</a:t>
            </a:r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侵嘗試並通知安保人員</a:t>
            </a:r>
            <a:r>
              <a:rPr lang="en-US" altLang="zh-TW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244748" y="3995005"/>
            <a:ext cx="837976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如果沒有監控畫面，很難確認進入日誌中記錄的身份是否與實際訪問者相符。將訪問控制與監控系統集成，可以顯著降低因未經授權進入所帶來的風險與損失。</a:t>
            </a:r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sz="1600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這基於ACTi門站中的</a:t>
            </a:r>
            <a:r>
              <a:rPr lang="en-US" altLang="zh-TW" sz="16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面部</a:t>
            </a:r>
            <a:r>
              <a:rPr lang="en-US" altLang="zh-TW" sz="1600" b="1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識別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r>
              <a:rPr lang="zh-TW" alt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sz="1600" b="0" i="0" dirty="0">
              <a:solidFill>
                <a:srgbClr val="535353"/>
              </a:solidFill>
              <a:effectLst/>
              <a:latin typeface="Open Sans" panose="020B0606030504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FDA1F0-3EC4-9FFA-CD6C-A341C264D743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CC39630-226B-1B46-1EC9-E3A0BBCD8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79" y="6052382"/>
            <a:ext cx="1824307" cy="577697"/>
          </a:xfrm>
          <a:prstGeom prst="rect">
            <a:avLst/>
          </a:prstGeom>
        </p:spPr>
      </p:pic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43AF805E-25E6-1177-E849-B3D6160D6ED8}"/>
              </a:ext>
            </a:extLst>
          </p:cNvPr>
          <p:cNvSpPr txBox="1"/>
          <p:nvPr/>
        </p:nvSpPr>
        <p:spPr>
          <a:xfrm>
            <a:off x="1454455" y="6374882"/>
            <a:ext cx="5599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rgbClr val="0000FF"/>
                </a:solidFill>
                <a:hlinkClick r:id="rId4"/>
              </a:rPr>
              <a:t>閱讀</a:t>
            </a:r>
            <a:endParaRPr lang="en-US" sz="1200" i="1" dirty="0">
              <a:solidFill>
                <a:srgbClr val="0000FF"/>
              </a:solidFill>
            </a:endParaRPr>
          </a:p>
        </p:txBody>
      </p:sp>
      <p:pic>
        <p:nvPicPr>
          <p:cNvPr id="5" name="Picture 4" descr="A person and person standing in a doorway  Description automatically generated">
            <a:extLst>
              <a:ext uri="{FF2B5EF4-FFF2-40B4-BE49-F238E27FC236}">
                <a16:creationId xmlns:a16="http://schemas.microsoft.com/office/drawing/2014/main" id="{5FA79F7E-51B5-BBDF-1F21-29D8778006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01" y="1641141"/>
            <a:ext cx="3454717" cy="232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81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6133CC3-BD3B-9350-F6BF-99DFC7FC2C79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848119" y="1641141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4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尾隨</a:t>
            </a:r>
            <a:r>
              <a:rPr lang="zh-TW" altLang="en-US" sz="2400" b="1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進入</a:t>
            </a:r>
            <a:r>
              <a:rPr lang="en-US" altLang="zh-TW" sz="24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檢測</a:t>
            </a:r>
            <a:endParaRPr lang="en-US" altLang="zh-TW" sz="2400" b="1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sz="2400" b="1" i="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Open Sans" panose="020B0606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842426" y="2429692"/>
            <a:ext cx="505005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透過人頭數與進入憑證比對偵測尾隨行為。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244748" y="3995005"/>
            <a:ext cx="837976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每當</a:t>
            </a:r>
            <a:r>
              <a:rPr lang="en-US" altLang="zh-TW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 RFID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卡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被刷卡時，系統將計算實際進入的人數。當不匹</a:t>
            </a:r>
            <a:r>
              <a:rPr lang="zh-TW" alt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配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時，系統</a:t>
            </a:r>
            <a:r>
              <a:rPr lang="zh-TW" alt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發出警報。這可以防止尾隨</a:t>
            </a:r>
            <a:r>
              <a:rPr lang="zh-TW" alt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和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搭便車</a:t>
            </a:r>
            <a:r>
              <a:rPr lang="en-US" altLang="zh-TW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algn="l"/>
            <a:endParaRPr lang="en-US" sz="1600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altLang="zh-TW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這</a:t>
            </a:r>
            <a:r>
              <a:rPr lang="zh-TW" alt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基於</a:t>
            </a:r>
            <a:r>
              <a:rPr lang="en-US" altLang="zh-TW" sz="1600" b="1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人數計算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分析和</a:t>
            </a:r>
            <a:r>
              <a:rPr lang="en-US" altLang="zh-TW" sz="16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RFID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技術。</a:t>
            </a:r>
            <a:r>
              <a:rPr lang="en-US" altLang="zh-TW" sz="1600" b="0" i="0" dirty="0" err="1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閱讀更多</a:t>
            </a:r>
            <a:r>
              <a:rPr lang="en-US" altLang="zh-TW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FDA1F0-3EC4-9FFA-CD6C-A341C264D743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CC39630-226B-1B46-1EC9-E3A0BBCD8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79" y="6052382"/>
            <a:ext cx="1824307" cy="577697"/>
          </a:xfrm>
          <a:prstGeom prst="rect">
            <a:avLst/>
          </a:prstGeom>
        </p:spPr>
      </p:pic>
      <p:sp>
        <p:nvSpPr>
          <p:cNvPr id="2" name="TextBox 1">
            <a:hlinkClick r:id="rId5"/>
            <a:extLst>
              <a:ext uri="{FF2B5EF4-FFF2-40B4-BE49-F238E27FC236}">
                <a16:creationId xmlns:a16="http://schemas.microsoft.com/office/drawing/2014/main" id="{43AF805E-25E6-1177-E849-B3D6160D6ED8}"/>
              </a:ext>
            </a:extLst>
          </p:cNvPr>
          <p:cNvSpPr txBox="1"/>
          <p:nvPr/>
        </p:nvSpPr>
        <p:spPr>
          <a:xfrm>
            <a:off x="1454455" y="6374882"/>
            <a:ext cx="5599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rgbClr val="0000FF"/>
                </a:solidFill>
                <a:hlinkClick r:id="rId5"/>
              </a:rPr>
              <a:t>閱讀</a:t>
            </a:r>
            <a:endParaRPr lang="en-US" sz="1200" i="1" dirty="0">
              <a:solidFill>
                <a:srgbClr val="0000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4D9743-2A1B-4407-A67F-925ECD8641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668" y="1660908"/>
            <a:ext cx="3265436" cy="2285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11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780030" y="1660597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即</a:t>
            </a:r>
            <a:r>
              <a:rPr lang="en-US" altLang="zh-TW" sz="24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時嫌疑人追蹤</a:t>
            </a:r>
            <a:endParaRPr 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776628" y="2478332"/>
            <a:ext cx="51922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透過影像管理系統中的透明疊加按鈕在不同影像頻道間切換，無縫追蹤嫌疑人。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179512" y="3995005"/>
            <a:ext cx="90077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透過視訊管理系統介面追蹤嫌疑人，利用便捷的功能，只需在視訊上點擊一次即可切換視角，並打開嫌疑人移動方向的下一個區域視角。此方法適用於實時觀看和回放。透過這種方式，可以即時掌握嫌疑人的動向，並迅速派遣人員處理情況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DBAC82-1375-FEDA-303C-F3357C49D712}"/>
              </a:ext>
            </a:extLst>
          </p:cNvPr>
          <p:cNvSpPr txBox="1"/>
          <p:nvPr/>
        </p:nvSpPr>
        <p:spPr>
          <a:xfrm>
            <a:off x="179512" y="5085472"/>
            <a:ext cx="900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600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這是基於</a:t>
            </a:r>
            <a:r>
              <a:rPr lang="en-US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ACTi 的 NVR 3 和 CMS 2獨特的視覺追蹤功能</a:t>
            </a:r>
            <a:r>
              <a:rPr lang="en-US" sz="1600" b="0" i="0" dirty="0">
                <a:solidFill>
                  <a:srgbClr val="53535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990411-D8DA-EF9A-BC71-EFD786F79530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302945-B1B0-5E1D-2137-92EA4FB22EB1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390C0F-792D-E2F2-C5FE-D0DDEC9E0D49}"/>
              </a:ext>
            </a:extLst>
          </p:cNvPr>
          <p:cNvGrpSpPr/>
          <p:nvPr/>
        </p:nvGrpSpPr>
        <p:grpSpPr>
          <a:xfrm>
            <a:off x="228988" y="6093296"/>
            <a:ext cx="1901340" cy="581025"/>
            <a:chOff x="228988" y="6093296"/>
            <a:chExt cx="1901340" cy="58102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52E4C18-3ACB-7B48-2E92-AFCEDD94DE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988" y="6093296"/>
              <a:ext cx="1819275" cy="581025"/>
            </a:xfrm>
            <a:prstGeom prst="rect">
              <a:avLst/>
            </a:prstGeom>
          </p:spPr>
        </p:pic>
        <p:sp>
          <p:nvSpPr>
            <p:cNvPr id="9" name="TextBox 8">
              <a:hlinkClick r:id="rId4"/>
              <a:extLst>
                <a:ext uri="{FF2B5EF4-FFF2-40B4-BE49-F238E27FC236}">
                  <a16:creationId xmlns:a16="http://schemas.microsoft.com/office/drawing/2014/main" id="{46456697-B05A-BAB9-96A5-601275BB31BC}"/>
                </a:ext>
              </a:extLst>
            </p:cNvPr>
            <p:cNvSpPr txBox="1"/>
            <p:nvPr/>
          </p:nvSpPr>
          <p:spPr>
            <a:xfrm>
              <a:off x="1570397" y="6397322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</a:rPr>
                <a:t>閱讀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A889F36-3627-6608-7DB2-4590CBB9CAE5}"/>
              </a:ext>
            </a:extLst>
          </p:cNvPr>
          <p:cNvGrpSpPr/>
          <p:nvPr/>
        </p:nvGrpSpPr>
        <p:grpSpPr>
          <a:xfrm>
            <a:off x="2162445" y="6055196"/>
            <a:ext cx="1704857" cy="625400"/>
            <a:chOff x="2162445" y="6055196"/>
            <a:chExt cx="1704857" cy="6254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D63B255-147D-080D-4A80-4374BE40BB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62445" y="6055196"/>
              <a:ext cx="1590675" cy="61912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95F7AB7-7ABE-029E-6E15-4086D7C80BE3}"/>
                </a:ext>
              </a:extLst>
            </p:cNvPr>
            <p:cNvSpPr txBox="1"/>
            <p:nvPr/>
          </p:nvSpPr>
          <p:spPr>
            <a:xfrm>
              <a:off x="3307371" y="6403597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6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16B749C-083A-973A-E32C-926B1A3878D4}"/>
              </a:ext>
            </a:extLst>
          </p:cNvPr>
          <p:cNvGrpSpPr/>
          <p:nvPr/>
        </p:nvGrpSpPr>
        <p:grpSpPr>
          <a:xfrm>
            <a:off x="3884029" y="6102821"/>
            <a:ext cx="1606065" cy="573257"/>
            <a:chOff x="3884029" y="6102821"/>
            <a:chExt cx="1606065" cy="573257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4BBA257-4012-DB4D-B7FC-95EBA82A4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884029" y="6102821"/>
              <a:ext cx="14859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0EEA76E-90DB-2D6C-D01F-E7824EB15F26}"/>
                </a:ext>
              </a:extLst>
            </p:cNvPr>
            <p:cNvSpPr txBox="1"/>
            <p:nvPr/>
          </p:nvSpPr>
          <p:spPr>
            <a:xfrm>
              <a:off x="4930163" y="6399079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8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pic>
        <p:nvPicPr>
          <p:cNvPr id="15" name="Picture 14" descr="A person running in a parking lot with a person pointing at him  Description automatically generated">
            <a:extLst>
              <a:ext uri="{FF2B5EF4-FFF2-40B4-BE49-F238E27FC236}">
                <a16:creationId xmlns:a16="http://schemas.microsoft.com/office/drawing/2014/main" id="{095D3F7B-EF3D-0433-27D2-CC3219560C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49" y="1698944"/>
            <a:ext cx="3384806" cy="2272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20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7334A66-2EC8-C6B6-9AA8-3095C578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19" y="1611956"/>
            <a:ext cx="3809999" cy="235843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6133CC3-BD3B-9350-F6BF-99DFC7FC2C79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4139952" y="1611957"/>
            <a:ext cx="4572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車輛進入管控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br>
              <a:rPr lang="en-US" b="0" i="0" dirty="0">
                <a:solidFill>
                  <a:srgbClr val="FFFFFF"/>
                </a:solidFill>
                <a:effectLst/>
                <a:latin typeface="Open Sans" panose="020B0606030504020204" pitchFamily="34" charset="0"/>
              </a:rPr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4136550" y="2429692"/>
            <a:ext cx="47559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使用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ALPR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技術於閘口進行車輛管理。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244748" y="3995005"/>
            <a:ext cx="837976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除了需要最高安全等級的設施，大部分場所可以利用自動門禁控制系統，無需門衛隨時駐守。只有授權的車輛才能進入場內。此外，系統還能設定黑名單，一旦黑名單中的車輛出現，會立即通知安保人員。</a:t>
            </a:r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這是基於</a:t>
            </a:r>
            <a:r>
              <a:rPr lang="en-US" altLang="zh-TW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ACTi攝影機內的</a:t>
            </a:r>
            <a:r>
              <a:rPr lang="en-US" altLang="zh-TW" sz="1600" b="1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ALPR</a:t>
            </a:r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分析</a:t>
            </a:r>
            <a:r>
              <a:rPr lang="en-US" altLang="zh-TW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 </a:t>
            </a:r>
            <a:r>
              <a:rPr lang="en-US" sz="1600" b="0" i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  <a:hlinkClick r:id="rId4" action="ppaction://hlinksldjump"/>
              </a:rPr>
              <a:t>閱讀更多</a:t>
            </a:r>
            <a:r>
              <a:rPr lang="en-US" sz="16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。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FDA1F0-3EC4-9FFA-CD6C-A341C264D743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CC39630-226B-1B46-1EC9-E3A0BBCD81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079" y="6052382"/>
            <a:ext cx="1824307" cy="577697"/>
          </a:xfrm>
          <a:prstGeom prst="rect">
            <a:avLst/>
          </a:prstGeom>
        </p:spPr>
      </p:pic>
      <p:sp>
        <p:nvSpPr>
          <p:cNvPr id="2" name="TextBox 1">
            <a:hlinkClick r:id="rId6"/>
            <a:extLst>
              <a:ext uri="{FF2B5EF4-FFF2-40B4-BE49-F238E27FC236}">
                <a16:creationId xmlns:a16="http://schemas.microsoft.com/office/drawing/2014/main" id="{43AF805E-25E6-1177-E849-B3D6160D6ED8}"/>
              </a:ext>
            </a:extLst>
          </p:cNvPr>
          <p:cNvSpPr txBox="1"/>
          <p:nvPr/>
        </p:nvSpPr>
        <p:spPr>
          <a:xfrm>
            <a:off x="1454455" y="6374882"/>
            <a:ext cx="5599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rgbClr val="0000FF"/>
                </a:solidFill>
                <a:hlinkClick r:id="rId6"/>
              </a:rPr>
              <a:t>閱讀</a:t>
            </a:r>
            <a:endParaRPr lang="en-US" sz="1200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943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753120" y="1626144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4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對講服務</a:t>
            </a:r>
            <a:br>
              <a:rPr lang="en-US" altLang="zh-TW" sz="2400" b="1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764807" y="2340738"/>
            <a:ext cx="47559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通過本地語音通信系統與其他人互動</a:t>
            </a:r>
            <a:r>
              <a:rPr lang="en-US" altLang="zh-TW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179512" y="3995005"/>
            <a:ext cx="900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在工廠的各個位置，如門口、入口、裝卸區、停車場等，將設置語音接入點作為對講機。員工和訪客可以立即使用該功能與保安人員交談。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DBAC82-1375-FEDA-303C-F3357C49D712}"/>
              </a:ext>
            </a:extLst>
          </p:cNvPr>
          <p:cNvSpPr txBox="1"/>
          <p:nvPr/>
        </p:nvSpPr>
        <p:spPr>
          <a:xfrm>
            <a:off x="179512" y="4715821"/>
            <a:ext cx="900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600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這是基於</a:t>
            </a:r>
            <a:r>
              <a:rPr lang="en-US" altLang="zh-TW" sz="1600" b="1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NVR</a:t>
            </a:r>
            <a:r>
              <a:rPr lang="en-US" altLang="zh-TW" sz="1600" b="1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3</a:t>
            </a:r>
            <a:r>
              <a:rPr lang="en-US" altLang="zh-TW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</a:t>
            </a:r>
            <a:r>
              <a:rPr lang="en-US" altLang="zh-TW" sz="1600" b="1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CMS 2</a:t>
            </a:r>
            <a:r>
              <a:rPr lang="en-US" altLang="zh-TW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以及對講設備，如</a:t>
            </a:r>
            <a:r>
              <a:rPr lang="en-US" altLang="zh-TW" sz="1600" b="1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Q950</a:t>
            </a:r>
            <a:r>
              <a:rPr lang="en-US" altLang="zh-TW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6E61F5-509E-DFBE-9BC5-FB4CED380DB3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14ABDC-CB22-E793-83D3-046F4C4E88C3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1AB7976-314A-B17E-4A17-3A68F8FC3233}"/>
              </a:ext>
            </a:extLst>
          </p:cNvPr>
          <p:cNvGrpSpPr/>
          <p:nvPr/>
        </p:nvGrpSpPr>
        <p:grpSpPr>
          <a:xfrm>
            <a:off x="228988" y="6093296"/>
            <a:ext cx="1901340" cy="581025"/>
            <a:chOff x="228988" y="6093296"/>
            <a:chExt cx="1901340" cy="58102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97447C0-6294-0EA9-BEBF-4A706B2FC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988" y="6093296"/>
              <a:ext cx="1819275" cy="581025"/>
            </a:xfrm>
            <a:prstGeom prst="rect">
              <a:avLst/>
            </a:prstGeom>
          </p:spPr>
        </p:pic>
        <p:sp>
          <p:nvSpPr>
            <p:cNvPr id="9" name="TextBox 8">
              <a:hlinkClick r:id="rId4"/>
              <a:extLst>
                <a:ext uri="{FF2B5EF4-FFF2-40B4-BE49-F238E27FC236}">
                  <a16:creationId xmlns:a16="http://schemas.microsoft.com/office/drawing/2014/main" id="{598B3B00-CA5D-15AF-B76F-CA3643EE02B1}"/>
                </a:ext>
              </a:extLst>
            </p:cNvPr>
            <p:cNvSpPr txBox="1"/>
            <p:nvPr/>
          </p:nvSpPr>
          <p:spPr>
            <a:xfrm>
              <a:off x="1570397" y="6397322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</a:rPr>
                <a:t>閱讀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BC3AAB3-FBFF-4692-479A-14338F582E47}"/>
              </a:ext>
            </a:extLst>
          </p:cNvPr>
          <p:cNvGrpSpPr/>
          <p:nvPr/>
        </p:nvGrpSpPr>
        <p:grpSpPr>
          <a:xfrm>
            <a:off x="2162445" y="6055196"/>
            <a:ext cx="1704857" cy="625400"/>
            <a:chOff x="2162445" y="6055196"/>
            <a:chExt cx="1704857" cy="6254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B5D0970-CDFF-4A72-558A-13D950D41C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62445" y="6055196"/>
              <a:ext cx="1590675" cy="61912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989E523-ACB0-EA6D-AC24-AE3C217CC1AA}"/>
                </a:ext>
              </a:extLst>
            </p:cNvPr>
            <p:cNvSpPr txBox="1"/>
            <p:nvPr/>
          </p:nvSpPr>
          <p:spPr>
            <a:xfrm>
              <a:off x="3307371" y="6403597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6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2206306-D4E1-0D00-6658-F79BFD342861}"/>
              </a:ext>
            </a:extLst>
          </p:cNvPr>
          <p:cNvGrpSpPr/>
          <p:nvPr/>
        </p:nvGrpSpPr>
        <p:grpSpPr>
          <a:xfrm>
            <a:off x="3884029" y="6102821"/>
            <a:ext cx="1606065" cy="573257"/>
            <a:chOff x="3884029" y="6102821"/>
            <a:chExt cx="1606065" cy="573257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8BCB72DC-4966-83F1-686C-202946D11B6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884029" y="6102821"/>
              <a:ext cx="14859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DC6D8C9-26C6-C3A5-91EA-C9B5C95E7D82}"/>
                </a:ext>
              </a:extLst>
            </p:cNvPr>
            <p:cNvSpPr txBox="1"/>
            <p:nvPr/>
          </p:nvSpPr>
          <p:spPr>
            <a:xfrm>
              <a:off x="4930163" y="6399079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8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pic>
        <p:nvPicPr>
          <p:cNvPr id="15" name="Picture 14" descr="A person in a red cap holding a pen  Description automatically generated">
            <a:extLst>
              <a:ext uri="{FF2B5EF4-FFF2-40B4-BE49-F238E27FC236}">
                <a16:creationId xmlns:a16="http://schemas.microsoft.com/office/drawing/2014/main" id="{BAF1160A-5368-E0C8-413E-A6F46E5B9D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56" y="1763797"/>
            <a:ext cx="3443571" cy="2047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782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776239" y="1761865"/>
            <a:ext cx="505552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大型周邊監控</a:t>
            </a:r>
            <a:br>
              <a:rPr lang="en-US" b="1" i="0" dirty="0">
                <a:solidFill>
                  <a:srgbClr val="FFFFFF"/>
                </a:solidFill>
                <a:effectLst/>
                <a:latin typeface="Open Sans" panose="020B0606030504020204" pitchFamily="34" charset="0"/>
              </a:rPr>
            </a:br>
            <a:endParaRPr 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776239" y="2357327"/>
            <a:ext cx="47559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自動檢測大型周邊區域內的任何入侵。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179512" y="3995005"/>
            <a:ext cx="900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這些解決方案適用於有限制或有限進入的大型區域，應監控每一個移動物體（人員、車輛）並記錄證據。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DBAC82-1375-FEDA-303C-F3357C49D712}"/>
              </a:ext>
            </a:extLst>
          </p:cNvPr>
          <p:cNvSpPr txBox="1"/>
          <p:nvPr/>
        </p:nvSpPr>
        <p:spPr>
          <a:xfrm>
            <a:off x="179512" y="4715821"/>
            <a:ext cx="900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600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這是基於 ACTi 攝像頭內的</a:t>
            </a:r>
            <a:r>
              <a:rPr lang="en-US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人員和車輛進入區域</a:t>
            </a:r>
            <a:r>
              <a:rPr lang="en-US" sz="1600" b="1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檢測</a:t>
            </a:r>
            <a:r>
              <a:rPr 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分析</a:t>
            </a:r>
            <a:r>
              <a:rPr lang="en-US" sz="1600" b="0" i="0" dirty="0">
                <a:effectLst/>
                <a:latin typeface="Open Sans" panose="020B0606030504020204" pitchFamily="34" charset="0"/>
              </a:rPr>
              <a:t>。</a:t>
            </a:r>
            <a:r>
              <a:rPr lang="en-US" sz="16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1600" b="0" i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  <a:hlinkClick r:id="rId3" action="ppaction://hlinksldjump"/>
              </a:rPr>
              <a:t>瞭解更多</a:t>
            </a:r>
            <a:r>
              <a:rPr lang="en-US" sz="16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。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B9E008-B9B7-1DFD-B3D0-0AA38F8CA974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6E03F7-993F-E22D-8E7E-0FE2861EFE25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0744448-F8DB-7AE8-477C-0F868ADC2C23}"/>
              </a:ext>
            </a:extLst>
          </p:cNvPr>
          <p:cNvGrpSpPr/>
          <p:nvPr/>
        </p:nvGrpSpPr>
        <p:grpSpPr>
          <a:xfrm>
            <a:off x="228988" y="6093296"/>
            <a:ext cx="1901340" cy="581025"/>
            <a:chOff x="228988" y="6093296"/>
            <a:chExt cx="1901340" cy="58102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F042EC9-A5F2-FFC3-CCDA-63816DC014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8988" y="6093296"/>
              <a:ext cx="1819275" cy="581025"/>
            </a:xfrm>
            <a:prstGeom prst="rect">
              <a:avLst/>
            </a:prstGeom>
          </p:spPr>
        </p:pic>
        <p:sp>
          <p:nvSpPr>
            <p:cNvPr id="9" name="TextBox 8">
              <a:hlinkClick r:id="rId5"/>
              <a:extLst>
                <a:ext uri="{FF2B5EF4-FFF2-40B4-BE49-F238E27FC236}">
                  <a16:creationId xmlns:a16="http://schemas.microsoft.com/office/drawing/2014/main" id="{BEC6CF9D-DF64-70DC-93BD-EC6B2AB78EDF}"/>
                </a:ext>
              </a:extLst>
            </p:cNvPr>
            <p:cNvSpPr txBox="1"/>
            <p:nvPr/>
          </p:nvSpPr>
          <p:spPr>
            <a:xfrm>
              <a:off x="1570397" y="6397322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</a:rPr>
                <a:t>閱讀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EEA75872-37CE-BEBC-95EB-02DEA46D254D}"/>
              </a:ext>
            </a:extLst>
          </p:cNvPr>
          <p:cNvGrpSpPr/>
          <p:nvPr/>
        </p:nvGrpSpPr>
        <p:grpSpPr>
          <a:xfrm>
            <a:off x="2162445" y="6055196"/>
            <a:ext cx="1704857" cy="625400"/>
            <a:chOff x="2162445" y="6055196"/>
            <a:chExt cx="1704857" cy="6254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83584DD-23E3-0865-3BE7-DDE42239D2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62445" y="6055196"/>
              <a:ext cx="1590675" cy="61912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1663275-4CEA-4273-2690-CEA2A626200C}"/>
                </a:ext>
              </a:extLst>
            </p:cNvPr>
            <p:cNvSpPr txBox="1"/>
            <p:nvPr/>
          </p:nvSpPr>
          <p:spPr>
            <a:xfrm>
              <a:off x="3307371" y="6403597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7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10CC668-87D7-D6C1-4B5C-664D5354A112}"/>
              </a:ext>
            </a:extLst>
          </p:cNvPr>
          <p:cNvGrpSpPr/>
          <p:nvPr/>
        </p:nvGrpSpPr>
        <p:grpSpPr>
          <a:xfrm>
            <a:off x="3884029" y="6102821"/>
            <a:ext cx="1606065" cy="573257"/>
            <a:chOff x="3884029" y="6102821"/>
            <a:chExt cx="1606065" cy="573257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B5F491BF-D727-D5DC-146F-EBD80E960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884029" y="6102821"/>
              <a:ext cx="14859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C193297-7FD9-B4A0-F897-A715EB43103A}"/>
                </a:ext>
              </a:extLst>
            </p:cNvPr>
            <p:cNvSpPr txBox="1"/>
            <p:nvPr/>
          </p:nvSpPr>
          <p:spPr>
            <a:xfrm>
              <a:off x="4930163" y="6399079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9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31260BC-6296-8AB5-0E1A-5CC3907F29F2}"/>
              </a:ext>
            </a:extLst>
          </p:cNvPr>
          <p:cNvGrpSpPr/>
          <p:nvPr/>
        </p:nvGrpSpPr>
        <p:grpSpPr>
          <a:xfrm>
            <a:off x="5500838" y="6030580"/>
            <a:ext cx="1694229" cy="642229"/>
            <a:chOff x="5500838" y="6030580"/>
            <a:chExt cx="1694229" cy="642229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0F509B80-01F1-14BD-AA74-7FF0FBBC08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00838" y="6030580"/>
              <a:ext cx="1628775" cy="628650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2568C60-F779-2B69-5925-BB4DF114F3FB}"/>
                </a:ext>
              </a:extLst>
            </p:cNvPr>
            <p:cNvSpPr txBox="1"/>
            <p:nvPr/>
          </p:nvSpPr>
          <p:spPr>
            <a:xfrm>
              <a:off x="6635136" y="6395810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11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6D3D98B-E458-78F9-6154-DB0675664136}"/>
              </a:ext>
            </a:extLst>
          </p:cNvPr>
          <p:cNvGrpSpPr/>
          <p:nvPr/>
        </p:nvGrpSpPr>
        <p:grpSpPr>
          <a:xfrm>
            <a:off x="7260522" y="6019647"/>
            <a:ext cx="1541830" cy="657225"/>
            <a:chOff x="7260522" y="6019647"/>
            <a:chExt cx="1541830" cy="657225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87D4569-A916-DD74-B1F7-960E706E49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260522" y="6019647"/>
              <a:ext cx="1476375" cy="657225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655CC198-D2BF-30FB-4E58-B4E5DA4172F1}"/>
                </a:ext>
              </a:extLst>
            </p:cNvPr>
            <p:cNvSpPr txBox="1"/>
            <p:nvPr/>
          </p:nvSpPr>
          <p:spPr>
            <a:xfrm>
              <a:off x="8242421" y="6382231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13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pic>
        <p:nvPicPr>
          <p:cNvPr id="15" name="Picture 14" descr="A person wearing a mask and holding a crowbar  Description automatically generated">
            <a:extLst>
              <a:ext uri="{FF2B5EF4-FFF2-40B4-BE49-F238E27FC236}">
                <a16:creationId xmlns:a16="http://schemas.microsoft.com/office/drawing/2014/main" id="{ACA26364-252B-D6C1-C766-2762F946B93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33" y="1740493"/>
            <a:ext cx="3316187" cy="222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90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179512" y="4131941"/>
            <a:ext cx="8672152" cy="5847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有兩種方式可以接收被監控設備的健康信息：一種是透過使用光學或熱成像攝像頭觀察其外觀，另一種是透過 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IP 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網絡接收健康狀態數據。</a:t>
            </a:r>
            <a:endParaRPr lang="en-US" sz="1600" dirty="0">
              <a:latin typeface="標楷體" panose="03000509000000000000" pitchFamily="65" charset="-120"/>
              <a:ea typeface="標楷體" panose="03000509000000000000" pitchFamily="65" charset="-120"/>
              <a:cs typeface="Open Sans" panose="020B0606030504020204" pitchFamily="34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796136" y="1759949"/>
            <a:ext cx="50555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設備狀態監控</a:t>
            </a:r>
          </a:p>
          <a:p>
            <a:br>
              <a:rPr lang="en-US" b="0" i="0" dirty="0">
                <a:solidFill>
                  <a:srgbClr val="FFFFFF"/>
                </a:solidFill>
                <a:effectLst/>
                <a:latin typeface="Open Sans" panose="020B0606030504020204" pitchFamily="34" charset="0"/>
              </a:rPr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811006" y="2351983"/>
            <a:ext cx="47559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監控設備的健康或溫度以便即時採取行動。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DBAC82-1375-FEDA-303C-F3357C49D712}"/>
              </a:ext>
            </a:extLst>
          </p:cNvPr>
          <p:cNvSpPr txBox="1"/>
          <p:nvPr/>
        </p:nvSpPr>
        <p:spPr>
          <a:xfrm>
            <a:off x="179512" y="5076473"/>
            <a:ext cx="90077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這是基於網絡模組進行狀態數據傳輸或熱成像攝像頭。</a:t>
            </a:r>
            <a:endParaRPr lang="en-US" sz="1600" b="0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BD1F0F-142A-CF54-1169-44D4C831C5EA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28937F-5F51-4FF7-64AE-5932D17C5455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E977E42-739C-BE60-D0EA-97F20890BECC}"/>
              </a:ext>
            </a:extLst>
          </p:cNvPr>
          <p:cNvGrpSpPr/>
          <p:nvPr/>
        </p:nvGrpSpPr>
        <p:grpSpPr>
          <a:xfrm>
            <a:off x="228988" y="6093296"/>
            <a:ext cx="1901340" cy="581025"/>
            <a:chOff x="228988" y="6093296"/>
            <a:chExt cx="1901340" cy="58102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2FE7FFF-2235-22C8-3962-4F7BD5438E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988" y="6093296"/>
              <a:ext cx="1819275" cy="581025"/>
            </a:xfrm>
            <a:prstGeom prst="rect">
              <a:avLst/>
            </a:prstGeom>
          </p:spPr>
        </p:pic>
        <p:sp>
          <p:nvSpPr>
            <p:cNvPr id="9" name="TextBox 8">
              <a:hlinkClick r:id="rId4"/>
              <a:extLst>
                <a:ext uri="{FF2B5EF4-FFF2-40B4-BE49-F238E27FC236}">
                  <a16:creationId xmlns:a16="http://schemas.microsoft.com/office/drawing/2014/main" id="{822D3FCF-0245-554B-4584-0EFF62B5BFAD}"/>
                </a:ext>
              </a:extLst>
            </p:cNvPr>
            <p:cNvSpPr txBox="1"/>
            <p:nvPr/>
          </p:nvSpPr>
          <p:spPr>
            <a:xfrm>
              <a:off x="1570397" y="6397322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</a:rPr>
                <a:t>閱讀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96291E7-5AE5-F000-C18F-7EB6230E745D}"/>
              </a:ext>
            </a:extLst>
          </p:cNvPr>
          <p:cNvGrpSpPr/>
          <p:nvPr/>
        </p:nvGrpSpPr>
        <p:grpSpPr>
          <a:xfrm>
            <a:off x="2162445" y="6055196"/>
            <a:ext cx="1704857" cy="625400"/>
            <a:chOff x="2162445" y="6055196"/>
            <a:chExt cx="1704857" cy="6254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C5A4879-855E-005E-DF5A-0521DBFA73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62445" y="6055196"/>
              <a:ext cx="1590675" cy="61912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E334D82-5F34-417C-B792-78845205FB65}"/>
                </a:ext>
              </a:extLst>
            </p:cNvPr>
            <p:cNvSpPr txBox="1"/>
            <p:nvPr/>
          </p:nvSpPr>
          <p:spPr>
            <a:xfrm>
              <a:off x="3307371" y="6403597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6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012F25D-9854-FA3B-71BF-A247D48FDAE6}"/>
              </a:ext>
            </a:extLst>
          </p:cNvPr>
          <p:cNvGrpSpPr/>
          <p:nvPr/>
        </p:nvGrpSpPr>
        <p:grpSpPr>
          <a:xfrm>
            <a:off x="3884029" y="6102821"/>
            <a:ext cx="1606065" cy="573257"/>
            <a:chOff x="3884029" y="6102821"/>
            <a:chExt cx="1606065" cy="573257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B7AA6CCA-2E49-6BD0-7C6C-28A6B2507D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884029" y="6102821"/>
              <a:ext cx="14859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460952B-6BDF-BE33-3575-FE487B3A46B3}"/>
                </a:ext>
              </a:extLst>
            </p:cNvPr>
            <p:cNvSpPr txBox="1"/>
            <p:nvPr/>
          </p:nvSpPr>
          <p:spPr>
            <a:xfrm>
              <a:off x="4930163" y="6399079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8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6670035-84BF-BC84-EBF2-A7F6E5692F41}"/>
              </a:ext>
            </a:extLst>
          </p:cNvPr>
          <p:cNvGrpSpPr/>
          <p:nvPr/>
        </p:nvGrpSpPr>
        <p:grpSpPr>
          <a:xfrm>
            <a:off x="5500838" y="6030580"/>
            <a:ext cx="1694229" cy="642229"/>
            <a:chOff x="5500838" y="6030580"/>
            <a:chExt cx="1694229" cy="642229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A1C3B6CF-6FC5-5D7C-0CE5-A55D8FC67DE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00838" y="6030580"/>
              <a:ext cx="1628775" cy="628650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F5C0591-13FF-20CD-E2D1-213E37422A55}"/>
                </a:ext>
              </a:extLst>
            </p:cNvPr>
            <p:cNvSpPr txBox="1"/>
            <p:nvPr/>
          </p:nvSpPr>
          <p:spPr>
            <a:xfrm>
              <a:off x="6635136" y="6395810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10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F16F1D7E-7C0C-D854-B48D-0AAFC8B59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45" y="1725712"/>
            <a:ext cx="3438794" cy="2235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247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179512" y="3995005"/>
            <a:ext cx="90077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通用移動應用程式，設計用於遠程訪問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 NVR、CMS </a:t>
            </a:r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或攝像頭以進行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影像</a:t>
            </a:r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回放和管理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</a:p>
          <a:p>
            <a:pPr algn="l"/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功能：實時查看和回放、按事件搜索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影像</a:t>
            </a:r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錄像、PTZ控制、Google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地圖、啟用數字輸出、從攝像頭的記憶卡回放</a:t>
            </a:r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737773" y="1759949"/>
            <a:ext cx="505552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即時監控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在巡視場地時，透過行動裝置查看監控攝影機的畫面，以便即時應對突發事件。</a:t>
            </a: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DBAC82-1375-FEDA-303C-F3357C49D712}"/>
              </a:ext>
            </a:extLst>
          </p:cNvPr>
          <p:cNvSpPr txBox="1"/>
          <p:nvPr/>
        </p:nvSpPr>
        <p:spPr>
          <a:xfrm>
            <a:off x="179512" y="5034532"/>
            <a:ext cx="900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600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這是基於</a:t>
            </a:r>
            <a:r>
              <a:rPr lang="en-US" sz="16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ACTi行動客戶端，</a:t>
            </a:r>
            <a:r>
              <a:rPr lang="en-US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適用於Android和i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en-US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S。它是免費的</a:t>
            </a:r>
            <a:r>
              <a:rPr lang="en-US" sz="16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。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3E48D5-296B-BD8E-9935-C7A382E5AC25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CF279A-147A-C0D8-091D-0AC2E3AC2DEB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E394987-E07E-7634-F137-DDEAF5DFF58C}"/>
              </a:ext>
            </a:extLst>
          </p:cNvPr>
          <p:cNvGrpSpPr/>
          <p:nvPr/>
        </p:nvGrpSpPr>
        <p:grpSpPr>
          <a:xfrm>
            <a:off x="228988" y="6093296"/>
            <a:ext cx="1901340" cy="581025"/>
            <a:chOff x="228988" y="6093296"/>
            <a:chExt cx="1901340" cy="58102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3C3BA3D-A4EB-56E1-D3A5-B5A1DD56A6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988" y="6093296"/>
              <a:ext cx="1819275" cy="581025"/>
            </a:xfrm>
            <a:prstGeom prst="rect">
              <a:avLst/>
            </a:prstGeom>
          </p:spPr>
        </p:pic>
        <p:sp>
          <p:nvSpPr>
            <p:cNvPr id="9" name="TextBox 8">
              <a:hlinkClick r:id="rId4"/>
              <a:extLst>
                <a:ext uri="{FF2B5EF4-FFF2-40B4-BE49-F238E27FC236}">
                  <a16:creationId xmlns:a16="http://schemas.microsoft.com/office/drawing/2014/main" id="{C163922C-9F01-B439-53AB-E4433A01A5B4}"/>
                </a:ext>
              </a:extLst>
            </p:cNvPr>
            <p:cNvSpPr txBox="1"/>
            <p:nvPr/>
          </p:nvSpPr>
          <p:spPr>
            <a:xfrm>
              <a:off x="1570397" y="6397322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</a:rPr>
                <a:t>閱讀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C39ED0B-89E5-B9BC-1403-2DC9DC8255A4}"/>
              </a:ext>
            </a:extLst>
          </p:cNvPr>
          <p:cNvGrpSpPr/>
          <p:nvPr/>
        </p:nvGrpSpPr>
        <p:grpSpPr>
          <a:xfrm>
            <a:off x="2162445" y="6055196"/>
            <a:ext cx="1704857" cy="625400"/>
            <a:chOff x="2162445" y="6055196"/>
            <a:chExt cx="1704857" cy="6254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7FC7610-0959-3996-65D2-59CE8DB82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62445" y="6055196"/>
              <a:ext cx="1590675" cy="61912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29A8174-71B8-5E30-6935-A80624E32B25}"/>
                </a:ext>
              </a:extLst>
            </p:cNvPr>
            <p:cNvSpPr txBox="1"/>
            <p:nvPr/>
          </p:nvSpPr>
          <p:spPr>
            <a:xfrm>
              <a:off x="3307371" y="6403597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6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772C71B-BD01-24BF-92A6-906FB37ACB0E}"/>
              </a:ext>
            </a:extLst>
          </p:cNvPr>
          <p:cNvGrpSpPr/>
          <p:nvPr/>
        </p:nvGrpSpPr>
        <p:grpSpPr>
          <a:xfrm>
            <a:off x="3884029" y="6102821"/>
            <a:ext cx="1606065" cy="573257"/>
            <a:chOff x="3884029" y="6102821"/>
            <a:chExt cx="1606065" cy="573257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49F478D-A7E3-99C1-436A-CC01E322C14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884029" y="6102821"/>
              <a:ext cx="14859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A81EFD3-EB23-55C1-D483-74B275F3696A}"/>
                </a:ext>
              </a:extLst>
            </p:cNvPr>
            <p:cNvSpPr txBox="1"/>
            <p:nvPr/>
          </p:nvSpPr>
          <p:spPr>
            <a:xfrm>
              <a:off x="4930163" y="6399079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8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pic>
        <p:nvPicPr>
          <p:cNvPr id="15" name="Picture 14" descr="A person holding a cell phone  Description automatically generated">
            <a:extLst>
              <a:ext uri="{FF2B5EF4-FFF2-40B4-BE49-F238E27FC236}">
                <a16:creationId xmlns:a16="http://schemas.microsoft.com/office/drawing/2014/main" id="{2C7BCEE3-AD54-C798-2EF2-FCF8276052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7" y="1681001"/>
            <a:ext cx="3350791" cy="225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03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179512" y="3995005"/>
            <a:ext cx="900777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CTi提供監控解決方案，以確保安全，並進行全景和細節監控。通過在商店的中央或角落安裝具有寬視角的攝影機，可以完美覆蓋整個區域。同時，隱蔽攝影機可以在入口的高度條中巧妙安裝，捕捉進入場地的人的面部。</a:t>
            </a:r>
          </a:p>
          <a:p>
            <a:endParaRPr 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對於大型項目，ACTi電視牆可以在不同的顯示器上同時顯示多個視圖。獲得完整的概覽，以提高情境意識和運營效率。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747503" y="1759949"/>
            <a:ext cx="50555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安全保障</a:t>
            </a:r>
            <a:endParaRPr lang="en-US" sz="2400" b="1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br>
              <a:rPr lang="en-US" b="0" i="0" dirty="0">
                <a:solidFill>
                  <a:srgbClr val="FFFFFF"/>
                </a:solidFill>
                <a:effectLst/>
                <a:latin typeface="Open Sans" panose="020B0606030504020204" pitchFamily="34" charset="0"/>
              </a:rPr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762373" y="2351983"/>
            <a:ext cx="47559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使用</a:t>
            </a:r>
            <a:r>
              <a:rPr lang="zh-TW" altLang="en-US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影像</a:t>
            </a:r>
            <a:r>
              <a:rPr lang="en-US" altLang="zh-TW" sz="1600" b="0" i="0" dirty="0" err="1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監控系統確保人員安全</a:t>
            </a:r>
            <a:r>
              <a:rPr lang="en-US" altLang="zh-TW" sz="16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8ABFDE6B-AAEE-7902-2940-29FB2E856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45" y="1700373"/>
            <a:ext cx="3378451" cy="22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5CFF509-4B4A-47E0-8899-51FBCE93EB5D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F1E766-FF2C-1BEA-CC7C-CD7D83E39A8A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D572B2-94DF-0EB2-7B60-C7C45960B1F8}"/>
              </a:ext>
            </a:extLst>
          </p:cNvPr>
          <p:cNvGrpSpPr/>
          <p:nvPr/>
        </p:nvGrpSpPr>
        <p:grpSpPr>
          <a:xfrm>
            <a:off x="228988" y="6093296"/>
            <a:ext cx="1901340" cy="581025"/>
            <a:chOff x="228988" y="6093296"/>
            <a:chExt cx="1901340" cy="58102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C62B205-9C4C-669C-DD41-5278F27A53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8988" y="6093296"/>
              <a:ext cx="1819275" cy="581025"/>
            </a:xfrm>
            <a:prstGeom prst="rect">
              <a:avLst/>
            </a:prstGeom>
          </p:spPr>
        </p:pic>
        <p:sp>
          <p:nvSpPr>
            <p:cNvPr id="7" name="TextBox 6">
              <a:hlinkClick r:id="rId5"/>
              <a:extLst>
                <a:ext uri="{FF2B5EF4-FFF2-40B4-BE49-F238E27FC236}">
                  <a16:creationId xmlns:a16="http://schemas.microsoft.com/office/drawing/2014/main" id="{9FA55966-9C41-023C-89C9-B9C793A6A7B4}"/>
                </a:ext>
              </a:extLst>
            </p:cNvPr>
            <p:cNvSpPr txBox="1"/>
            <p:nvPr/>
          </p:nvSpPr>
          <p:spPr>
            <a:xfrm>
              <a:off x="1570397" y="6397322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</a:rPr>
                <a:t>閱讀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A2A4313-24AB-F2CF-84E2-055CDCF889D5}"/>
              </a:ext>
            </a:extLst>
          </p:cNvPr>
          <p:cNvGrpSpPr/>
          <p:nvPr/>
        </p:nvGrpSpPr>
        <p:grpSpPr>
          <a:xfrm>
            <a:off x="2162445" y="6055196"/>
            <a:ext cx="1704857" cy="625400"/>
            <a:chOff x="2162445" y="6055196"/>
            <a:chExt cx="1704857" cy="62540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7CF68B1-FC09-ED59-5E84-DFCCEBDAC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62445" y="6055196"/>
              <a:ext cx="1590675" cy="61912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8341B09-1B2E-E2A1-5479-020F011C40FD}"/>
                </a:ext>
              </a:extLst>
            </p:cNvPr>
            <p:cNvSpPr txBox="1"/>
            <p:nvPr/>
          </p:nvSpPr>
          <p:spPr>
            <a:xfrm>
              <a:off x="3307371" y="6403597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7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6D89EB-9481-7A16-5345-0C187B110326}"/>
              </a:ext>
            </a:extLst>
          </p:cNvPr>
          <p:cNvGrpSpPr/>
          <p:nvPr/>
        </p:nvGrpSpPr>
        <p:grpSpPr>
          <a:xfrm>
            <a:off x="3884029" y="6102821"/>
            <a:ext cx="1606065" cy="573257"/>
            <a:chOff x="3884029" y="6102821"/>
            <a:chExt cx="1606065" cy="573257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1DDD0BB-BF33-B22A-C0AD-81B9609D8C2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884029" y="6102821"/>
              <a:ext cx="1485900" cy="571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4A51674-9B89-C840-1DC3-72BF33D827CA}"/>
                </a:ext>
              </a:extLst>
            </p:cNvPr>
            <p:cNvSpPr txBox="1"/>
            <p:nvPr/>
          </p:nvSpPr>
          <p:spPr>
            <a:xfrm>
              <a:off x="4930163" y="6399079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9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DF17F37-4524-3428-E1E4-C48EF495C655}"/>
              </a:ext>
            </a:extLst>
          </p:cNvPr>
          <p:cNvGrpSpPr/>
          <p:nvPr/>
        </p:nvGrpSpPr>
        <p:grpSpPr>
          <a:xfrm>
            <a:off x="5500838" y="6030580"/>
            <a:ext cx="1694229" cy="642229"/>
            <a:chOff x="5500838" y="6030580"/>
            <a:chExt cx="1694229" cy="642229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69B86A23-B48F-DEE9-F1C4-C1A961EDB1C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00838" y="6030580"/>
              <a:ext cx="1628775" cy="628650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17C50F2-6CA4-F178-9863-2A4A131E241A}"/>
                </a:ext>
              </a:extLst>
            </p:cNvPr>
            <p:cNvSpPr txBox="1"/>
            <p:nvPr/>
          </p:nvSpPr>
          <p:spPr>
            <a:xfrm>
              <a:off x="6635136" y="6395810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11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3B58580-1680-06F3-B7D1-76489FF54AD1}"/>
              </a:ext>
            </a:extLst>
          </p:cNvPr>
          <p:cNvGrpSpPr/>
          <p:nvPr/>
        </p:nvGrpSpPr>
        <p:grpSpPr>
          <a:xfrm>
            <a:off x="7260522" y="6019647"/>
            <a:ext cx="1541830" cy="657225"/>
            <a:chOff x="7260522" y="6019647"/>
            <a:chExt cx="1541830" cy="657225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DE4D9EB8-00C0-F946-8523-64FC5EAECC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260522" y="6019647"/>
              <a:ext cx="1476375" cy="657225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B2843FC-3432-41E2-02E6-2A9EBEC87903}"/>
                </a:ext>
              </a:extLst>
            </p:cNvPr>
            <p:cNvSpPr txBox="1"/>
            <p:nvPr/>
          </p:nvSpPr>
          <p:spPr>
            <a:xfrm>
              <a:off x="8242421" y="6382231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13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87703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工廠：應用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BAB776-4F65-079E-6335-1B359F1C2EF2}"/>
              </a:ext>
            </a:extLst>
          </p:cNvPr>
          <p:cNvSpPr txBox="1"/>
          <p:nvPr/>
        </p:nvSpPr>
        <p:spPr>
          <a:xfrm>
            <a:off x="3753120" y="1759949"/>
            <a:ext cx="528337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zh-TW" altLang="en-US" sz="2400" b="1" dirty="0">
                <a:solidFill>
                  <a:schemeClr val="tx1">
                    <a:lumMod val="76000"/>
                    <a:lumOff val="24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手機傳送錄影證據至</a:t>
            </a:r>
            <a:r>
              <a:rPr lang="en-US" altLang="zh-TW" sz="2400" b="1" dirty="0">
                <a:solidFill>
                  <a:schemeClr val="tx1">
                    <a:lumMod val="76000"/>
                    <a:lumOff val="24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NVR</a:t>
            </a:r>
          </a:p>
          <a:p>
            <a:br>
              <a:rPr lang="en-US" b="0" i="0" dirty="0">
                <a:solidFill>
                  <a:srgbClr val="FFFFFF"/>
                </a:solidFill>
                <a:effectLst/>
                <a:latin typeface="Open Sans" panose="020B0606030504020204" pitchFamily="34" charset="0"/>
              </a:rPr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3F4863-0DA7-2D22-AB2C-86A6EB62A94E}"/>
              </a:ext>
            </a:extLst>
          </p:cNvPr>
          <p:cNvSpPr txBox="1"/>
          <p:nvPr/>
        </p:nvSpPr>
        <p:spPr>
          <a:xfrm>
            <a:off x="3771516" y="2567806"/>
            <a:ext cx="47559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使用手機內建的攝影機將事件的</a:t>
            </a:r>
            <a:r>
              <a:rPr lang="zh-TW" altLang="en-US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影像</a:t>
            </a:r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證據串流到NVR</a:t>
            </a:r>
            <a:r>
              <a:rPr lang="en-US" altLang="zh-TW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ED597C-FC3B-5D45-BC71-559832266FEC}"/>
              </a:ext>
            </a:extLst>
          </p:cNvPr>
          <p:cNvSpPr txBox="1"/>
          <p:nvPr/>
        </p:nvSpPr>
        <p:spPr>
          <a:xfrm>
            <a:off x="179512" y="4252912"/>
            <a:ext cx="864784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TW" sz="16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巡邏的保安現在可以使用他的智能手機搭配ACTi行動客戶端，捕捉實時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影像</a:t>
            </a:r>
            <a:r>
              <a:rPr lang="en-US" altLang="zh-TW" sz="16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並通過無線網絡即時推送到NVR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3。此外，錄像可以在事件調查期間使用先進功能進行回顧，這些功能適用於監控攝影機，包括同步播放、書籤、時間線搜索等。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DBAC82-1375-FEDA-303C-F3357C49D712}"/>
              </a:ext>
            </a:extLst>
          </p:cNvPr>
          <p:cNvSpPr txBox="1"/>
          <p:nvPr/>
        </p:nvSpPr>
        <p:spPr>
          <a:xfrm>
            <a:off x="179512" y="5004465"/>
            <a:ext cx="89644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600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這是基於</a:t>
            </a:r>
            <a:r>
              <a:rPr lang="en-US" altLang="zh-TW" sz="1600" b="1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ACTi行動客戶端，</a:t>
            </a:r>
            <a:r>
              <a:rPr lang="en-US" altLang="zh-TW" sz="1600" b="0" i="0" dirty="0" err="1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適用於Android和iOS。這是一個免費的應用程式</a:t>
            </a:r>
            <a:r>
              <a:rPr lang="zh-TW" altLang="en-US" sz="1600" b="0" i="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sz="1600" b="0" i="0" dirty="0">
              <a:solidFill>
                <a:srgbClr val="535353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26626" name="Picture 2">
            <a:extLst>
              <a:ext uri="{FF2B5EF4-FFF2-40B4-BE49-F238E27FC236}">
                <a16:creationId xmlns:a16="http://schemas.microsoft.com/office/drawing/2014/main" id="{F675E9BF-92A5-4B70-0B64-F79554DF4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88" y="1789682"/>
            <a:ext cx="3524132" cy="236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A728809-4DED-88C7-38AD-C8125CA14E29}"/>
              </a:ext>
            </a:extLst>
          </p:cNvPr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26417A-247F-8AA7-9924-395F2B93D240}"/>
              </a:ext>
            </a:extLst>
          </p:cNvPr>
          <p:cNvSpPr txBox="1"/>
          <p:nvPr/>
        </p:nvSpPr>
        <p:spPr>
          <a:xfrm>
            <a:off x="0" y="566124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>
                    <a:lumMod val="50000"/>
                  </a:schemeClr>
                </a:solidFill>
              </a:rPr>
              <a:t>解決方案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067DCB8-AC1D-F3EF-84DF-E4F4DD281DF7}"/>
              </a:ext>
            </a:extLst>
          </p:cNvPr>
          <p:cNvGrpSpPr/>
          <p:nvPr/>
        </p:nvGrpSpPr>
        <p:grpSpPr>
          <a:xfrm>
            <a:off x="228988" y="6093296"/>
            <a:ext cx="1901340" cy="581025"/>
            <a:chOff x="228988" y="6093296"/>
            <a:chExt cx="1901340" cy="58102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E5AFC12-F633-DA49-23D0-9DC7406315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8988" y="6093296"/>
              <a:ext cx="1819275" cy="581025"/>
            </a:xfrm>
            <a:prstGeom prst="rect">
              <a:avLst/>
            </a:prstGeom>
          </p:spPr>
        </p:pic>
        <p:sp>
          <p:nvSpPr>
            <p:cNvPr id="7" name="TextBox 6">
              <a:hlinkClick r:id="rId5"/>
              <a:extLst>
                <a:ext uri="{FF2B5EF4-FFF2-40B4-BE49-F238E27FC236}">
                  <a16:creationId xmlns:a16="http://schemas.microsoft.com/office/drawing/2014/main" id="{26DB8DC7-5AFA-1752-E5FF-1040C9CBBB36}"/>
                </a:ext>
              </a:extLst>
            </p:cNvPr>
            <p:cNvSpPr txBox="1"/>
            <p:nvPr/>
          </p:nvSpPr>
          <p:spPr>
            <a:xfrm>
              <a:off x="1570397" y="6397322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</a:rPr>
                <a:t>閱讀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3C4407A-D19A-9E4B-3373-6F5045E6C713}"/>
              </a:ext>
            </a:extLst>
          </p:cNvPr>
          <p:cNvGrpSpPr/>
          <p:nvPr/>
        </p:nvGrpSpPr>
        <p:grpSpPr>
          <a:xfrm>
            <a:off x="2162445" y="6055196"/>
            <a:ext cx="1704857" cy="625400"/>
            <a:chOff x="2162445" y="6055196"/>
            <a:chExt cx="1704857" cy="62540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CD6D6A0-96AE-85CB-2A60-739D1A8EF6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62445" y="6055196"/>
              <a:ext cx="1590675" cy="61912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D2CCBC6-9006-98C6-5EC9-F7F0C3885160}"/>
                </a:ext>
              </a:extLst>
            </p:cNvPr>
            <p:cNvSpPr txBox="1"/>
            <p:nvPr/>
          </p:nvSpPr>
          <p:spPr>
            <a:xfrm>
              <a:off x="3307371" y="6403597"/>
              <a:ext cx="5599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>
                  <a:solidFill>
                    <a:srgbClr val="0000FF"/>
                  </a:solidFill>
                  <a:hlinkClick r:id="rId7"/>
                </a:rPr>
                <a:t>閱讀</a:t>
              </a:r>
              <a:endParaRPr lang="en-US" sz="1200" i="1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1105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工廠：推薦產品與位置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7C4B84-0410-ECF6-9114-7001C0D141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620663"/>
              </p:ext>
            </p:extLst>
          </p:nvPr>
        </p:nvGraphicFramePr>
        <p:xfrm>
          <a:off x="83507" y="1680575"/>
          <a:ext cx="8939880" cy="3816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632">
                  <a:extLst>
                    <a:ext uri="{9D8B030D-6E8A-4147-A177-3AD203B41FA5}">
                      <a16:colId xmlns:a16="http://schemas.microsoft.com/office/drawing/2014/main" val="2167205820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2565856468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3900648050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2122113404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905671876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3155535811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2748578960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2393102404"/>
                    </a:ext>
                  </a:extLst>
                </a:gridCol>
                <a:gridCol w="872906">
                  <a:extLst>
                    <a:ext uri="{9D8B030D-6E8A-4147-A177-3AD203B41FA5}">
                      <a16:colId xmlns:a16="http://schemas.microsoft.com/office/drawing/2014/main" val="3567203134"/>
                    </a:ext>
                  </a:extLst>
                </a:gridCol>
              </a:tblGrid>
              <a:tr h="450769">
                <a:tc>
                  <a:txBody>
                    <a:bodyPr/>
                    <a:lstStyle/>
                    <a:p>
                      <a:endParaRPr lang="en-US" sz="130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生產區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儲存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控制室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裝貨區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停車場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入口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周邊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737549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熱成像攝像頭（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3"/>
                        </a:rPr>
                        <a:t>VMGB-359, VMGB-371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8924313"/>
                  </a:ext>
                </a:extLst>
              </a:tr>
              <a:tr h="439423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對講機（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4"/>
                        </a:rPr>
                        <a:t>Q950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84252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ALPR子彈攝影機（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5"/>
                        </a:rPr>
                        <a:t>A426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0431295"/>
                  </a:ext>
                </a:extLst>
              </a:tr>
              <a:tr h="439423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門禁控制站（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6"/>
                        </a:rPr>
                        <a:t>R1-R7系列讀取器/控制器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74638168"/>
                  </a:ext>
                </a:extLst>
              </a:tr>
              <a:tr h="439423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人數計數器以防尾隨（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7"/>
                        </a:rPr>
                        <a:t>Q963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solidFill>
                          <a:schemeClr val="tx1">
                            <a:lumMod val="76000"/>
                            <a:lumOff val="24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3065483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一般監控子彈（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8"/>
                        </a:rPr>
                        <a:t>3xx, 4xx系列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1085878"/>
                  </a:ext>
                </a:extLst>
              </a:tr>
              <a:tr h="450769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一般監控圓頂（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9"/>
                        </a:rPr>
                        <a:t>91x, 7xx, 8xx系列</a:t>
                      </a:r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>
                              <a:lumMod val="76000"/>
                              <a:lumOff val="24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是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08378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4027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ACTi深度學習AI攝影機產品線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DBDD035-B764-C074-60EE-28C59271F5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647528"/>
              </p:ext>
            </p:extLst>
          </p:nvPr>
        </p:nvGraphicFramePr>
        <p:xfrm>
          <a:off x="683568" y="3025255"/>
          <a:ext cx="7704858" cy="3226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143">
                  <a:extLst>
                    <a:ext uri="{9D8B030D-6E8A-4147-A177-3AD203B41FA5}">
                      <a16:colId xmlns:a16="http://schemas.microsoft.com/office/drawing/2014/main" val="190040314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507972669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929578489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2664953495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902658920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645536472"/>
                    </a:ext>
                  </a:extLst>
                </a:gridCol>
              </a:tblGrid>
              <a:tr h="47018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型號</a:t>
                      </a:r>
                      <a:endParaRPr 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A426</a:t>
                      </a:r>
                      <a:endParaRPr lang="en-US" sz="1400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A826</a:t>
                      </a:r>
                      <a:endParaRPr lang="en-US" sz="1400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A952</a:t>
                      </a:r>
                      <a:endParaRPr lang="en-US" sz="140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A956</a:t>
                      </a:r>
                      <a:endParaRPr lang="en-US" sz="140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>
                              <a:lumMod val="95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Q83</a:t>
                      </a:r>
                      <a:endParaRPr lang="en-US" sz="140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9782590"/>
                  </a:ext>
                </a:extLst>
              </a:tr>
              <a:tr h="117318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照片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5280382"/>
                  </a:ext>
                </a:extLst>
              </a:tr>
              <a:tr h="344545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類型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變焦子彈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變焦半球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速度半球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速度半球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多影像</a:t>
                      </a:r>
                      <a:endParaRPr 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587003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解析度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879748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鏡頭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4.4倍變焦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4.4倍變焦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22倍變焦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40倍變焦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4個變焦鏡頭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3785061"/>
                  </a:ext>
                </a:extLst>
              </a:tr>
              <a:tr h="470187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內建車輛相關分析</a:t>
                      </a: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車輛計數、車輛越線檢測、車輛進入區域檢測、車輛錯誤方向檢測、車輛徘徊檢測、車輛追蹤、停車輛檢測、車牌檢測、自動車牌識別</a:t>
                      </a:r>
                      <a:endParaRPr lang="en-US" sz="14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09207008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16155FA2-097C-148A-1F81-3FD707D39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427" y="3608655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D39BB76F-9099-7706-1470-7A3B8CA69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007" y="359344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37A6C267-06E8-04C3-142D-7072D2831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587" y="358492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DD2EE02F-E4A5-9D7C-FFDC-FE0405ECF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869" y="358958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CEBC9330-6631-AF49-2479-2E6A82116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647" y="3608655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6FB368-D4C7-EB88-80F1-7BF17BC1A6B3}"/>
              </a:ext>
            </a:extLst>
          </p:cNvPr>
          <p:cNvSpPr txBox="1"/>
          <p:nvPr/>
        </p:nvSpPr>
        <p:spPr>
          <a:xfrm>
            <a:off x="632188" y="1652607"/>
            <a:ext cx="7828244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TW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深度學習是一種人工智慧（AI）中的方法，教導電腦以受人類大腦啟發的方式處理數據。深度學習模型能夠識別圖片、文本、聲音及其他數據中的複雜模式，以產生準確的見解和預測。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0769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A426 工廠安裝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4EC6CBC-7041-A867-DE10-088323C77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860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125DA21-823E-92D6-23C6-63A1F9F2CE4F}"/>
              </a:ext>
            </a:extLst>
          </p:cNvPr>
          <p:cNvSpPr txBox="1"/>
          <p:nvPr/>
        </p:nvSpPr>
        <p:spPr>
          <a:xfrm>
            <a:off x="1187624" y="4395045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PMAX-0534</a:t>
            </a:r>
          </a:p>
          <a:p>
            <a:pPr algn="ctr"/>
            <a:endParaRPr 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en-US" sz="16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帶接線盒的桿安裝，支援</a:t>
            </a:r>
            <a:r>
              <a:rPr 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3.25" 到 7.0" </a:t>
            </a:r>
            <a:r>
              <a:rPr lang="en-US" sz="16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的桿子</a:t>
            </a:r>
            <a:endParaRPr 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8645AA2-D288-60D9-B601-48D99364D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25927"/>
            <a:ext cx="2006146" cy="200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FB193C-445C-D87D-7387-D92E12288B7B}"/>
              </a:ext>
            </a:extLst>
          </p:cNvPr>
          <p:cNvSpPr txBox="1"/>
          <p:nvPr/>
        </p:nvSpPr>
        <p:spPr>
          <a:xfrm>
            <a:off x="4602965" y="4395045"/>
            <a:ext cx="295232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A426</a:t>
            </a:r>
          </a:p>
          <a:p>
            <a:pPr algn="ctr"/>
            <a:endParaRPr 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5MP變焦子彈攝影機，具備 D/N、自適應紅外線、極端寬動態範圍、SLLS、4.4倍變焦鏡頭、</a:t>
            </a:r>
            <a:r>
              <a:rPr 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深度學習 AI</a:t>
            </a:r>
            <a:endParaRPr 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2836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1AF172E-E93F-94BD-B74C-771EF80AAFC8}"/>
              </a:ext>
            </a:extLst>
          </p:cNvPr>
          <p:cNvGrpSpPr/>
          <p:nvPr/>
        </p:nvGrpSpPr>
        <p:grpSpPr>
          <a:xfrm>
            <a:off x="323528" y="1196752"/>
            <a:ext cx="8136904" cy="2690660"/>
            <a:chOff x="323528" y="1367303"/>
            <a:chExt cx="8136904" cy="269066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FAD06C3-4951-EA9F-6C9B-8C253D6D337D}"/>
                </a:ext>
              </a:extLst>
            </p:cNvPr>
            <p:cNvSpPr txBox="1"/>
            <p:nvPr/>
          </p:nvSpPr>
          <p:spPr>
            <a:xfrm>
              <a:off x="323528" y="1367303"/>
              <a:ext cx="3600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/>
                <a:t>ALPR攝影機 (A426)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A1F9869-8455-A380-B3EA-96A32501F58B}"/>
                </a:ext>
              </a:extLst>
            </p:cNvPr>
            <p:cNvSpPr/>
            <p:nvPr/>
          </p:nvSpPr>
          <p:spPr>
            <a:xfrm>
              <a:off x="4067944" y="1772816"/>
              <a:ext cx="4392488" cy="19719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 err="1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AI攝影機可以同時識別多條車道上的多個車牌</a:t>
              </a:r>
              <a:r>
                <a:rPr lang="en-US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。</a:t>
              </a:r>
            </a:p>
            <a:p>
              <a:endParaRPr lang="en-US" dirty="0">
                <a:solidFill>
                  <a:schemeClr val="tx1"/>
                </a:solidFill>
              </a:endParaRPr>
            </a:p>
            <a:p>
              <a:r>
                <a:rPr lang="en-US" dirty="0" err="1">
                  <a:solidFill>
                    <a:schemeClr val="tx1"/>
                  </a:solidFill>
                  <a:hlinkClick r:id="rId2"/>
                </a:rPr>
                <a:t>觀看</a:t>
              </a:r>
              <a:r>
                <a:rPr lang="zh-TW" altLang="en-US" dirty="0">
                  <a:solidFill>
                    <a:schemeClr val="tx1"/>
                  </a:solidFill>
                  <a:hlinkClick r:id="rId2"/>
                </a:rPr>
                <a:t>影像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41463E0-0513-43F4-18F8-1E5377DBE273}"/>
                </a:ext>
              </a:extLst>
            </p:cNvPr>
            <p:cNvSpPr txBox="1"/>
            <p:nvPr/>
          </p:nvSpPr>
          <p:spPr>
            <a:xfrm>
              <a:off x="323528" y="3750186"/>
              <a:ext cx="352839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>
                  <a:hlinkClick r:id="rId2"/>
                </a:rPr>
                <a:t>https://www.acti.com/video/v2902</a:t>
              </a:r>
              <a:endParaRPr lang="en-US" sz="140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B9156E-C035-4287-9A38-E6508E77F04F}"/>
              </a:ext>
            </a:extLst>
          </p:cNvPr>
          <p:cNvGrpSpPr/>
          <p:nvPr/>
        </p:nvGrpSpPr>
        <p:grpSpPr>
          <a:xfrm>
            <a:off x="323528" y="4077072"/>
            <a:ext cx="8136904" cy="2690660"/>
            <a:chOff x="323528" y="1367303"/>
            <a:chExt cx="8136904" cy="269066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EB60541-0A64-A0FA-7CD3-7EE152F39519}"/>
                </a:ext>
              </a:extLst>
            </p:cNvPr>
            <p:cNvSpPr txBox="1"/>
            <p:nvPr/>
          </p:nvSpPr>
          <p:spPr>
            <a:xfrm>
              <a:off x="323528" y="1367303"/>
              <a:ext cx="3600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/>
                <a:t>ALPR攝影機 + NVR 3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9189177-BAF5-45DF-1850-975903DA6433}"/>
                </a:ext>
              </a:extLst>
            </p:cNvPr>
            <p:cNvSpPr/>
            <p:nvPr/>
          </p:nvSpPr>
          <p:spPr>
            <a:xfrm>
              <a:off x="4067944" y="1772816"/>
              <a:ext cx="4392488" cy="19719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ACTi NVR 3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支援深度學習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AI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事件和元數據。當檢測到黑名單車輛時，NVR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將顯示即時警報</a:t>
              </a:r>
              <a:r>
                <a:rPr lang="en-US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。</a:t>
              </a:r>
            </a:p>
            <a:p>
              <a:endParaRPr lang="en-US" dirty="0">
                <a:solidFill>
                  <a:schemeClr val="tx1"/>
                </a:solidFill>
              </a:endParaRPr>
            </a:p>
            <a:p>
              <a:r>
                <a:rPr lang="en-US" dirty="0" err="1">
                  <a:solidFill>
                    <a:schemeClr val="tx1"/>
                  </a:solidFill>
                  <a:hlinkClick r:id="rId3"/>
                </a:rPr>
                <a:t>觀看</a:t>
              </a:r>
              <a:r>
                <a:rPr lang="zh-TW" altLang="en-US" dirty="0">
                  <a:solidFill>
                    <a:schemeClr val="tx1"/>
                  </a:solidFill>
                  <a:hlinkClick r:id="rId3"/>
                </a:rPr>
                <a:t>影像</a:t>
              </a:r>
              <a:endParaRPr lang="en-US" dirty="0">
                <a:solidFill>
                  <a:schemeClr val="tx1"/>
                </a:solidFill>
              </a:endParaRPr>
            </a:p>
            <a:p>
              <a:endParaRPr lang="en-US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A12DCE8-6B76-00BF-7AB8-614420365560}"/>
                </a:ext>
              </a:extLst>
            </p:cNvPr>
            <p:cNvSpPr txBox="1"/>
            <p:nvPr/>
          </p:nvSpPr>
          <p:spPr>
            <a:xfrm>
              <a:off x="323528" y="3750186"/>
              <a:ext cx="352839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>
                  <a:hlinkClick r:id="rId3"/>
                </a:rPr>
                <a:t>https://www.acti.com/video/v2904</a:t>
              </a:r>
              <a:endParaRPr lang="en-US" sz="140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BAC0146-F4A0-980B-2C30-5425AC8E1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1596862"/>
            <a:ext cx="3312367" cy="20184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B57F3D-B2E3-B7EB-E336-095522A72F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4815"/>
          <a:stretch/>
        </p:blipFill>
        <p:spPr>
          <a:xfrm>
            <a:off x="395536" y="4416056"/>
            <a:ext cx="3312367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17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ACTi AI 解決方案架構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EB43065A-59B0-445D-D624-5EC661C11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69759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2FC96785-E8D8-9B62-E7BD-8C6543786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531" y="3609719"/>
            <a:ext cx="1853952" cy="185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54592C-6FD0-A875-A998-F467E7B426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184" y="4054769"/>
            <a:ext cx="1724224" cy="963852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AF0199C-2A35-E209-74A4-8A3D3B1864E3}"/>
              </a:ext>
            </a:extLst>
          </p:cNvPr>
          <p:cNvCxnSpPr/>
          <p:nvPr/>
        </p:nvCxnSpPr>
        <p:spPr>
          <a:xfrm>
            <a:off x="2123728" y="4329799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E96C2D0-7482-1CA8-8AE1-609CEFD2C7F9}"/>
              </a:ext>
            </a:extLst>
          </p:cNvPr>
          <p:cNvCxnSpPr/>
          <p:nvPr/>
        </p:nvCxnSpPr>
        <p:spPr>
          <a:xfrm>
            <a:off x="5004048" y="4329799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F1F90011-EA6C-DD6C-FC14-79C09CE91E0E}"/>
              </a:ext>
            </a:extLst>
          </p:cNvPr>
          <p:cNvCxnSpPr/>
          <p:nvPr/>
        </p:nvCxnSpPr>
        <p:spPr>
          <a:xfrm>
            <a:off x="2123728" y="4520535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007FF6D-B945-2E91-DF9C-5567141C81E6}"/>
              </a:ext>
            </a:extLst>
          </p:cNvPr>
          <p:cNvCxnSpPr/>
          <p:nvPr/>
        </p:nvCxnSpPr>
        <p:spPr>
          <a:xfrm>
            <a:off x="5004048" y="4520535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7983AFA7-4BFA-8B1E-CD93-1BEB82D59552}"/>
              </a:ext>
            </a:extLst>
          </p:cNvPr>
          <p:cNvSpPr txBox="1"/>
          <p:nvPr/>
        </p:nvSpPr>
        <p:spPr>
          <a:xfrm>
            <a:off x="2310103" y="4054768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/>
              <a:t>影像</a:t>
            </a:r>
            <a:endParaRPr lang="en-US" sz="14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DBC1DF0-EFDF-C4EE-460E-1B664F63FC21}"/>
              </a:ext>
            </a:extLst>
          </p:cNvPr>
          <p:cNvSpPr txBox="1"/>
          <p:nvPr/>
        </p:nvSpPr>
        <p:spPr>
          <a:xfrm>
            <a:off x="2059903" y="4539589"/>
            <a:ext cx="1473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/>
              <a:t>即時</a:t>
            </a:r>
            <a:r>
              <a:rPr lang="en-US" sz="1400" dirty="0" err="1"/>
              <a:t>分析數據</a:t>
            </a:r>
            <a:endParaRPr lang="en-US" sz="14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E6D84BD-FEFA-8F35-221B-BB8401F2FEDA}"/>
              </a:ext>
            </a:extLst>
          </p:cNvPr>
          <p:cNvSpPr txBox="1"/>
          <p:nvPr/>
        </p:nvSpPr>
        <p:spPr>
          <a:xfrm>
            <a:off x="4476922" y="4671143"/>
            <a:ext cx="19360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/>
              <a:t>即時</a:t>
            </a:r>
            <a:r>
              <a:rPr lang="en-US" sz="1400" dirty="0" err="1"/>
              <a:t>分析數據</a:t>
            </a:r>
            <a:r>
              <a:rPr lang="en-US" sz="1400" dirty="0"/>
              <a:t>，</a:t>
            </a:r>
            <a:r>
              <a:rPr lang="zh-TW" altLang="en-US" sz="1400" dirty="0"/>
              <a:t>警</a:t>
            </a:r>
            <a:r>
              <a:rPr lang="en-US" sz="1400" dirty="0"/>
              <a:t>報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50DF562-E559-6E8F-34CA-D20133FB24BF}"/>
              </a:ext>
            </a:extLst>
          </p:cNvPr>
          <p:cNvSpPr txBox="1"/>
          <p:nvPr/>
        </p:nvSpPr>
        <p:spPr>
          <a:xfrm>
            <a:off x="5195466" y="4031894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/>
              <a:t>影像</a:t>
            </a:r>
            <a:endParaRPr lang="en-US" sz="14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231CB92-CC8E-DC80-75DD-6F88844521BD}"/>
              </a:ext>
            </a:extLst>
          </p:cNvPr>
          <p:cNvSpPr txBox="1"/>
          <p:nvPr/>
        </p:nvSpPr>
        <p:spPr>
          <a:xfrm>
            <a:off x="1276028" y="5343493"/>
            <a:ext cx="1063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/>
              <a:t>AI 攝影機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C1E104A-477E-C7D2-2909-AB111945DBA4}"/>
              </a:ext>
            </a:extLst>
          </p:cNvPr>
          <p:cNvSpPr txBox="1"/>
          <p:nvPr/>
        </p:nvSpPr>
        <p:spPr>
          <a:xfrm>
            <a:off x="3288810" y="5402492"/>
            <a:ext cx="1790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NVR </a:t>
            </a:r>
            <a:r>
              <a:rPr lang="en-US" sz="1400" b="1" dirty="0" err="1"/>
              <a:t>伺服器</a:t>
            </a:r>
            <a:endParaRPr lang="en-US" sz="1400" b="1" dirty="0"/>
          </a:p>
          <a:p>
            <a:pPr algn="ctr"/>
            <a:endParaRPr lang="en-US" sz="1400" b="1" dirty="0"/>
          </a:p>
          <a:p>
            <a:pPr algn="ctr"/>
            <a:r>
              <a:rPr lang="en-US" sz="1400" b="1" dirty="0"/>
              <a:t>(ACTi NVR 3企業版)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C3D14B8F-1262-1C45-AF70-44278E817103}"/>
              </a:ext>
            </a:extLst>
          </p:cNvPr>
          <p:cNvCxnSpPr>
            <a:cxnSpLocks/>
          </p:cNvCxnSpPr>
          <p:nvPr/>
        </p:nvCxnSpPr>
        <p:spPr>
          <a:xfrm flipV="1">
            <a:off x="4506331" y="3249679"/>
            <a:ext cx="577923" cy="86217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>
            <a:extLst>
              <a:ext uri="{FF2B5EF4-FFF2-40B4-BE49-F238E27FC236}">
                <a16:creationId xmlns:a16="http://schemas.microsoft.com/office/drawing/2014/main" id="{AEF40E6F-FE7A-B6E6-D0DA-7323FA2CC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230" y="2843768"/>
            <a:ext cx="432048" cy="31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70B9190-064C-954E-C8C8-D20307641484}"/>
              </a:ext>
            </a:extLst>
          </p:cNvPr>
          <p:cNvSpPr txBox="1"/>
          <p:nvPr/>
        </p:nvSpPr>
        <p:spPr>
          <a:xfrm>
            <a:off x="4278262" y="3189389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警報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35F9F41-DC49-B559-E548-24BD37ABCFBB}"/>
              </a:ext>
            </a:extLst>
          </p:cNvPr>
          <p:cNvSpPr txBox="1"/>
          <p:nvPr/>
        </p:nvSpPr>
        <p:spPr>
          <a:xfrm>
            <a:off x="6620893" y="5353471"/>
            <a:ext cx="1247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/>
              <a:t>NVR 客戶端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ED79E846-F4FA-048C-6021-83E9C0D5A990}"/>
              </a:ext>
            </a:extLst>
          </p:cNvPr>
          <p:cNvSpPr txBox="1"/>
          <p:nvPr/>
        </p:nvSpPr>
        <p:spPr>
          <a:xfrm>
            <a:off x="5329430" y="2847021"/>
            <a:ext cx="8987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電子郵件</a:t>
            </a: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21667425-B5C0-A643-D87E-2DD52E4E1ADB}"/>
              </a:ext>
            </a:extLst>
          </p:cNvPr>
          <p:cNvCxnSpPr>
            <a:cxnSpLocks/>
          </p:cNvCxnSpPr>
          <p:nvPr/>
        </p:nvCxnSpPr>
        <p:spPr>
          <a:xfrm flipH="1" flipV="1">
            <a:off x="3319424" y="3270606"/>
            <a:ext cx="640143" cy="86217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>
            <a:extLst>
              <a:ext uri="{FF2B5EF4-FFF2-40B4-BE49-F238E27FC236}">
                <a16:creationId xmlns:a16="http://schemas.microsoft.com/office/drawing/2014/main" id="{5DA9F9B0-D23C-19B8-DCB0-C9CA1086E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300" y="2560632"/>
            <a:ext cx="862178" cy="86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TextBox 1026">
            <a:extLst>
              <a:ext uri="{FF2B5EF4-FFF2-40B4-BE49-F238E27FC236}">
                <a16:creationId xmlns:a16="http://schemas.microsoft.com/office/drawing/2014/main" id="{52CD7318-F2F0-72BE-F422-E6E0BF68D694}"/>
              </a:ext>
            </a:extLst>
          </p:cNvPr>
          <p:cNvSpPr txBox="1"/>
          <p:nvPr/>
        </p:nvSpPr>
        <p:spPr>
          <a:xfrm>
            <a:off x="2347693" y="2130344"/>
            <a:ext cx="1063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/>
              <a:t>行動客戶端</a:t>
            </a:r>
          </a:p>
        </p:txBody>
      </p:sp>
      <p:sp>
        <p:nvSpPr>
          <p:cNvPr id="1029" name="TextBox 1028">
            <a:extLst>
              <a:ext uri="{FF2B5EF4-FFF2-40B4-BE49-F238E27FC236}">
                <a16:creationId xmlns:a16="http://schemas.microsoft.com/office/drawing/2014/main" id="{FFA5AED2-1648-03FF-45B5-CFA363911E10}"/>
              </a:ext>
            </a:extLst>
          </p:cNvPr>
          <p:cNvSpPr txBox="1"/>
          <p:nvPr/>
        </p:nvSpPr>
        <p:spPr>
          <a:xfrm>
            <a:off x="3411417" y="3221968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警報</a:t>
            </a:r>
          </a:p>
        </p:txBody>
      </p:sp>
      <p:cxnSp>
        <p:nvCxnSpPr>
          <p:cNvPr id="1031" name="Straight Arrow Connector 1030">
            <a:extLst>
              <a:ext uri="{FF2B5EF4-FFF2-40B4-BE49-F238E27FC236}">
                <a16:creationId xmlns:a16="http://schemas.microsoft.com/office/drawing/2014/main" id="{E48F7122-CF4D-8FC5-19AB-FEBE5F3C024D}"/>
              </a:ext>
            </a:extLst>
          </p:cNvPr>
          <p:cNvCxnSpPr>
            <a:cxnSpLocks/>
          </p:cNvCxnSpPr>
          <p:nvPr/>
        </p:nvCxnSpPr>
        <p:spPr>
          <a:xfrm flipH="1" flipV="1">
            <a:off x="3131840" y="3375856"/>
            <a:ext cx="625970" cy="80992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4">
            <a:extLst>
              <a:ext uri="{FF2B5EF4-FFF2-40B4-BE49-F238E27FC236}">
                <a16:creationId xmlns:a16="http://schemas.microsoft.com/office/drawing/2014/main" id="{233A1D6E-4B0A-CBF3-5929-0586BBCEB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107" y="4378037"/>
            <a:ext cx="819930" cy="81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3563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5CD3037-AD5A-31BB-961B-4ADE30E5EB5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ACTi 與基於伺服器的人工智慧提供者相比的優勢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D355FD-A240-DE8C-A511-1C08D1469D00}"/>
              </a:ext>
            </a:extLst>
          </p:cNvPr>
          <p:cNvSpPr txBox="1"/>
          <p:nvPr/>
        </p:nvSpPr>
        <p:spPr>
          <a:xfrm>
            <a:off x="683568" y="1772816"/>
            <a:ext cx="7632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單一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VMS 伺服器可以管理數百個通道的深度學習分析，僅需使用普通的伺服器硬體配置。基於伺服器的人工智慧解決方案通道數量有限，並且需要非常昂貴的硬體。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 VMS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不必承擔運行可能耗盡伺服器資源的分析時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影像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錄製功能的安全性會更高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對事件的反應更快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——AI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攝像頭可以控制其他附近的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PTZ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攝像頭以實現即時反應，從而獲得更好的場景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影像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覆蓋。在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VMS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端處理的分析對於適當的反應來說會過於緩慢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由於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AI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功能內建於攝像頭，因此伺服器端不需要與分析相關的許可證。因此，在某些情況下，VMS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的成本比伺服器端的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AI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解決方案低至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10 倍。</a:t>
            </a:r>
          </a:p>
        </p:txBody>
      </p:sp>
    </p:spTree>
    <p:extLst>
      <p:ext uri="{BB962C8B-B14F-4D97-AF65-F5344CB8AC3E}">
        <p14:creationId xmlns:p14="http://schemas.microsoft.com/office/powerpoint/2010/main" val="3971223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5CD3037-AD5A-31BB-961B-4ADE30E5EB5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NVR 和 CMS 功能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3F7B32-DEF8-F742-D770-3D14E044ABAC}"/>
              </a:ext>
            </a:extLst>
          </p:cNvPr>
          <p:cNvSpPr txBox="1"/>
          <p:nvPr/>
        </p:nvSpPr>
        <p:spPr>
          <a:xfrm>
            <a:off x="611560" y="1844824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ACTi NVR 3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企業版（及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CMS 2）管理來自攝像頭的分析事件如下：</a:t>
            </a:r>
          </a:p>
          <a:p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設置分析規則和閾值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例如，群眾的大小是多少，多久被視為徘徊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342900" indent="-342900">
              <a:buAutoNum type="arabicPeriod"/>
            </a:pP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從所有攝像頭接收實時分析事件，並根據預定義的動作做出回應，例如發送電子郵件、即時彈出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影像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通道在VMS螢幕上等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342900" indent="-342900">
              <a:buAutoNum type="arabicPeriod"/>
            </a:pP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自動將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影像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推送到巡邏保安的移動應用程式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342900" indent="-342900">
              <a:buAutoNum type="arabicPeriod"/>
            </a:pP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根據特定的過濾規則、書籤、縮略圖進行搜索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9925279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購買地點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/>
              <a:t>通過授權經銷商</a:t>
            </a:r>
          </a:p>
          <a:p>
            <a:pPr>
              <a:lnSpc>
                <a:spcPct val="150000"/>
              </a:lnSpc>
            </a:pPr>
            <a:r>
              <a:rPr lang="en-US">
                <a:hlinkClick r:id="rId3"/>
              </a:rPr>
              <a:t>https://www.acti.com/Corporate/WhereToBuy</a:t>
            </a:r>
            <a:endParaRPr lang="en-US"/>
          </a:p>
          <a:p>
            <a:pPr>
              <a:lnSpc>
                <a:spcPct val="150000"/>
              </a:lnSpc>
            </a:pPr>
            <a:endParaRPr lang="en-US" b="1"/>
          </a:p>
          <a:p>
            <a:pPr>
              <a:lnSpc>
                <a:spcPct val="150000"/>
              </a:lnSpc>
            </a:pPr>
            <a:endParaRPr lang="en-US" b="1"/>
          </a:p>
          <a:p>
            <a:pPr>
              <a:lnSpc>
                <a:spcPct val="150000"/>
              </a:lnSpc>
            </a:pPr>
            <a:endParaRPr lang="en-US" b="1"/>
          </a:p>
          <a:p>
            <a:pPr>
              <a:lnSpc>
                <a:spcPct val="150000"/>
              </a:lnSpc>
            </a:pPr>
            <a:endParaRPr lang="en-US" b="1"/>
          </a:p>
          <a:p>
            <a:pPr>
              <a:lnSpc>
                <a:spcPct val="150000"/>
              </a:lnSpc>
            </a:pPr>
            <a:endParaRPr lang="en-US" b="1"/>
          </a:p>
          <a:p>
            <a:pPr>
              <a:lnSpc>
                <a:spcPct val="150000"/>
              </a:lnSpc>
            </a:pPr>
            <a:r>
              <a:rPr lang="en-US" b="1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/>
              <a:t>直接從ACTi公司購買</a:t>
            </a:r>
            <a:endParaRPr lang="en-US" b="1" dirty="0"/>
          </a:p>
          <a:p>
            <a:pPr>
              <a:lnSpc>
                <a:spcPct val="150000"/>
              </a:lnSpc>
            </a:pPr>
            <a:r>
              <a:rPr lang="en-US" dirty="0"/>
              <a:t>電子郵件：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美國電話</a:t>
            </a:r>
            <a:r>
              <a:rPr lang="en-US" altLang="zh-TW" dirty="0"/>
              <a:t>:</a:t>
            </a:r>
            <a:r>
              <a:rPr lang="en-US" dirty="0"/>
              <a:t>+1-866-410-2284（免費）</a:t>
            </a:r>
          </a:p>
          <a:p>
            <a:pPr>
              <a:lnSpc>
                <a:spcPct val="150000"/>
              </a:lnSpc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非美國電話</a:t>
            </a:r>
            <a:r>
              <a:rPr lang="en-US" dirty="0"/>
              <a:t>：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支援與服務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技術支援</a:t>
            </a:r>
            <a:endParaRPr 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在線客戶幫助臺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- https://www.acti.com/chd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電話支援</a:t>
            </a: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 +1-866-410-2284（免費）</a:t>
            </a: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其他地區</a:t>
            </a: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 +886-2-2656-5200</a:t>
            </a:r>
          </a:p>
          <a:p>
            <a:pPr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RMA服務</a:t>
            </a:r>
            <a:endParaRPr 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保固</a:t>
            </a: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維修服務</a:t>
            </a: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訓練</a:t>
            </a:r>
            <a:endParaRPr 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5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5"/>
              </a:rPr>
              <a:t>自學</a:t>
            </a:r>
            <a:endParaRPr 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3a89d7-38cc-4995-998c-0b0b8fa3c8d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BC632F8FE28D41880BF9AFB149351A" ma:contentTypeVersion="16" ma:contentTypeDescription="Create a new document." ma:contentTypeScope="" ma:versionID="ce240c5dd7fcf5e50137385007e7043d">
  <xsd:schema xmlns:xsd="http://www.w3.org/2001/XMLSchema" xmlns:xs="http://www.w3.org/2001/XMLSchema" xmlns:p="http://schemas.microsoft.com/office/2006/metadata/properties" xmlns:ns3="ac087e28-3f76-4647-895f-aa0c543fee8a" xmlns:ns4="4d3a89d7-38cc-4995-998c-0b0b8fa3c8d8" targetNamespace="http://schemas.microsoft.com/office/2006/metadata/properties" ma:root="true" ma:fieldsID="44b46848a3374476c0037ab12db32c1e" ns3:_="" ns4:_="">
    <xsd:import namespace="ac087e28-3f76-4647-895f-aa0c543fee8a"/>
    <xsd:import namespace="4d3a89d7-38cc-4995-998c-0b0b8fa3c8d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_activity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ObjectDetectorVersion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87e28-3f76-4647-895f-aa0c543fee8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3a89d7-38cc-4995-998c-0b0b8fa3c8d8" elementFormDefault="qualified">
    <xsd:import namespace="http://schemas.microsoft.com/office/2006/documentManagement/types"/>
    <xsd:import namespace="http://schemas.microsoft.com/office/infopath/2007/PartnerControls"/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830114-0219-420B-B36C-F85BBFED20DB}">
  <ds:schemaRefs>
    <ds:schemaRef ds:uri="ac087e28-3f76-4647-895f-aa0c543fee8a"/>
    <ds:schemaRef ds:uri="http://purl.org/dc/dcmitype/"/>
    <ds:schemaRef ds:uri="http://www.w3.org/XML/1998/namespace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d3a89d7-38cc-4995-998c-0b0b8fa3c8d8"/>
  </ds:schemaRefs>
</ds:datastoreItem>
</file>

<file path=customXml/itemProps2.xml><?xml version="1.0" encoding="utf-8"?>
<ds:datastoreItem xmlns:ds="http://schemas.openxmlformats.org/officeDocument/2006/customXml" ds:itemID="{79CDBA6B-0526-41A5-B6DF-5BD35C17D1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9F7AA9-EDD3-46E9-BC00-99CA7FF0A8E6}">
  <ds:schemaRefs>
    <ds:schemaRef ds:uri="4d3a89d7-38cc-4995-998c-0b0b8fa3c8d8"/>
    <ds:schemaRef ds:uri="ac087e28-3f76-4647-895f-aa0c543fee8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5114</TotalTime>
  <Words>1375</Words>
  <Application>Microsoft Office PowerPoint</Application>
  <PresentationFormat>如螢幕大小 (4:3)</PresentationFormat>
  <Paragraphs>408</Paragraphs>
  <Slides>25</Slides>
  <Notes>21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25</vt:i4>
      </vt:variant>
    </vt:vector>
  </HeadingPairs>
  <TitlesOfParts>
    <vt:vector size="33" baseType="lpstr">
      <vt:lpstr>新細明體</vt:lpstr>
      <vt:lpstr>標楷體</vt:lpstr>
      <vt:lpstr>Arial</vt:lpstr>
      <vt:lpstr>Calibri</vt:lpstr>
      <vt:lpstr>Open Sans</vt:lpstr>
      <vt:lpstr>Times New Roman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Ando.Meritee</dc:creator>
  <cp:lastModifiedBy>Alan.Hong(洪維辰)</cp:lastModifiedBy>
  <cp:revision>67</cp:revision>
  <dcterms:created xsi:type="dcterms:W3CDTF">2015-08-31T10:30:03Z</dcterms:created>
  <dcterms:modified xsi:type="dcterms:W3CDTF">2024-11-11T06:33:58Z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0x010100ABBC632F8FE28D41880BF9AFB149351A</vt:lpwstr>
  </property>
</Properties>
</file>