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1"/>
  </p:notesMasterIdLst>
  <p:sldIdLst>
    <p:sldId id="279" r:id="rId3"/>
    <p:sldId id="419" r:id="rId4"/>
    <p:sldId id="413" r:id="rId5"/>
    <p:sldId id="466" r:id="rId6"/>
    <p:sldId id="471" r:id="rId7"/>
    <p:sldId id="472" r:id="rId8"/>
    <p:sldId id="416" r:id="rId9"/>
    <p:sldId id="463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F454F7-ADD1-4D02-A40B-C73B9159BD8D}" v="47" dt="2025-05-02T08:54:13.6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.Liu (劉家瑀)" userId="6122b3cf-428f-4cd4-a3fb-11ae43be01db" providerId="ADAL" clId="{DB7FF36C-4DA8-4351-A069-A1FAC537E3AD}"/>
    <pc:docChg chg="modSld">
      <pc:chgData name="Bella.Liu (劉家瑀)" userId="6122b3cf-428f-4cd4-a3fb-11ae43be01db" providerId="ADAL" clId="{DB7FF36C-4DA8-4351-A069-A1FAC537E3AD}" dt="2025-05-02T08:08:19.979" v="14" actId="20577"/>
      <pc:docMkLst>
        <pc:docMk/>
      </pc:docMkLst>
      <pc:sldChg chg="modSp mod">
        <pc:chgData name="Bella.Liu (劉家瑀)" userId="6122b3cf-428f-4cd4-a3fb-11ae43be01db" providerId="ADAL" clId="{DB7FF36C-4DA8-4351-A069-A1FAC537E3AD}" dt="2025-05-02T08:08:19.979" v="14" actId="20577"/>
        <pc:sldMkLst>
          <pc:docMk/>
          <pc:sldMk cId="2597664070" sldId="466"/>
        </pc:sldMkLst>
        <pc:graphicFrameChg chg="modGraphic">
          <ac:chgData name="Bella.Liu (劉家瑀)" userId="6122b3cf-428f-4cd4-a3fb-11ae43be01db" providerId="ADAL" clId="{DB7FF36C-4DA8-4351-A069-A1FAC537E3AD}" dt="2025-05-02T08:08:19.979" v="14" actId="20577"/>
          <ac:graphicFrameMkLst>
            <pc:docMk/>
            <pc:sldMk cId="2597664070" sldId="466"/>
            <ac:graphicFrameMk id="2" creationId="{BDEA6440-AA06-4B38-415A-2E0839A2774E}"/>
          </ac:graphicFrameMkLst>
        </pc:graphicFrameChg>
      </pc:sldChg>
    </pc:docChg>
  </pc:docChgLst>
  <pc:docChgLst>
    <pc:chgData name="Ando.Meritee" userId="16748e08-7dbb-430e-baa8-a2f638470044" providerId="ADAL" clId="{C2F454F7-ADD1-4D02-A40B-C73B9159BD8D}"/>
    <pc:docChg chg="custSel modSld">
      <pc:chgData name="Ando.Meritee" userId="16748e08-7dbb-430e-baa8-a2f638470044" providerId="ADAL" clId="{C2F454F7-ADD1-4D02-A40B-C73B9159BD8D}" dt="2025-05-02T08:54:13.638" v="46" actId="14100"/>
      <pc:docMkLst>
        <pc:docMk/>
      </pc:docMkLst>
      <pc:sldChg chg="addSp delSp modSp mod">
        <pc:chgData name="Ando.Meritee" userId="16748e08-7dbb-430e-baa8-a2f638470044" providerId="ADAL" clId="{C2F454F7-ADD1-4D02-A40B-C73B9159BD8D}" dt="2025-05-02T08:52:58.750" v="39" actId="1076"/>
        <pc:sldMkLst>
          <pc:docMk/>
          <pc:sldMk cId="4241682569" sldId="413"/>
        </pc:sldMkLst>
        <pc:spChg chg="mod">
          <ac:chgData name="Ando.Meritee" userId="16748e08-7dbb-430e-baa8-a2f638470044" providerId="ADAL" clId="{C2F454F7-ADD1-4D02-A40B-C73B9159BD8D}" dt="2025-05-02T08:52:58.750" v="39" actId="1076"/>
          <ac:spMkLst>
            <pc:docMk/>
            <pc:sldMk cId="4241682569" sldId="413"/>
            <ac:spMk id="7" creationId="{E0B28A0B-29C5-BA15-96B6-925C5B676CA7}"/>
          </ac:spMkLst>
        </pc:spChg>
        <pc:spChg chg="mod">
          <ac:chgData name="Ando.Meritee" userId="16748e08-7dbb-430e-baa8-a2f638470044" providerId="ADAL" clId="{C2F454F7-ADD1-4D02-A40B-C73B9159BD8D}" dt="2025-05-02T08:52:55.008" v="38" actId="14100"/>
          <ac:spMkLst>
            <pc:docMk/>
            <pc:sldMk cId="4241682569" sldId="413"/>
            <ac:spMk id="8" creationId="{8AA869FA-1C65-349B-0BB8-CF009CF6C9CC}"/>
          </ac:spMkLst>
        </pc:spChg>
        <pc:picChg chg="del">
          <ac:chgData name="Ando.Meritee" userId="16748e08-7dbb-430e-baa8-a2f638470044" providerId="ADAL" clId="{C2F454F7-ADD1-4D02-A40B-C73B9159BD8D}" dt="2025-05-02T08:52:30.927" v="32" actId="478"/>
          <ac:picMkLst>
            <pc:docMk/>
            <pc:sldMk cId="4241682569" sldId="413"/>
            <ac:picMk id="3" creationId="{8F23B037-73EB-2388-B693-836212F77433}"/>
          </ac:picMkLst>
        </pc:picChg>
        <pc:picChg chg="add mod ord">
          <ac:chgData name="Ando.Meritee" userId="16748e08-7dbb-430e-baa8-a2f638470044" providerId="ADAL" clId="{C2F454F7-ADD1-4D02-A40B-C73B9159BD8D}" dt="2025-05-02T08:52:43.144" v="36" actId="1076"/>
          <ac:picMkLst>
            <pc:docMk/>
            <pc:sldMk cId="4241682569" sldId="413"/>
            <ac:picMk id="4" creationId="{92AADA49-65A6-09AE-18E4-924206CEEE55}"/>
          </ac:picMkLst>
        </pc:picChg>
      </pc:sldChg>
      <pc:sldChg chg="modSp">
        <pc:chgData name="Ando.Meritee" userId="16748e08-7dbb-430e-baa8-a2f638470044" providerId="ADAL" clId="{C2F454F7-ADD1-4D02-A40B-C73B9159BD8D}" dt="2025-05-02T08:50:14.159" v="31"/>
        <pc:sldMkLst>
          <pc:docMk/>
          <pc:sldMk cId="2597664070" sldId="466"/>
        </pc:sldMkLst>
        <pc:graphicFrameChg chg="mod">
          <ac:chgData name="Ando.Meritee" userId="16748e08-7dbb-430e-baa8-a2f638470044" providerId="ADAL" clId="{C2F454F7-ADD1-4D02-A40B-C73B9159BD8D}" dt="2025-05-02T08:50:14.159" v="31"/>
          <ac:graphicFrameMkLst>
            <pc:docMk/>
            <pc:sldMk cId="2597664070" sldId="466"/>
            <ac:graphicFrameMk id="2" creationId="{BDEA6440-AA06-4B38-415A-2E0839A2774E}"/>
          </ac:graphicFrameMkLst>
        </pc:graphicFrameChg>
      </pc:sldChg>
      <pc:sldChg chg="addSp delSp modSp mod">
        <pc:chgData name="Ando.Meritee" userId="16748e08-7dbb-430e-baa8-a2f638470044" providerId="ADAL" clId="{C2F454F7-ADD1-4D02-A40B-C73B9159BD8D}" dt="2025-05-02T08:54:13.638" v="46" actId="14100"/>
        <pc:sldMkLst>
          <pc:docMk/>
          <pc:sldMk cId="2029322253" sldId="471"/>
        </pc:sldMkLst>
        <pc:spChg chg="mod">
          <ac:chgData name="Ando.Meritee" userId="16748e08-7dbb-430e-baa8-a2f638470044" providerId="ADAL" clId="{C2F454F7-ADD1-4D02-A40B-C73B9159BD8D}" dt="2025-05-02T08:54:13.638" v="46" actId="14100"/>
          <ac:spMkLst>
            <pc:docMk/>
            <pc:sldMk cId="2029322253" sldId="471"/>
            <ac:spMk id="7" creationId="{37735979-309C-0D4F-4CD0-BABFD5B6DDAA}"/>
          </ac:spMkLst>
        </pc:spChg>
        <pc:spChg chg="mod">
          <ac:chgData name="Ando.Meritee" userId="16748e08-7dbb-430e-baa8-a2f638470044" providerId="ADAL" clId="{C2F454F7-ADD1-4D02-A40B-C73B9159BD8D}" dt="2025-05-02T08:54:06.390" v="44" actId="1076"/>
          <ac:spMkLst>
            <pc:docMk/>
            <pc:sldMk cId="2029322253" sldId="471"/>
            <ac:spMk id="8" creationId="{8A2F9EF3-6F79-AC4C-CECF-E947EE22AEB9}"/>
          </ac:spMkLst>
        </pc:spChg>
        <pc:picChg chg="add mod ord">
          <ac:chgData name="Ando.Meritee" userId="16748e08-7dbb-430e-baa8-a2f638470044" providerId="ADAL" clId="{C2F454F7-ADD1-4D02-A40B-C73B9159BD8D}" dt="2025-05-02T08:54:00.878" v="43" actId="167"/>
          <ac:picMkLst>
            <pc:docMk/>
            <pc:sldMk cId="2029322253" sldId="471"/>
            <ac:picMk id="3" creationId="{7A4E02E8-CBF5-BB7B-FB15-5D1242B50AC0}"/>
          </ac:picMkLst>
        </pc:picChg>
        <pc:picChg chg="del">
          <ac:chgData name="Ando.Meritee" userId="16748e08-7dbb-430e-baa8-a2f638470044" providerId="ADAL" clId="{C2F454F7-ADD1-4D02-A40B-C73B9159BD8D}" dt="2025-05-02T08:53:55.933" v="40" actId="478"/>
          <ac:picMkLst>
            <pc:docMk/>
            <pc:sldMk cId="2029322253" sldId="471"/>
            <ac:picMk id="9" creationId="{A0020AB1-777A-DF1D-CE22-3E1D446AF651}"/>
          </ac:picMkLst>
        </pc:picChg>
      </pc:sldChg>
      <pc:sldChg chg="modSp mod">
        <pc:chgData name="Ando.Meritee" userId="16748e08-7dbb-430e-baa8-a2f638470044" providerId="ADAL" clId="{C2F454F7-ADD1-4D02-A40B-C73B9159BD8D}" dt="2025-05-02T08:49:51.858" v="30" actId="113"/>
        <pc:sldMkLst>
          <pc:docMk/>
          <pc:sldMk cId="2906978152" sldId="472"/>
        </pc:sldMkLst>
        <pc:graphicFrameChg chg="mod modGraphic">
          <ac:chgData name="Ando.Meritee" userId="16748e08-7dbb-430e-baa8-a2f638470044" providerId="ADAL" clId="{C2F454F7-ADD1-4D02-A40B-C73B9159BD8D}" dt="2025-05-02T08:49:51.858" v="30" actId="113"/>
          <ac:graphicFrameMkLst>
            <pc:docMk/>
            <pc:sldMk cId="2906978152" sldId="472"/>
            <ac:graphicFrameMk id="2" creationId="{08FE7EBE-7DEF-5614-3C60-992CFF49A62C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ABB75D-6389-788F-17B0-922F48711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5274A1-7589-EBDC-7512-323C1B6326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F8E1C8-E7EB-E1FF-0A2E-C90666015D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D01E1-4B0D-97DE-CCAB-87D20CC33A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4903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43DE5-B4D1-C2D6-DFA9-41DD95EC8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CAAB48-0B1C-6BC4-1F1F-DDB1AAA9E0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A37CC7-9B9E-1E1A-0833-280A304C30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67EFD-612E-0ED4-2D12-58E1E14B22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2572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0C5D5-4BF8-6893-5904-0C5AA2E8C3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156209-17F1-639A-E7FF-FAB69BC34E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D338E5-4040-6BAD-D68B-89F3F92DAF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635CD0-2922-1B9C-3E65-9B85E64637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0016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1F7A0-8C72-F525-0AAC-B9C209FC8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7A181D-D86B-C2F4-24E1-4819046D1C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346709-99AE-AE95-B85D-D74FBDB6CB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90030B-3451-090D-6987-DD7E529D43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3049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2025/5/2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Z419, Z819</a:t>
            </a:r>
          </a:p>
          <a:p>
            <a:pPr algn="l">
              <a:lnSpc>
                <a:spcPct val="150000"/>
              </a:lnSpc>
            </a:pPr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65991" y="4149080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accent6">
                    <a:lumMod val="75000"/>
                  </a:schemeClr>
                </a:solidFill>
              </a:rPr>
              <a:t>Z-Series 5MP AI Zoom Bullet and Dome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3B330-1A89-20F5-BD19-827D24D4D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44A543-EF3B-480B-459D-31E986C9549F}"/>
              </a:ext>
            </a:extLst>
          </p:cNvPr>
          <p:cNvSpPr txBox="1"/>
          <p:nvPr/>
        </p:nvSpPr>
        <p:spPr>
          <a:xfrm>
            <a:off x="611560" y="1847048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C4B00A1-1791-8462-1C23-7C793971EC6B}"/>
              </a:ext>
            </a:extLst>
          </p:cNvPr>
          <p:cNvGrpSpPr/>
          <p:nvPr/>
        </p:nvGrpSpPr>
        <p:grpSpPr>
          <a:xfrm>
            <a:off x="611560" y="2349467"/>
            <a:ext cx="8064896" cy="1380891"/>
            <a:chOff x="611560" y="1844824"/>
            <a:chExt cx="8064896" cy="138089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D74F082-BD7D-04FF-55AB-8FF43F2D712B}"/>
                </a:ext>
              </a:extLst>
            </p:cNvPr>
            <p:cNvSpPr/>
            <p:nvPr/>
          </p:nvSpPr>
          <p:spPr>
            <a:xfrm>
              <a:off x="611560" y="1844824"/>
              <a:ext cx="8064896" cy="138089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E2E9D5E-8050-513C-7070-82E323DEA103}"/>
                </a:ext>
              </a:extLst>
            </p:cNvPr>
            <p:cNvSpPr txBox="1"/>
            <p:nvPr/>
          </p:nvSpPr>
          <p:spPr>
            <a:xfrm>
              <a:off x="2644042" y="2455728"/>
              <a:ext cx="6032414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 i="0">
                  <a:solidFill>
                    <a:srgbClr val="FF0000"/>
                  </a:solidFill>
                  <a:effectLst/>
                  <a:latin typeface="Open Sans" panose="020B0606030504020204" pitchFamily="34" charset="0"/>
                </a:rPr>
                <a:t>5MP</a:t>
              </a:r>
              <a:r>
                <a:rPr lang="en-US" sz="1600" b="1" i="0">
                  <a:effectLst/>
                  <a:latin typeface="Open Sans" panose="020B0606030504020204" pitchFamily="34" charset="0"/>
                </a:rPr>
                <a:t> </a:t>
              </a:r>
              <a:r>
                <a:rPr lang="en-US" sz="1600" b="1" i="0">
                  <a:solidFill>
                    <a:srgbClr val="FF0000"/>
                  </a:solidFill>
                  <a:effectLst/>
                  <a:latin typeface="Open Sans" panose="020B0606030504020204" pitchFamily="34" charset="0"/>
                </a:rPr>
                <a:t>Deep Learning AI 4.3x</a:t>
              </a:r>
              <a:r>
                <a:rPr lang="en-US" sz="1600" b="1" i="0">
                  <a:effectLst/>
                  <a:latin typeface="Open Sans" panose="020B0606030504020204" pitchFamily="34" charset="0"/>
                </a:rPr>
                <a:t> Zoom Bullet with D/N, IR LED 60m, WDR 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C3E4836-B10E-5EB4-1FE5-C40C5608D3FB}"/>
                </a:ext>
              </a:extLst>
            </p:cNvPr>
            <p:cNvSpPr txBox="1"/>
            <p:nvPr/>
          </p:nvSpPr>
          <p:spPr>
            <a:xfrm>
              <a:off x="2644042" y="188495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Z419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132F86C3-EA87-18B7-3FB5-3E4A7E7B7FA9}"/>
              </a:ext>
            </a:extLst>
          </p:cNvPr>
          <p:cNvGrpSpPr/>
          <p:nvPr/>
        </p:nvGrpSpPr>
        <p:grpSpPr>
          <a:xfrm>
            <a:off x="611560" y="3920317"/>
            <a:ext cx="8064896" cy="1380891"/>
            <a:chOff x="611560" y="1844824"/>
            <a:chExt cx="8064896" cy="138089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B970690-3D1A-918D-FC97-39E59F4E04B5}"/>
                </a:ext>
              </a:extLst>
            </p:cNvPr>
            <p:cNvSpPr/>
            <p:nvPr/>
          </p:nvSpPr>
          <p:spPr>
            <a:xfrm>
              <a:off x="611560" y="1844824"/>
              <a:ext cx="8064896" cy="138089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337A1FF-3CAE-F588-A779-8E6DEABBEB1E}"/>
                </a:ext>
              </a:extLst>
            </p:cNvPr>
            <p:cNvSpPr txBox="1"/>
            <p:nvPr/>
          </p:nvSpPr>
          <p:spPr>
            <a:xfrm>
              <a:off x="2644042" y="2455728"/>
              <a:ext cx="6032414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pPr>
                <a:spcBef>
                  <a:spcPts val="1650"/>
                </a:spcBef>
                <a:spcAft>
                  <a:spcPts val="900"/>
                </a:spcAft>
                <a:buNone/>
              </a:pPr>
              <a:r>
                <a:rPr lang="en-US" sz="1600" b="1" i="0">
                  <a:solidFill>
                    <a:srgbClr val="FF0000"/>
                  </a:solidFill>
                  <a:effectLst/>
                  <a:latin typeface="Open Sans" panose="020B0606030504020204" pitchFamily="34" charset="0"/>
                </a:rPr>
                <a:t>5MP Deep Learning AI 4.3x </a:t>
              </a:r>
              <a:r>
                <a:rPr lang="en-US" sz="1600" b="1" i="0">
                  <a:effectLst/>
                  <a:latin typeface="Open Sans" panose="020B0606030504020204" pitchFamily="34" charset="0"/>
                </a:rPr>
                <a:t>Outdoor Zoom Dome with D/N, IR LED 60m, WDR 130dB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A97570C-61B5-7F98-339E-C1D7227069FD}"/>
                </a:ext>
              </a:extLst>
            </p:cNvPr>
            <p:cNvSpPr txBox="1"/>
            <p:nvPr/>
          </p:nvSpPr>
          <p:spPr>
            <a:xfrm>
              <a:off x="2644042" y="188495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Z819</a:t>
              </a:r>
            </a:p>
          </p:txBody>
        </p:sp>
      </p:grpSp>
      <p:pic>
        <p:nvPicPr>
          <p:cNvPr id="5" name="Picture 2">
            <a:extLst>
              <a:ext uri="{FF2B5EF4-FFF2-40B4-BE49-F238E27FC236}">
                <a16:creationId xmlns:a16="http://schemas.microsoft.com/office/drawing/2014/main" id="{6CB87F55-0A43-6633-17D3-098A6FD57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47" y="2381833"/>
            <a:ext cx="1380891" cy="138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5B9A557C-12D8-4E3A-60AE-44AA92A68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3" y="3856244"/>
            <a:ext cx="1455597" cy="1455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10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AADA49-65A6-09AE-18E4-924206CEEE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556792"/>
            <a:ext cx="7887383" cy="51439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 Matrix: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B28A0B-29C5-BA15-96B6-925C5B676CA7}"/>
              </a:ext>
            </a:extLst>
          </p:cNvPr>
          <p:cNvSpPr/>
          <p:nvPr/>
        </p:nvSpPr>
        <p:spPr>
          <a:xfrm>
            <a:off x="3419872" y="5465682"/>
            <a:ext cx="576064" cy="32239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AA869FA-1C65-349B-0BB8-CF009CF6C9CC}"/>
              </a:ext>
            </a:extLst>
          </p:cNvPr>
          <p:cNvSpPr/>
          <p:nvPr/>
        </p:nvSpPr>
        <p:spPr>
          <a:xfrm>
            <a:off x="3347864" y="5410858"/>
            <a:ext cx="2448272" cy="43204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87295-1F8C-D9DC-FFD2-DCA84B398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E000BCC-FAD9-25B4-D4EF-ABBCEEC74982}"/>
              </a:ext>
            </a:extLst>
          </p:cNvPr>
          <p:cNvSpPr txBox="1"/>
          <p:nvPr/>
        </p:nvSpPr>
        <p:spPr>
          <a:xfrm>
            <a:off x="179512" y="90872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DEA6440-AA06-4B38-415A-2E0839A277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027074"/>
              </p:ext>
            </p:extLst>
          </p:nvPr>
        </p:nvGraphicFramePr>
        <p:xfrm>
          <a:off x="539552" y="1556792"/>
          <a:ext cx="7920880" cy="45490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541877123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3901705552"/>
                    </a:ext>
                  </a:extLst>
                </a:gridCol>
              </a:tblGrid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A46</a:t>
                      </a:r>
                      <a:endParaRPr lang="en-US" sz="160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A410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A426</a:t>
                      </a:r>
                      <a:endParaRPr lang="en-US" sz="160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Z419 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693575">
                <a:tc>
                  <a:txBody>
                    <a:bodyPr/>
                    <a:lstStyle/>
                    <a:p>
                      <a:r>
                        <a:rPr lang="en-US" sz="160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 @ 30fps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 @ 30fps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 @ 30fps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5MP @ 25fps</a:t>
                      </a:r>
                    </a:p>
                    <a:p>
                      <a:r>
                        <a:rPr lang="en-US" sz="1600"/>
                        <a:t>3MP @ 30fps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 b="1"/>
                        <a:t>Main AI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People/ Vehicle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ALPR, Face Recognition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SMD, SIP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3899393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Zoom 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5x, f2.7-13.5mm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5x, f2.7-13.5mm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4.4x, f2.7-12mm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4.3x, f2.8-12mm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Min Illumination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Color 0.018 lux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Color 0.018 lux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Color 0.001 lux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Color 0.001 lux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Extreme 125dB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Extreme 125dB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Extreme 135dB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130dB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 in, Line 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 in, Line 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 in, Line 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-30°C ~ 50°C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-30°C ~ 50°C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-40°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 ~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60°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-30°C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~ 60°C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89B7045-0F54-62D8-860B-CCFC8448A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77281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7B9998CD-3535-2807-2784-AC58C8639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350" y="1916832"/>
            <a:ext cx="722000" cy="72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5491114E-BDF3-713C-C617-21118B869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0158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FDE612E2-1C0D-6117-FEA9-323730D01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112" y="177281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664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DC130-259E-DEFA-36FC-263B79BA72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4E02E8-CBF5-BB7B-FB15-5D1242B50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8367" y="1649576"/>
            <a:ext cx="3587442" cy="45157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EFBF76-955D-3353-32EB-E104D84C0CCA}"/>
              </a:ext>
            </a:extLst>
          </p:cNvPr>
          <p:cNvSpPr txBox="1"/>
          <p:nvPr/>
        </p:nvSpPr>
        <p:spPr>
          <a:xfrm>
            <a:off x="179512" y="112474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 Matrix: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735979-309C-0D4F-4CD0-BABFD5B6DDAA}"/>
              </a:ext>
            </a:extLst>
          </p:cNvPr>
          <p:cNvSpPr/>
          <p:nvPr/>
        </p:nvSpPr>
        <p:spPr>
          <a:xfrm>
            <a:off x="4664056" y="4949396"/>
            <a:ext cx="700032" cy="32239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A2F9EF3-6F79-AC4C-CECF-E947EE22AEB9}"/>
              </a:ext>
            </a:extLst>
          </p:cNvPr>
          <p:cNvSpPr/>
          <p:nvPr/>
        </p:nvSpPr>
        <p:spPr>
          <a:xfrm>
            <a:off x="4592757" y="4858567"/>
            <a:ext cx="2120652" cy="50405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322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B35EE-FB7C-E3BF-B29E-EA2847D39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12B2EBE-5117-375C-69C9-0BDA1D8FDF42}"/>
              </a:ext>
            </a:extLst>
          </p:cNvPr>
          <p:cNvSpPr txBox="1"/>
          <p:nvPr/>
        </p:nvSpPr>
        <p:spPr>
          <a:xfrm>
            <a:off x="179512" y="90872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8FE7EBE-7DEF-5614-3C60-992CFF49A6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576202"/>
              </p:ext>
            </p:extLst>
          </p:nvPr>
        </p:nvGraphicFramePr>
        <p:xfrm>
          <a:off x="539552" y="1556792"/>
          <a:ext cx="7920880" cy="4670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541877123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3901705552"/>
                    </a:ext>
                  </a:extLst>
                </a:gridCol>
              </a:tblGrid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A86</a:t>
                      </a:r>
                      <a:endParaRPr lang="en-US" sz="160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A810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A826</a:t>
                      </a:r>
                      <a:endParaRPr lang="en-US" sz="160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Z819 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14972">
                <a:tc>
                  <a:txBody>
                    <a:bodyPr/>
                    <a:lstStyle/>
                    <a:p>
                      <a:r>
                        <a:rPr lang="en-US" sz="160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 @ 30fps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 @ 30fps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 @ 30fps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5MP @ 25fps</a:t>
                      </a:r>
                    </a:p>
                    <a:p>
                      <a:r>
                        <a:rPr lang="en-US" sz="1600"/>
                        <a:t>3MP @ 30fps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 b="1"/>
                        <a:t>Main AI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People/ Vehicle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ALPR, Face Recognition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SMD, SIP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3899393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Zoom 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5x, f2.7-13.5mm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5x, f2.7-13.5mm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4.4x, f2.7-12mm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4.3x, f2.8-12mm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Min Illumination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Color 0.018 lux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Color 0.018 lux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Color 0.001 lux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Color 0.001 lux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Extreme 125dB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Extreme 125dB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Extreme 135dB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130dB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 in, Line 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 in, Line 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 in, Line 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-40°C 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~ 50°C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-30°C ~ 50°C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-55°C 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~55°C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-30°C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~ 60°C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37156">
                <a:tc>
                  <a:txBody>
                    <a:bodyPr/>
                    <a:lstStyle/>
                    <a:p>
                      <a:r>
                        <a:rPr lang="en-US" sz="160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</a:tbl>
          </a:graphicData>
        </a:graphic>
      </p:graphicFrame>
      <p:pic>
        <p:nvPicPr>
          <p:cNvPr id="3074" name="Picture 2">
            <a:extLst>
              <a:ext uri="{FF2B5EF4-FFF2-40B4-BE49-F238E27FC236}">
                <a16:creationId xmlns:a16="http://schemas.microsoft.com/office/drawing/2014/main" id="{3A0153BE-9BC5-0E59-CA4A-A56B04F5D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4482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554A8E9E-924B-D681-95CB-0F2ABFBC3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742" y="1792941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6626D1E0-DA8D-537C-AD7A-0B1E002C8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92941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4667E227-B31E-7129-144F-0806C8212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015" y="182842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978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654014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5D78C22D-E9A0-50E9-5C71-813A9E7CC7C4}"/>
              </a:ext>
            </a:extLst>
          </p:cNvPr>
          <p:cNvGrpSpPr/>
          <p:nvPr/>
        </p:nvGrpSpPr>
        <p:grpSpPr>
          <a:xfrm>
            <a:off x="719572" y="2850148"/>
            <a:ext cx="5390300" cy="2539403"/>
            <a:chOff x="719572" y="2850148"/>
            <a:chExt cx="5390300" cy="2539403"/>
          </a:xfrm>
        </p:grpSpPr>
        <p:pic>
          <p:nvPicPr>
            <p:cNvPr id="3074" name="Picture 2">
              <a:extLst>
                <a:ext uri="{FF2B5EF4-FFF2-40B4-BE49-F238E27FC236}">
                  <a16:creationId xmlns:a16="http://schemas.microsoft.com/office/drawing/2014/main" id="{BBE365A8-095C-2215-6DD4-2737E949EC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1623" y="2850148"/>
              <a:ext cx="1908249" cy="1908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4B42F1EA-AC9D-CF7B-B2BF-587C332DC779}"/>
                </a:ext>
              </a:extLst>
            </p:cNvPr>
            <p:cNvCxnSpPr/>
            <p:nvPr/>
          </p:nvCxnSpPr>
          <p:spPr>
            <a:xfrm>
              <a:off x="2426993" y="3076577"/>
              <a:ext cx="1712959" cy="49643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92E53ECA-346F-9B9C-86BC-2EED9C4D9F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26993" y="3939547"/>
              <a:ext cx="1856975" cy="6369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5B07F8B-8932-96BF-A8D6-0A7485018591}"/>
                </a:ext>
              </a:extLst>
            </p:cNvPr>
            <p:cNvSpPr txBox="1"/>
            <p:nvPr/>
          </p:nvSpPr>
          <p:spPr>
            <a:xfrm>
              <a:off x="719572" y="3473529"/>
              <a:ext cx="28083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/>
                <a:t>Z-Series AI Cameras (</a:t>
              </a:r>
              <a:r>
                <a:rPr lang="en-US" b="1"/>
                <a:t>smart motion detection</a:t>
              </a:r>
              <a:r>
                <a:rPr lang="en-US"/>
                <a:t>)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6566EA5-D67B-5F39-EAE3-293787ED8278}"/>
                </a:ext>
              </a:extLst>
            </p:cNvPr>
            <p:cNvSpPr txBox="1"/>
            <p:nvPr/>
          </p:nvSpPr>
          <p:spPr>
            <a:xfrm>
              <a:off x="863588" y="5020219"/>
              <a:ext cx="28083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/>
                <a:t>Other Cameras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C197AE1-3A1F-806F-5109-858ADD753B47}"/>
                </a:ext>
              </a:extLst>
            </p:cNvPr>
            <p:cNvSpPr txBox="1"/>
            <p:nvPr/>
          </p:nvSpPr>
          <p:spPr>
            <a:xfrm>
              <a:off x="4195991" y="4245374"/>
              <a:ext cx="18664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/>
                <a:t>ZNR-Series NVR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61CEA1F9-5C88-CA47-F86B-764C088A744B}"/>
              </a:ext>
            </a:extLst>
          </p:cNvPr>
          <p:cNvSpPr txBox="1"/>
          <p:nvPr/>
        </p:nvSpPr>
        <p:spPr>
          <a:xfrm>
            <a:off x="223132" y="123439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ZNR-Based Architecture Example</a:t>
            </a:r>
          </a:p>
        </p:txBody>
      </p:sp>
      <p:pic>
        <p:nvPicPr>
          <p:cNvPr id="3076" name="Picture 4" descr="High-res browser logos - Paul Irish">
            <a:extLst>
              <a:ext uri="{FF2B5EF4-FFF2-40B4-BE49-F238E27FC236}">
                <a16:creationId xmlns:a16="http://schemas.microsoft.com/office/drawing/2014/main" id="{AFFF02DD-CF6A-9FAD-12CE-7A3356FC2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936" y="1994335"/>
            <a:ext cx="2376264" cy="47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462D7C5-F7F0-9A43-861C-DB7695235D99}"/>
              </a:ext>
            </a:extLst>
          </p:cNvPr>
          <p:cNvSpPr txBox="1"/>
          <p:nvPr/>
        </p:nvSpPr>
        <p:spPr>
          <a:xfrm>
            <a:off x="6979840" y="2466137"/>
            <a:ext cx="1276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Web Client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3208A66-D483-87C7-91CC-1118D43A2769}"/>
              </a:ext>
            </a:extLst>
          </p:cNvPr>
          <p:cNvCxnSpPr>
            <a:cxnSpLocks/>
          </p:cNvCxnSpPr>
          <p:nvPr/>
        </p:nvCxnSpPr>
        <p:spPr>
          <a:xfrm flipV="1">
            <a:off x="6002233" y="2888397"/>
            <a:ext cx="1447389" cy="7266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6" descr="Email Icon PNG vector in SVG, PDF, AI, CDR format">
            <a:extLst>
              <a:ext uri="{FF2B5EF4-FFF2-40B4-BE49-F238E27FC236}">
                <a16:creationId xmlns:a16="http://schemas.microsoft.com/office/drawing/2014/main" id="{D1CFF1C7-B3B6-D53B-BCC6-F29D066AD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284" y="3009994"/>
            <a:ext cx="861113" cy="64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919B561-342B-CC9E-A02F-98BBD1FDB289}"/>
              </a:ext>
            </a:extLst>
          </p:cNvPr>
          <p:cNvSpPr txBox="1"/>
          <p:nvPr/>
        </p:nvSpPr>
        <p:spPr>
          <a:xfrm>
            <a:off x="6768835" y="3599043"/>
            <a:ext cx="1984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E-Mail Notification with Snapshots</a:t>
            </a:r>
          </a:p>
        </p:txBody>
      </p:sp>
      <p:pic>
        <p:nvPicPr>
          <p:cNvPr id="3080" name="Picture 8" descr="Alarm Sound Icons - Free SVG &amp; PNG Alarm Sound Images - Noun Project">
            <a:extLst>
              <a:ext uri="{FF2B5EF4-FFF2-40B4-BE49-F238E27FC236}">
                <a16:creationId xmlns:a16="http://schemas.microsoft.com/office/drawing/2014/main" id="{8D73D9EB-881A-69EB-0BB0-3C13F72FC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612" y="4325731"/>
            <a:ext cx="756785" cy="75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C89AF4A-BF7D-E91D-7079-856CDE8B12C3}"/>
              </a:ext>
            </a:extLst>
          </p:cNvPr>
          <p:cNvSpPr txBox="1"/>
          <p:nvPr/>
        </p:nvSpPr>
        <p:spPr>
          <a:xfrm>
            <a:off x="6832672" y="4897850"/>
            <a:ext cx="1856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Automatic Alarm</a:t>
            </a:r>
          </a:p>
        </p:txBody>
      </p:sp>
      <p:pic>
        <p:nvPicPr>
          <p:cNvPr id="3082" name="Picture 10" descr="Ftp - Free security icons">
            <a:extLst>
              <a:ext uri="{FF2B5EF4-FFF2-40B4-BE49-F238E27FC236}">
                <a16:creationId xmlns:a16="http://schemas.microsoft.com/office/drawing/2014/main" id="{F84C9257-8634-8785-FAF5-545F104D5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055" y="5379888"/>
            <a:ext cx="710208" cy="7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D51EC890-5C9B-2A63-3F2B-9303A069008D}"/>
              </a:ext>
            </a:extLst>
          </p:cNvPr>
          <p:cNvSpPr txBox="1"/>
          <p:nvPr/>
        </p:nvSpPr>
        <p:spPr>
          <a:xfrm>
            <a:off x="6726647" y="6090096"/>
            <a:ext cx="2165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Auto Upload to FTP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52D78D8-65F8-B763-4CF4-DBF4D0718098}"/>
              </a:ext>
            </a:extLst>
          </p:cNvPr>
          <p:cNvCxnSpPr>
            <a:cxnSpLocks/>
          </p:cNvCxnSpPr>
          <p:nvPr/>
        </p:nvCxnSpPr>
        <p:spPr>
          <a:xfrm>
            <a:off x="6122871" y="3689654"/>
            <a:ext cx="603056" cy="107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EA29523-A93C-171F-1213-A7DB5C26CF4B}"/>
              </a:ext>
            </a:extLst>
          </p:cNvPr>
          <p:cNvCxnSpPr>
            <a:cxnSpLocks/>
          </p:cNvCxnSpPr>
          <p:nvPr/>
        </p:nvCxnSpPr>
        <p:spPr>
          <a:xfrm>
            <a:off x="6156730" y="3830851"/>
            <a:ext cx="1073554" cy="9165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DE459FD0-E643-5C88-F57F-876F41DFFAEF}"/>
              </a:ext>
            </a:extLst>
          </p:cNvPr>
          <p:cNvCxnSpPr>
            <a:cxnSpLocks/>
          </p:cNvCxnSpPr>
          <p:nvPr/>
        </p:nvCxnSpPr>
        <p:spPr>
          <a:xfrm>
            <a:off x="6115504" y="3948531"/>
            <a:ext cx="976776" cy="19711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4" name="Picture 12" descr="Gear icon isolated on white background. Settings symbol">
            <a:extLst>
              <a:ext uri="{FF2B5EF4-FFF2-40B4-BE49-F238E27FC236}">
                <a16:creationId xmlns:a16="http://schemas.microsoft.com/office/drawing/2014/main" id="{33822D22-3D0F-18A3-653E-9996D9AA7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840" y="2821802"/>
            <a:ext cx="1128873" cy="75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0FA81BD7-EBC2-4E85-A85C-041EA991650A}"/>
              </a:ext>
            </a:extLst>
          </p:cNvPr>
          <p:cNvSpPr txBox="1"/>
          <p:nvPr/>
        </p:nvSpPr>
        <p:spPr>
          <a:xfrm>
            <a:off x="3859120" y="2284873"/>
            <a:ext cx="22032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accent5">
                    <a:lumMod val="75000"/>
                  </a:schemeClr>
                </a:solidFill>
              </a:rPr>
              <a:t>Processing Events by Built-in AI or Camera AI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5661AE-3D36-8984-2579-87B452C54C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258" y="2682622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1F6EA86A-E92B-41C4-E81F-50CDC4168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539" y="4172288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571903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8</Slides>
  <Notes>7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revision>1</cp:revision>
  <dcterms:created xsi:type="dcterms:W3CDTF">2015-08-31T10:30:03Z</dcterms:created>
  <dcterms:modified xsi:type="dcterms:W3CDTF">2025-05-02T08:55:22Z</dcterms:modified>
</cp:coreProperties>
</file>