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13"/>
  </p:notesMasterIdLst>
  <p:sldIdLst>
    <p:sldId id="279" r:id="rId6"/>
    <p:sldId id="376" r:id="rId7"/>
    <p:sldId id="433" r:id="rId8"/>
    <p:sldId id="432" r:id="rId9"/>
    <p:sldId id="435" r:id="rId10"/>
    <p:sldId id="436" r:id="rId11"/>
    <p:sldId id="416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8E07D1-9047-3486-3A7B-33E7CD5D20A7}" v="87" dt="2026-08-05T06:05:44.8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197174FE-2A2E-5F0C-436C-7AEF961C6724}"/>
    <pc:docChg chg="delSld modSld">
      <pc:chgData name="Ando.Meritee" userId="S::ando.meritee@acti.com::16748e08-7dbb-430e-baa8-a2f638470044" providerId="AD" clId="Web-{197174FE-2A2E-5F0C-436C-7AEF961C6724}" dt="2025-11-19T08:27:35.895" v="175" actId="20577"/>
      <pc:docMkLst>
        <pc:docMk/>
      </pc:docMkLst>
      <pc:sldChg chg="modSp">
        <pc:chgData name="Ando.Meritee" userId="S::ando.meritee@acti.com::16748e08-7dbb-430e-baa8-a2f638470044" providerId="AD" clId="Web-{197174FE-2A2E-5F0C-436C-7AEF961C6724}" dt="2025-11-19T08:27:35.895" v="175" actId="20577"/>
        <pc:sldMkLst>
          <pc:docMk/>
          <pc:sldMk cId="3017838668" sldId="279"/>
        </pc:sldMkLst>
        <pc:spChg chg="mod">
          <ac:chgData name="Ando.Meritee" userId="S::ando.meritee@acti.com::16748e08-7dbb-430e-baa8-a2f638470044" providerId="AD" clId="Web-{197174FE-2A2E-5F0C-436C-7AEF961C6724}" dt="2025-11-19T08:27:35.895" v="175" actId="20577"/>
          <ac:spMkLst>
            <pc:docMk/>
            <pc:sldMk cId="3017838668" sldId="279"/>
            <ac:spMk id="2" creationId="{C9B9E64B-6171-C20F-7E37-BF0CBD9F318F}"/>
          </ac:spMkLst>
        </pc:spChg>
        <pc:spChg chg="mod">
          <ac:chgData name="Ando.Meritee" userId="S::ando.meritee@acti.com::16748e08-7dbb-430e-baa8-a2f638470044" providerId="AD" clId="Web-{197174FE-2A2E-5F0C-436C-7AEF961C6724}" dt="2025-11-19T03:17:27.940" v="21" actId="20577"/>
          <ac:spMkLst>
            <pc:docMk/>
            <pc:sldMk cId="3017838668" sldId="279"/>
            <ac:spMk id="8" creationId="{07683C5B-C2DB-B8FB-702D-41EC6A5F69F5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4:53.330" v="139" actId="20577"/>
        <pc:sldMkLst>
          <pc:docMk/>
          <pc:sldMk cId="2878030038" sldId="376"/>
        </pc:sldMkLst>
        <pc:spChg chg="mod">
          <ac:chgData name="Ando.Meritee" userId="S::ando.meritee@acti.com::16748e08-7dbb-430e-baa8-a2f638470044" providerId="AD" clId="Web-{197174FE-2A2E-5F0C-436C-7AEF961C6724}" dt="2025-11-19T08:24:53.330" v="139" actId="20577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Ando.Meritee" userId="S::ando.meritee@acti.com::16748e08-7dbb-430e-baa8-a2f638470044" providerId="AD" clId="Web-{197174FE-2A2E-5F0C-436C-7AEF961C6724}" dt="2025-11-19T08:24:46.438" v="138" actId="20577"/>
          <ac:spMkLst>
            <pc:docMk/>
            <pc:sldMk cId="2878030038" sldId="376"/>
            <ac:spMk id="10" creationId="{077076A1-3E68-8254-8DD9-D0A9EB5415B5}"/>
          </ac:spMkLst>
        </pc:spChg>
      </pc:sldChg>
      <pc:sldChg chg="delSp modSp">
        <pc:chgData name="Ando.Meritee" userId="S::ando.meritee@acti.com::16748e08-7dbb-430e-baa8-a2f638470044" providerId="AD" clId="Web-{197174FE-2A2E-5F0C-436C-7AEF961C6724}" dt="2025-11-19T03:19:21.019" v="41"/>
        <pc:sldMkLst>
          <pc:docMk/>
          <pc:sldMk cId="2998669500" sldId="418"/>
        </pc:sldMkLst>
        <pc:graphicFrameChg chg="mod modGraphic">
          <ac:chgData name="Ando.Meritee" userId="S::ando.meritee@acti.com::16748e08-7dbb-430e-baa8-a2f638470044" providerId="AD" clId="Web-{197174FE-2A2E-5F0C-436C-7AEF961C6724}" dt="2025-11-19T03:19:21.019" v="41"/>
          <ac:graphicFrameMkLst>
            <pc:docMk/>
            <pc:sldMk cId="2998669500" sldId="418"/>
            <ac:graphicFrameMk id="2" creationId="{CA4E805D-71C0-7FF6-B52B-9B1AB48FF76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18:23.144" v="30" actId="1076"/>
          <ac:picMkLst>
            <pc:docMk/>
            <pc:sldMk cId="2998669500" sldId="418"/>
            <ac:picMk id="6" creationId="{45969BF1-6D63-33ED-959F-468C95D0A825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7:49.878" v="25"/>
          <ac:picMkLst>
            <pc:docMk/>
            <pc:sldMk cId="2998669500" sldId="418"/>
            <ac:picMk id="7" creationId="{BA334C04-7417-A0E3-A51C-0778C2FEEDF5}"/>
          </ac:picMkLst>
        </pc:picChg>
        <pc:picChg chg="mod">
          <ac:chgData name="Ando.Meritee" userId="S::ando.meritee@acti.com::16748e08-7dbb-430e-baa8-a2f638470044" providerId="AD" clId="Web-{197174FE-2A2E-5F0C-436C-7AEF961C6724}" dt="2025-11-19T03:18:18.066" v="29" actId="1076"/>
          <ac:picMkLst>
            <pc:docMk/>
            <pc:sldMk cId="2998669500" sldId="418"/>
            <ac:picMk id="2050" creationId="{29AD0181-B351-6F7D-CA18-A75DCB239BB2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12.692" v="143" actId="20577"/>
        <pc:sldMkLst>
          <pc:docMk/>
          <pc:sldMk cId="2286899724" sldId="424"/>
        </pc:sldMkLst>
        <pc:spChg chg="mod">
          <ac:chgData name="Ando.Meritee" userId="S::ando.meritee@acti.com::16748e08-7dbb-430e-baa8-a2f638470044" providerId="AD" clId="Web-{197174FE-2A2E-5F0C-436C-7AEF961C6724}" dt="2025-11-19T08:25:12.692" v="143" actId="2057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Ando.Meritee" userId="S::ando.meritee@acti.com::16748e08-7dbb-430e-baa8-a2f638470044" providerId="AD" clId="Web-{197174FE-2A2E-5F0C-436C-7AEF961C6724}" dt="2025-11-19T08:25:04.941" v="141" actId="20577"/>
          <ac:spMkLst>
            <pc:docMk/>
            <pc:sldMk cId="2286899724" sldId="424"/>
            <ac:spMk id="10" creationId="{E6CD3A15-1F40-DA8B-853D-887F24ACECEF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4.674" v="24"/>
        <pc:sldMkLst>
          <pc:docMk/>
          <pc:sldMk cId="1783404142" sldId="425"/>
        </pc:sldMkLst>
      </pc:sldChg>
      <pc:sldChg chg="modSp">
        <pc:chgData name="Ando.Meritee" userId="S::ando.meritee@acti.com::16748e08-7dbb-430e-baa8-a2f638470044" providerId="AD" clId="Web-{197174FE-2A2E-5F0C-436C-7AEF961C6724}" dt="2025-11-19T08:25:29.163" v="149" actId="20577"/>
        <pc:sldMkLst>
          <pc:docMk/>
          <pc:sldMk cId="1634238152" sldId="426"/>
        </pc:sldMkLst>
        <pc:spChg chg="mod">
          <ac:chgData name="Ando.Meritee" userId="S::ando.meritee@acti.com::16748e08-7dbb-430e-baa8-a2f638470044" providerId="AD" clId="Web-{197174FE-2A2E-5F0C-436C-7AEF961C6724}" dt="2025-11-19T08:25:24.896" v="147" actId="20577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Ando.Meritee" userId="S::ando.meritee@acti.com::16748e08-7dbb-430e-baa8-a2f638470044" providerId="AD" clId="Web-{197174FE-2A2E-5F0C-436C-7AEF961C6724}" dt="2025-11-19T08:25:29.163" v="149" actId="20577"/>
          <ac:spMkLst>
            <pc:docMk/>
            <pc:sldMk cId="1634238152" sldId="426"/>
            <ac:spMk id="10" creationId="{672B5FA0-8E7E-4D41-6149-52C62DEC362A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1.799" v="22"/>
        <pc:sldMkLst>
          <pc:docMk/>
          <pc:sldMk cId="2898562492" sldId="428"/>
        </pc:sldMkLst>
      </pc:sldChg>
      <pc:sldChg chg="del">
        <pc:chgData name="Ando.Meritee" userId="S::ando.meritee@acti.com::16748e08-7dbb-430e-baa8-a2f638470044" providerId="AD" clId="Web-{197174FE-2A2E-5F0C-436C-7AEF961C6724}" dt="2025-11-19T03:17:32.987" v="23"/>
        <pc:sldMkLst>
          <pc:docMk/>
          <pc:sldMk cId="421111685" sldId="432"/>
        </pc:sldMkLst>
      </pc:sldChg>
      <pc:sldChg chg="delSp modSp">
        <pc:chgData name="Ando.Meritee" userId="S::ando.meritee@acti.com::16748e08-7dbb-430e-baa8-a2f638470044" providerId="AD" clId="Web-{197174FE-2A2E-5F0C-436C-7AEF961C6724}" dt="2025-11-19T03:20:07.208" v="67" actId="1076"/>
        <pc:sldMkLst>
          <pc:docMk/>
          <pc:sldMk cId="659467509" sldId="435"/>
        </pc:sldMkLst>
        <pc:graphicFrameChg chg="mod modGraphic">
          <ac:chgData name="Ando.Meritee" userId="S::ando.meritee@acti.com::16748e08-7dbb-430e-baa8-a2f638470044" providerId="AD" clId="Web-{197174FE-2A2E-5F0C-436C-7AEF961C6724}" dt="2025-11-19T03:20:03.395" v="65"/>
          <ac:graphicFrameMkLst>
            <pc:docMk/>
            <pc:sldMk cId="659467509" sldId="435"/>
            <ac:graphicFrameMk id="2" creationId="{0B613CA5-6CC8-974A-3218-17E1DA17D7A9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07.208" v="67" actId="1076"/>
          <ac:picMkLst>
            <pc:docMk/>
            <pc:sldMk cId="659467509" sldId="435"/>
            <ac:picMk id="3" creationId="{C8D900CB-8C6A-D5AE-539C-73E57301D647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05.145" v="66" actId="1076"/>
          <ac:picMkLst>
            <pc:docMk/>
            <pc:sldMk cId="659467509" sldId="435"/>
            <ac:picMk id="4" creationId="{ABE77FFB-B094-6698-3C5C-A6B2C6BF468E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9:51.176" v="63"/>
          <ac:picMkLst>
            <pc:docMk/>
            <pc:sldMk cId="659467509" sldId="435"/>
            <ac:picMk id="8" creationId="{39AA8342-6CCE-34E5-E17F-1DB0C331A18B}"/>
          </ac:picMkLst>
        </pc:picChg>
      </pc:sldChg>
      <pc:sldChg chg="delSp modSp">
        <pc:chgData name="Ando.Meritee" userId="S::ando.meritee@acti.com::16748e08-7dbb-430e-baa8-a2f638470044" providerId="AD" clId="Web-{197174FE-2A2E-5F0C-436C-7AEF961C6724}" dt="2025-11-19T03:21:09.852" v="86"/>
        <pc:sldMkLst>
          <pc:docMk/>
          <pc:sldMk cId="344575362" sldId="436"/>
        </pc:sldMkLst>
        <pc:graphicFrameChg chg="mod modGraphic">
          <ac:chgData name="Ando.Meritee" userId="S::ando.meritee@acti.com::16748e08-7dbb-430e-baa8-a2f638470044" providerId="AD" clId="Web-{197174FE-2A2E-5F0C-436C-7AEF961C6724}" dt="2025-11-19T03:21:09.852" v="86"/>
          <ac:graphicFrameMkLst>
            <pc:docMk/>
            <pc:sldMk cId="344575362" sldId="436"/>
            <ac:graphicFrameMk id="2" creationId="{02495B05-FD75-4ADE-08DE-3E0CEF2B79E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43.458" v="76" actId="1076"/>
          <ac:picMkLst>
            <pc:docMk/>
            <pc:sldMk cId="344575362" sldId="436"/>
            <ac:picMk id="3" creationId="{B6715F1A-1B11-2359-5123-3CF45BD0CC61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41.989" v="75" actId="1076"/>
          <ac:picMkLst>
            <pc:docMk/>
            <pc:sldMk cId="344575362" sldId="436"/>
            <ac:picMk id="4" creationId="{A4ACC868-0D18-9D85-0216-DE6BF406E899}"/>
          </ac:picMkLst>
        </pc:picChg>
        <pc:picChg chg="del">
          <ac:chgData name="Ando.Meritee" userId="S::ando.meritee@acti.com::16748e08-7dbb-430e-baa8-a2f638470044" providerId="AD" clId="Web-{197174FE-2A2E-5F0C-436C-7AEF961C6724}" dt="2025-11-19T03:20:18.348" v="68"/>
          <ac:picMkLst>
            <pc:docMk/>
            <pc:sldMk cId="344575362" sldId="436"/>
            <ac:picMk id="6" creationId="{F5173682-4EA7-3A64-DEB9-06C363FBFD56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49.587" v="154" actId="20577"/>
        <pc:sldMkLst>
          <pc:docMk/>
          <pc:sldMk cId="1139608036" sldId="437"/>
        </pc:sldMkLst>
        <pc:spChg chg="mod">
          <ac:chgData name="Ando.Meritee" userId="S::ando.meritee@acti.com::16748e08-7dbb-430e-baa8-a2f638470044" providerId="AD" clId="Web-{197174FE-2A2E-5F0C-436C-7AEF961C6724}" dt="2025-11-19T08:25:41.633" v="152" actId="20577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Ando.Meritee" userId="S::ando.meritee@acti.com::16748e08-7dbb-430e-baa8-a2f638470044" providerId="AD" clId="Web-{197174FE-2A2E-5F0C-436C-7AEF961C6724}" dt="2025-11-19T08:25:49.587" v="154" actId="20577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20.731" v="162" actId="20577"/>
        <pc:sldMkLst>
          <pc:docMk/>
          <pc:sldMk cId="4015935417" sldId="438"/>
        </pc:sldMkLst>
        <pc:spChg chg="mod">
          <ac:chgData name="Ando.Meritee" userId="S::ando.meritee@acti.com::16748e08-7dbb-430e-baa8-a2f638470044" providerId="AD" clId="Web-{197174FE-2A2E-5F0C-436C-7AEF961C6724}" dt="2025-11-19T08:26:20.731" v="162" actId="20577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Ando.Meritee" userId="S::ando.meritee@acti.com::16748e08-7dbb-430e-baa8-a2f638470044" providerId="AD" clId="Web-{197174FE-2A2E-5F0C-436C-7AEF961C6724}" dt="2025-11-19T08:26:16.840" v="160" actId="20577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38.077" v="166" actId="20577"/>
        <pc:sldMkLst>
          <pc:docMk/>
          <pc:sldMk cId="757603915" sldId="439"/>
        </pc:sldMkLst>
        <pc:spChg chg="mod">
          <ac:chgData name="Ando.Meritee" userId="S::ando.meritee@acti.com::16748e08-7dbb-430e-baa8-a2f638470044" providerId="AD" clId="Web-{197174FE-2A2E-5F0C-436C-7AEF961C6724}" dt="2025-11-19T08:26:38.077" v="166" actId="20577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Ando.Meritee" userId="S::ando.meritee@acti.com::16748e08-7dbb-430e-baa8-a2f638470044" providerId="AD" clId="Web-{197174FE-2A2E-5F0C-436C-7AEF961C6724}" dt="2025-11-19T08:26:29.904" v="164" actId="20577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  <pc:docChgLst>
    <pc:chgData name="Bella.Liu (劉家瑀)" userId="6122b3cf-428f-4cd4-a3fb-11ae43be01db" providerId="ADAL" clId="{8D4B16CC-E9D5-4325-974C-81DEBE0BBA37}"/>
    <pc:docChg chg="undo custSel modSld">
      <pc:chgData name="Bella.Liu (劉家瑀)" userId="6122b3cf-428f-4cd4-a3fb-11ae43be01db" providerId="ADAL" clId="{8D4B16CC-E9D5-4325-974C-81DEBE0BBA37}" dt="2025-11-19T10:11:18.980" v="54" actId="20577"/>
      <pc:docMkLst>
        <pc:docMk/>
      </pc:docMkLst>
      <pc:sldChg chg="modSp mod">
        <pc:chgData name="Bella.Liu (劉家瑀)" userId="6122b3cf-428f-4cd4-a3fb-11ae43be01db" providerId="ADAL" clId="{8D4B16CC-E9D5-4325-974C-81DEBE0BBA37}" dt="2025-11-19T06:21:45.510" v="5" actId="255"/>
        <pc:sldMkLst>
          <pc:docMk/>
          <pc:sldMk cId="2878030038" sldId="376"/>
        </pc:sldMkLst>
        <pc:spChg chg="mod">
          <ac:chgData name="Bella.Liu (劉家瑀)" userId="6122b3cf-428f-4cd4-a3fb-11ae43be01db" providerId="ADAL" clId="{8D4B16CC-E9D5-4325-974C-81DEBE0BBA37}" dt="2025-11-19T06:21:34.463" v="4" actId="403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Bella.Liu (劉家瑀)" userId="6122b3cf-428f-4cd4-a3fb-11ae43be01db" providerId="ADAL" clId="{8D4B16CC-E9D5-4325-974C-81DEBE0BBA37}" dt="2025-11-19T06:21:45.510" v="5" actId="255"/>
          <ac:spMkLst>
            <pc:docMk/>
            <pc:sldMk cId="2878030038" sldId="376"/>
            <ac:spMk id="10" creationId="{077076A1-3E68-8254-8DD9-D0A9EB5415B5}"/>
          </ac:spMkLst>
        </pc:spChg>
      </pc:sldChg>
      <pc:sldChg chg="modSp mod modNotesTx">
        <pc:chgData name="Bella.Liu (劉家瑀)" userId="6122b3cf-428f-4cd4-a3fb-11ae43be01db" providerId="ADAL" clId="{8D4B16CC-E9D5-4325-974C-81DEBE0BBA37}" dt="2025-11-19T10:11:18.980" v="54" actId="20577"/>
        <pc:sldMkLst>
          <pc:docMk/>
          <pc:sldMk cId="2998669500" sldId="418"/>
        </pc:sldMkLst>
        <pc:graphicFrameChg chg="modGraphic">
          <ac:chgData name="Bella.Liu (劉家瑀)" userId="6122b3cf-428f-4cd4-a3fb-11ae43be01db" providerId="ADAL" clId="{8D4B16CC-E9D5-4325-974C-81DEBE0BBA37}" dt="2025-11-19T07:55:17.719" v="37" actId="207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6:19.898" v="53" actId="20577"/>
        <pc:sldMkLst>
          <pc:docMk/>
          <pc:sldMk cId="1893964319" sldId="420"/>
        </pc:sldMkLst>
        <pc:graphicFrameChg chg="modGraphic">
          <ac:chgData name="Bella.Liu (劉家瑀)" userId="6122b3cf-428f-4cd4-a3fb-11ae43be01db" providerId="ADAL" clId="{8D4B16CC-E9D5-4325-974C-81DEBE0BBA37}" dt="2025-11-19T07:56:19.898" v="53" actId="20577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02.531" v="7"/>
        <pc:sldMkLst>
          <pc:docMk/>
          <pc:sldMk cId="2286899724" sldId="424"/>
        </pc:sldMkLst>
        <pc:spChg chg="mod">
          <ac:chgData name="Bella.Liu (劉家瑀)" userId="6122b3cf-428f-4cd4-a3fb-11ae43be01db" providerId="ADAL" clId="{8D4B16CC-E9D5-4325-974C-81DEBE0BBA37}" dt="2025-11-19T06:22:02.531" v="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Bella.Liu (劉家瑀)" userId="6122b3cf-428f-4cd4-a3fb-11ae43be01db" providerId="ADAL" clId="{8D4B16CC-E9D5-4325-974C-81DEBE0BBA37}" dt="2025-11-19T06:22:01.340" v="6"/>
          <ac:spMkLst>
            <pc:docMk/>
            <pc:sldMk cId="2286899724" sldId="424"/>
            <ac:spMk id="10" creationId="{E6CD3A15-1F40-DA8B-853D-887F24ACECEF}"/>
          </ac:spMkLst>
        </pc:spChg>
      </pc:sldChg>
      <pc:sldChg chg="modSp">
        <pc:chgData name="Bella.Liu (劉家瑀)" userId="6122b3cf-428f-4cd4-a3fb-11ae43be01db" providerId="ADAL" clId="{8D4B16CC-E9D5-4325-974C-81DEBE0BBA37}" dt="2025-11-19T06:22:06.831" v="9"/>
        <pc:sldMkLst>
          <pc:docMk/>
          <pc:sldMk cId="1634238152" sldId="426"/>
        </pc:sldMkLst>
        <pc:spChg chg="mod">
          <ac:chgData name="Bella.Liu (劉家瑀)" userId="6122b3cf-428f-4cd4-a3fb-11ae43be01db" providerId="ADAL" clId="{8D4B16CC-E9D5-4325-974C-81DEBE0BBA37}" dt="2025-11-19T06:22:06.831" v="9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Bella.Liu (劉家瑀)" userId="6122b3cf-428f-4cd4-a3fb-11ae43be01db" providerId="ADAL" clId="{8D4B16CC-E9D5-4325-974C-81DEBE0BBA37}" dt="2025-11-19T06:22:05.662" v="8"/>
          <ac:spMkLst>
            <pc:docMk/>
            <pc:sldMk cId="1634238152" sldId="426"/>
            <ac:spMk id="10" creationId="{672B5FA0-8E7E-4D41-6149-52C62DEC362A}"/>
          </ac:spMkLst>
        </pc:spChg>
      </pc:sldChg>
      <pc:sldChg chg="modSp">
        <pc:chgData name="Bella.Liu (劉家瑀)" userId="6122b3cf-428f-4cd4-a3fb-11ae43be01db" providerId="ADAL" clId="{8D4B16CC-E9D5-4325-974C-81DEBE0BBA37}" dt="2025-11-19T07:55:25.241" v="38"/>
        <pc:sldMkLst>
          <pc:docMk/>
          <pc:sldMk cId="659467509" sldId="435"/>
        </pc:sldMkLst>
        <pc:graphicFrameChg chg="mod">
          <ac:chgData name="Bella.Liu (劉家瑀)" userId="6122b3cf-428f-4cd4-a3fb-11ae43be01db" providerId="ADAL" clId="{8D4B16CC-E9D5-4325-974C-81DEBE0BBA37}" dt="2025-11-19T07:55:25.241" v="38"/>
          <ac:graphicFrameMkLst>
            <pc:docMk/>
            <pc:sldMk cId="659467509" sldId="435"/>
            <ac:graphicFrameMk id="2" creationId="{0B613CA5-6CC8-974A-3218-17E1DA17D7A9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5:31.201" v="40"/>
        <pc:sldMkLst>
          <pc:docMk/>
          <pc:sldMk cId="344575362" sldId="436"/>
        </pc:sldMkLst>
        <pc:graphicFrameChg chg="mod modGraphic">
          <ac:chgData name="Bella.Liu (劉家瑀)" userId="6122b3cf-428f-4cd4-a3fb-11ae43be01db" providerId="ADAL" clId="{8D4B16CC-E9D5-4325-974C-81DEBE0BBA37}" dt="2025-11-19T07:55:31.201" v="40"/>
          <ac:graphicFrameMkLst>
            <pc:docMk/>
            <pc:sldMk cId="344575362" sldId="436"/>
            <ac:graphicFrameMk id="2" creationId="{02495B05-FD75-4ADE-08DE-3E0CEF2B79E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11.084" v="11"/>
        <pc:sldMkLst>
          <pc:docMk/>
          <pc:sldMk cId="1139608036" sldId="437"/>
        </pc:sldMkLst>
        <pc:spChg chg="mod">
          <ac:chgData name="Bella.Liu (劉家瑀)" userId="6122b3cf-428f-4cd4-a3fb-11ae43be01db" providerId="ADAL" clId="{8D4B16CC-E9D5-4325-974C-81DEBE0BBA37}" dt="2025-11-19T06:22:11.084" v="11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Bella.Liu (劉家瑀)" userId="6122b3cf-428f-4cd4-a3fb-11ae43be01db" providerId="ADAL" clId="{8D4B16CC-E9D5-4325-974C-81DEBE0BBA37}" dt="2025-11-19T06:22:09.933" v="10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Bella.Liu (劉家瑀)" userId="6122b3cf-428f-4cd4-a3fb-11ae43be01db" providerId="ADAL" clId="{8D4B16CC-E9D5-4325-974C-81DEBE0BBA37}" dt="2025-11-19T06:22:14.829" v="13"/>
        <pc:sldMkLst>
          <pc:docMk/>
          <pc:sldMk cId="4015935417" sldId="438"/>
        </pc:sldMkLst>
        <pc:spChg chg="mod">
          <ac:chgData name="Bella.Liu (劉家瑀)" userId="6122b3cf-428f-4cd4-a3fb-11ae43be01db" providerId="ADAL" clId="{8D4B16CC-E9D5-4325-974C-81DEBE0BBA37}" dt="2025-11-19T06:22:14.829" v="13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Bella.Liu (劉家瑀)" userId="6122b3cf-428f-4cd4-a3fb-11ae43be01db" providerId="ADAL" clId="{8D4B16CC-E9D5-4325-974C-81DEBE0BBA37}" dt="2025-11-19T06:22:13.295" v="12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Bella.Liu (劉家瑀)" userId="6122b3cf-428f-4cd4-a3fb-11ae43be01db" providerId="ADAL" clId="{8D4B16CC-E9D5-4325-974C-81DEBE0BBA37}" dt="2025-11-19T06:22:19.846" v="15"/>
        <pc:sldMkLst>
          <pc:docMk/>
          <pc:sldMk cId="757603915" sldId="439"/>
        </pc:sldMkLst>
        <pc:spChg chg="mod">
          <ac:chgData name="Bella.Liu (劉家瑀)" userId="6122b3cf-428f-4cd4-a3fb-11ae43be01db" providerId="ADAL" clId="{8D4B16CC-E9D5-4325-974C-81DEBE0BBA37}" dt="2025-11-19T06:22:19.846" v="15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Bella.Liu (劉家瑀)" userId="6122b3cf-428f-4cd4-a3fb-11ae43be01db" providerId="ADAL" clId="{8D4B16CC-E9D5-4325-974C-81DEBE0BBA37}" dt="2025-11-19T06:22:17.703" v="14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  <pc:docChgLst>
    <pc:chgData name="Tiffany.Chang (張芸榛)" userId="S::tiffany.chang@acti.com::a9d46895-0b79-4760-94a2-ece1d8924920" providerId="AD" clId="Web-{998E07D1-9047-3486-3A7B-33E7CD5D20A7}"/>
    <pc:docChg chg="modSld">
      <pc:chgData name="Tiffany.Chang (張芸榛)" userId="S::tiffany.chang@acti.com::a9d46895-0b79-4760-94a2-ece1d8924920" providerId="AD" clId="Web-{998E07D1-9047-3486-3A7B-33E7CD5D20A7}" dt="2026-08-05T06:05:44.825" v="86"/>
      <pc:docMkLst>
        <pc:docMk/>
      </pc:docMkLst>
      <pc:sldChg chg="addSp delSp modSp">
        <pc:chgData name="Tiffany.Chang (張芸榛)" userId="S::tiffany.chang@acti.com::a9d46895-0b79-4760-94a2-ece1d8924920" providerId="AD" clId="Web-{998E07D1-9047-3486-3A7B-33E7CD5D20A7}" dt="2026-08-05T06:05:44.825" v="86"/>
        <pc:sldMkLst>
          <pc:docMk/>
          <pc:sldMk cId="3361231257" sldId="432"/>
        </pc:sldMkLst>
        <pc:graphicFrameChg chg="mod modGraphic">
          <ac:chgData name="Tiffany.Chang (張芸榛)" userId="S::tiffany.chang@acti.com::a9d46895-0b79-4760-94a2-ece1d8924920" providerId="AD" clId="Web-{998E07D1-9047-3486-3A7B-33E7CD5D20A7}" dt="2026-08-05T06:05:44.825" v="86"/>
          <ac:graphicFrameMkLst>
            <pc:docMk/>
            <pc:sldMk cId="3361231257" sldId="432"/>
            <ac:graphicFrameMk id="3" creationId="{C3B90357-4829-F911-0D40-D19594FEB3D0}"/>
          </ac:graphicFrameMkLst>
        </pc:graphicFrameChg>
        <pc:graphicFrameChg chg="add del mod">
          <ac:chgData name="Tiffany.Chang (張芸榛)" userId="S::tiffany.chang@acti.com::a9d46895-0b79-4760-94a2-ece1d8924920" providerId="AD" clId="Web-{998E07D1-9047-3486-3A7B-33E7CD5D20A7}" dt="2026-08-05T06:03:29.836" v="6"/>
          <ac:graphicFrameMkLst>
            <pc:docMk/>
            <pc:sldMk cId="3361231257" sldId="432"/>
            <ac:graphicFrameMk id="5" creationId="{08DCA53B-20DA-9E3D-0D9E-8D40D60493B7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4DC0E-B74D-E4DC-2E29-AF418FD6A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9DAED4-321A-762D-7793-3AE1ECD3AC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B7952-B2E4-2391-34EE-86A10A6345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FDB46-2231-DA82-10CA-8BD5C2140A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7287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32916" y="1052736"/>
            <a:ext cx="7632848" cy="3312368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pt-BR" sz="40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A384, A384-P1</a:t>
            </a:r>
          </a:p>
          <a:p>
            <a:pPr algn="l">
              <a:lnSpc>
                <a:spcPct val="150000"/>
              </a:lnSpc>
            </a:pPr>
            <a:r>
              <a:rPr lang="en-US" sz="20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32916" y="5405154"/>
            <a:ext cx="446259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>
                <a:solidFill>
                  <a:schemeClr val="accent6">
                    <a:lumMod val="75000"/>
                  </a:schemeClr>
                </a:solidFill>
              </a:rPr>
              <a:t>5 Megapixel Bi-Spectrum Thermal Bullet with Smart Dual Light</a:t>
            </a:r>
            <a:endParaRPr lang="en-US" sz="2000" b="1">
              <a:solidFill>
                <a:schemeClr val="accent6">
                  <a:lumMod val="75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60E26-49E6-C778-039F-8280F0F6D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244645"/>
            <a:ext cx="2869790" cy="286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476321" y="1529401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577693" y="2104471"/>
            <a:ext cx="8064896" cy="1801488"/>
            <a:chOff x="611560" y="2160916"/>
            <a:chExt cx="8064896" cy="1801488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2160916"/>
              <a:ext cx="8064896" cy="18014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2859682" y="2648670"/>
              <a:ext cx="5806684" cy="64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5MP</a:t>
              </a:r>
              <a:r>
                <a:rPr lang="en-US" b="1"/>
                <a:t> Deep Learning </a:t>
              </a:r>
              <a:r>
                <a:rPr lang="en-US" b="1">
                  <a:solidFill>
                    <a:srgbClr val="FF0000"/>
                  </a:solidFill>
                </a:rPr>
                <a:t>AI</a:t>
              </a:r>
              <a:r>
                <a:rPr lang="en-US" b="1"/>
                <a:t> </a:t>
              </a:r>
              <a:r>
                <a:rPr lang="en-US" b="1">
                  <a:solidFill>
                    <a:srgbClr val="0000FF"/>
                  </a:solidFill>
                </a:rPr>
                <a:t>f3.6mm</a:t>
              </a:r>
              <a:r>
                <a:rPr lang="en-US" b="1"/>
                <a:t> </a:t>
              </a:r>
              <a:r>
                <a:rPr lang="en-US" b="1">
                  <a:solidFill>
                    <a:srgbClr val="FF0000"/>
                  </a:solidFill>
                </a:rPr>
                <a:t>Thermal</a:t>
              </a:r>
              <a:r>
                <a:rPr lang="en-US" b="1"/>
                <a:t> Bullet with IR LED 30m, White LED 30m, </a:t>
              </a:r>
              <a:r>
                <a:rPr lang="en-US" b="1">
                  <a:solidFill>
                    <a:srgbClr val="FF0000"/>
                  </a:solidFill>
                </a:rPr>
                <a:t>Smart Dual Light</a:t>
              </a:r>
              <a:r>
                <a:rPr lang="en-US" b="1"/>
                <a:t>, WDR 120dB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2886452" y="2174003"/>
              <a:ext cx="16210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A384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B50BD03E-2503-D44D-3A46-8A7DCAC010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11" y="1779110"/>
            <a:ext cx="2376558" cy="237655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276617B6-74C5-2D07-68EB-645D4277644C}"/>
              </a:ext>
            </a:extLst>
          </p:cNvPr>
          <p:cNvGrpSpPr/>
          <p:nvPr/>
        </p:nvGrpSpPr>
        <p:grpSpPr>
          <a:xfrm>
            <a:off x="577693" y="4168755"/>
            <a:ext cx="8064896" cy="1801488"/>
            <a:chOff x="611560" y="2160916"/>
            <a:chExt cx="8064896" cy="180148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0350370-AF1F-CD90-84B2-08380CF71BB7}"/>
                </a:ext>
              </a:extLst>
            </p:cNvPr>
            <p:cNvSpPr/>
            <p:nvPr/>
          </p:nvSpPr>
          <p:spPr>
            <a:xfrm>
              <a:off x="611560" y="2160916"/>
              <a:ext cx="8064896" cy="18014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B41E0D0-F762-BC74-99E9-20D3750302A4}"/>
                </a:ext>
              </a:extLst>
            </p:cNvPr>
            <p:cNvSpPr txBox="1"/>
            <p:nvPr/>
          </p:nvSpPr>
          <p:spPr>
            <a:xfrm>
              <a:off x="2859682" y="2648670"/>
              <a:ext cx="5806684" cy="64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5MP</a:t>
              </a:r>
              <a:r>
                <a:rPr lang="en-US" b="1"/>
                <a:t> Deep Learning </a:t>
              </a:r>
              <a:r>
                <a:rPr lang="en-US" b="1">
                  <a:solidFill>
                    <a:srgbClr val="FF0000"/>
                  </a:solidFill>
                </a:rPr>
                <a:t>AI</a:t>
              </a:r>
              <a:r>
                <a:rPr lang="en-US" b="1"/>
                <a:t> </a:t>
              </a:r>
              <a:r>
                <a:rPr lang="en-US" b="1">
                  <a:solidFill>
                    <a:srgbClr val="0000FF"/>
                  </a:solidFill>
                </a:rPr>
                <a:t>f6.9mm</a:t>
              </a:r>
              <a:r>
                <a:rPr lang="en-US" b="1"/>
                <a:t> </a:t>
              </a:r>
              <a:r>
                <a:rPr lang="en-US" b="1">
                  <a:solidFill>
                    <a:srgbClr val="FF0000"/>
                  </a:solidFill>
                </a:rPr>
                <a:t>Thermal</a:t>
              </a:r>
              <a:r>
                <a:rPr lang="en-US" b="1"/>
                <a:t> Bullet with IR LED 30m, White LED 30m, </a:t>
              </a:r>
              <a:r>
                <a:rPr lang="en-US" b="1">
                  <a:solidFill>
                    <a:srgbClr val="FF0000"/>
                  </a:solidFill>
                </a:rPr>
                <a:t>Smart Dual Light</a:t>
              </a:r>
              <a:r>
                <a:rPr lang="en-US" b="1"/>
                <a:t>, WDR 120dB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35A9F5E-E093-DD10-4562-F77DBE57AB3D}"/>
                </a:ext>
              </a:extLst>
            </p:cNvPr>
            <p:cNvSpPr txBox="1"/>
            <p:nvPr/>
          </p:nvSpPr>
          <p:spPr>
            <a:xfrm>
              <a:off x="2886452" y="2174003"/>
              <a:ext cx="16210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A384-P1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7CD973B-4813-0421-C980-1B6EC2195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11" y="3843394"/>
            <a:ext cx="2376558" cy="237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7280B6-0847-4FA1-3B7B-DB9F2DC84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942" y="1118951"/>
            <a:ext cx="5965968" cy="56515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0041A3-06FA-1DDD-8629-E76BB7DD25EF}"/>
              </a:ext>
            </a:extLst>
          </p:cNvPr>
          <p:cNvSpPr txBox="1"/>
          <p:nvPr/>
        </p:nvSpPr>
        <p:spPr>
          <a:xfrm>
            <a:off x="266506" y="1118951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E6981C-40DE-E5AA-A3F7-7F4FDDDB8D7D}"/>
              </a:ext>
            </a:extLst>
          </p:cNvPr>
          <p:cNvSpPr/>
          <p:nvPr/>
        </p:nvSpPr>
        <p:spPr>
          <a:xfrm>
            <a:off x="4424518" y="6322142"/>
            <a:ext cx="727586" cy="363793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FC1E2-6E92-194C-6750-534A9D72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CF98D7-09C1-B593-4ED6-21AEBCBA6498}"/>
              </a:ext>
            </a:extLst>
          </p:cNvPr>
          <p:cNvSpPr txBox="1"/>
          <p:nvPr/>
        </p:nvSpPr>
        <p:spPr>
          <a:xfrm>
            <a:off x="550001" y="1205472"/>
            <a:ext cx="7030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</a:t>
            </a:r>
            <a:r>
              <a:rPr lang="en-US" b="1"/>
              <a:t> </a:t>
            </a:r>
            <a:r>
              <a:rPr lang="en-US" sz="2400" b="1"/>
              <a:t>Comparison (in the order of focal length):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3B90357-4829-F911-0D40-D19594FEB3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293317"/>
              </p:ext>
            </p:extLst>
          </p:nvPr>
        </p:nvGraphicFramePr>
        <p:xfrm>
          <a:off x="636590" y="1667137"/>
          <a:ext cx="5695382" cy="509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9824">
                  <a:extLst>
                    <a:ext uri="{9D8B030D-6E8A-4147-A177-3AD203B41FA5}">
                      <a16:colId xmlns:a16="http://schemas.microsoft.com/office/drawing/2014/main" val="2995254985"/>
                    </a:ext>
                  </a:extLst>
                </a:gridCol>
                <a:gridCol w="1235944">
                  <a:extLst>
                    <a:ext uri="{9D8B030D-6E8A-4147-A177-3AD203B41FA5}">
                      <a16:colId xmlns:a16="http://schemas.microsoft.com/office/drawing/2014/main" val="1725345992"/>
                    </a:ext>
                  </a:extLst>
                </a:gridCol>
                <a:gridCol w="2379614">
                  <a:extLst>
                    <a:ext uri="{9D8B030D-6E8A-4147-A177-3AD203B41FA5}">
                      <a16:colId xmlns:a16="http://schemas.microsoft.com/office/drawing/2014/main" val="1009660190"/>
                    </a:ext>
                  </a:extLst>
                </a:gridCol>
              </a:tblGrid>
              <a:tr h="267587"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4MP Fixed Thermal Bullets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/>
                        <a:t>Specifications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156388"/>
                  </a:ext>
                </a:extLst>
              </a:tr>
              <a:tr h="454898">
                <a:tc v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Focal length</a:t>
                      </a:r>
                    </a:p>
                    <a:p>
                      <a:pPr algn="ctr"/>
                      <a:r>
                        <a:rPr lang="en-US" sz="1400"/>
                        <a:t>(thermal)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Thermal DORI</a:t>
                      </a:r>
                    </a:p>
                    <a:p>
                      <a:pPr algn="ctr"/>
                      <a:r>
                        <a:rPr lang="en-US" sz="1400"/>
                        <a:t>(det/</a:t>
                      </a:r>
                      <a:r>
                        <a:rPr lang="en-US" sz="1400" err="1"/>
                        <a:t>obsr</a:t>
                      </a:r>
                      <a:r>
                        <a:rPr lang="en-US" sz="1400"/>
                        <a:t>/</a:t>
                      </a:r>
                      <a:r>
                        <a:rPr lang="en-US" sz="1400" err="1"/>
                        <a:t>recg</a:t>
                      </a:r>
                      <a:r>
                        <a:rPr lang="en-US" sz="1400"/>
                        <a:t>/ident)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887057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A372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1.35mm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56/28/14/7m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1336009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A372-P1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2.6mm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108/54/27/14m</a:t>
                      </a:r>
                      <a:endParaRPr lang="en-US" altLang="zh-TW" sz="1400" b="0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0567316"/>
                  </a:ext>
                </a:extLst>
              </a:tr>
              <a:tr h="132580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VMGB-359-P1/370/371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3.1mm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91/46/23/11m</a:t>
                      </a:r>
                      <a:endParaRPr lang="en-US" altLang="zh-TW" sz="1400" b="0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2702241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A374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3.6mm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150/75/38/19m</a:t>
                      </a:r>
                      <a:endParaRPr lang="en-US" altLang="zh-TW" sz="1400" b="0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6236339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A384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3.6mm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150/</a:t>
                      </a:r>
                      <a:r>
                        <a:rPr lang="en-US" sz="14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75</a:t>
                      </a:r>
                      <a:r>
                        <a:rPr lang="en-US" sz="1400" b="1"/>
                        <a:t>/38/19m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6146866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VMGB-359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6.2mm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182/91/46/23m</a:t>
                      </a:r>
                      <a:endParaRPr 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3508598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A375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6.5mm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191/96/48/24m</a:t>
                      </a:r>
                      <a:endParaRPr 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6568295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A384-P1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6.9mm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287/</a:t>
                      </a:r>
                      <a:r>
                        <a:rPr lang="en-US" sz="14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144</a:t>
                      </a:r>
                      <a:r>
                        <a:rPr lang="en-US" sz="1400" b="1"/>
                        <a:t>/72/36m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8129921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A375-P1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9.7mm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294/147/74/37</a:t>
                      </a:r>
                      <a:endParaRPr lang="zh-TW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00738606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K371/K372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10mm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370/264/100/60m</a:t>
                      </a:r>
                      <a:endParaRPr lang="en-US" altLang="zh-TW" sz="1400" b="0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1621065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A375-P2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15mm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441/221/110/55m</a:t>
                      </a:r>
                      <a:endParaRPr 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2854493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K371-P1/K372-P1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25mm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950/659/240/160m</a:t>
                      </a:r>
                      <a:endParaRPr 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0717240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K371-P2/K372-P2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35mm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1250/922/340/230m</a:t>
                      </a:r>
                      <a:endParaRPr 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2744357"/>
                  </a:ext>
                </a:extLst>
              </a:tr>
              <a:tr h="267587">
                <a:tc>
                  <a:txBody>
                    <a:bodyPr/>
                    <a:lstStyle/>
                    <a:p>
                      <a:pPr algn="ctr"/>
                      <a:r>
                        <a:rPr lang="en-US" sz="1400" b="0"/>
                        <a:t>A383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/>
                        <a:t>35mm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noProof="0">
                          <a:latin typeface="Calibri"/>
                          <a:ea typeface="Calibri"/>
                          <a:cs typeface="Calibri"/>
                        </a:rPr>
                        <a:t>1458/729/365/182m</a:t>
                      </a:r>
                      <a:endParaRPr lang="en-US" sz="1400" b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3873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1231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B3978D-DAFD-46A2-A092-1C01B33036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465480"/>
              </p:ext>
            </p:extLst>
          </p:nvPr>
        </p:nvGraphicFramePr>
        <p:xfrm>
          <a:off x="698090" y="1279014"/>
          <a:ext cx="7806813" cy="51865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2271">
                  <a:extLst>
                    <a:ext uri="{9D8B030D-6E8A-4147-A177-3AD203B41FA5}">
                      <a16:colId xmlns:a16="http://schemas.microsoft.com/office/drawing/2014/main" val="1298735741"/>
                    </a:ext>
                  </a:extLst>
                </a:gridCol>
                <a:gridCol w="2602271">
                  <a:extLst>
                    <a:ext uri="{9D8B030D-6E8A-4147-A177-3AD203B41FA5}">
                      <a16:colId xmlns:a16="http://schemas.microsoft.com/office/drawing/2014/main" val="3018529917"/>
                    </a:ext>
                  </a:extLst>
                </a:gridCol>
                <a:gridCol w="2602271">
                  <a:extLst>
                    <a:ext uri="{9D8B030D-6E8A-4147-A177-3AD203B41FA5}">
                      <a16:colId xmlns:a16="http://schemas.microsoft.com/office/drawing/2014/main" val="234816236"/>
                    </a:ext>
                  </a:extLst>
                </a:gridCol>
              </a:tblGrid>
              <a:tr h="375566">
                <a:tc>
                  <a:txBody>
                    <a:bodyPr/>
                    <a:lstStyle/>
                    <a:p>
                      <a:pPr algn="ctr"/>
                      <a:endParaRPr lang="en-US" sz="160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A384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A384-P1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217576"/>
                  </a:ext>
                </a:extLst>
              </a:tr>
              <a:tr h="648238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Bi-Spectrum Fixed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Bi-Spectrum Fixed Bullet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3618691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Thermal Sensitivity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NETD &lt;25mK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NETD &lt;25mK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7604160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Spatial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3.33 </a:t>
                      </a:r>
                      <a:r>
                        <a:rPr lang="en-US" sz="1600" err="1"/>
                        <a:t>mrad</a:t>
                      </a:r>
                      <a:endParaRPr 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3.33 </a:t>
                      </a:r>
                      <a:r>
                        <a:rPr lang="en-US" sz="1600" err="1"/>
                        <a:t>mrad</a:t>
                      </a:r>
                      <a:endParaRPr lang="en-US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06022835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Max Visual Sensor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148792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Max Thermal Effective Pixels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256 x 192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256 x 192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1686957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Lenses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solidFill>
                            <a:srgbClr val="0000FF"/>
                          </a:solidFill>
                        </a:rPr>
                        <a:t>3.6mm (thermal)</a:t>
                      </a:r>
                    </a:p>
                    <a:p>
                      <a:pPr algn="ctr"/>
                      <a:r>
                        <a:rPr lang="en-US" sz="1600" b="0">
                          <a:solidFill>
                            <a:srgbClr val="0000FF"/>
                          </a:solidFill>
                        </a:rPr>
                        <a:t>4.3mm (visual)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solidFill>
                            <a:srgbClr val="0000FF"/>
                          </a:solidFill>
                        </a:rPr>
                        <a:t>6.9mm (thermal)</a:t>
                      </a:r>
                    </a:p>
                    <a:p>
                      <a:pPr algn="ctr"/>
                      <a:r>
                        <a:rPr lang="en-US" sz="1600" b="0">
                          <a:solidFill>
                            <a:srgbClr val="0000FF"/>
                          </a:solidFill>
                        </a:rPr>
                        <a:t>8.0mm (visual)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4506965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Smart Dual Light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IR 30m, White LED 30m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/>
                        <a:t>IR </a:t>
                      </a:r>
                      <a:r>
                        <a:rPr lang="en-US" sz="1600" b="1"/>
                        <a:t>60m</a:t>
                      </a:r>
                      <a:r>
                        <a:rPr lang="en-US" sz="1600" b="0"/>
                        <a:t>, White LED </a:t>
                      </a:r>
                      <a:r>
                        <a:rPr lang="en-US" sz="1600" b="1"/>
                        <a:t>60m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5649101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120dB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120dB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5595852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No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0163357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PoE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 4 (IEEE802.3at)</a:t>
                      </a:r>
                      <a:endParaRPr lang="en-US" sz="16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 4 (IEEE802.3at)</a:t>
                      </a:r>
                      <a:endParaRPr lang="en-US" sz="1600" b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2423377"/>
                  </a:ext>
                </a:extLst>
              </a:tr>
              <a:tr h="37556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Certification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IP68, IK10</a:t>
                      </a:r>
                      <a:endParaRPr lang="en-US" sz="16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IP68, IK10</a:t>
                      </a:r>
                      <a:endParaRPr lang="en-US" sz="1600" b="1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0601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147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38A5013-5E5C-2423-CAD7-4D2DE488DD1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2E4981-5C17-3AFF-B6B1-3C0BBCDF81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2621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44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629201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97C68AB2BA2D6640BF46316687F20C04" ma:contentTypeVersion="13" ma:contentTypeDescription="建立新的文件。" ma:contentTypeScope="" ma:versionID="22d14366fc44fbdcb1ff0f0396946c26">
  <xsd:schema xmlns:xsd="http://www.w3.org/2001/XMLSchema" xmlns:xs="http://www.w3.org/2001/XMLSchema" xmlns:p="http://schemas.microsoft.com/office/2006/metadata/properties" xmlns:ns2="88c05f69-4ade-44e7-b6af-ef95f39924d6" xmlns:ns3="03e33727-6716-4fa9-a36a-3a463e39fcac" targetNamespace="http://schemas.microsoft.com/office/2006/metadata/properties" ma:root="true" ma:fieldsID="249dd5102bdaf61e2d4981406440a34d" ns2:_="" ns3:_="">
    <xsd:import namespace="88c05f69-4ade-44e7-b6af-ef95f39924d6"/>
    <xsd:import namespace="03e33727-6716-4fa9-a36a-3a463e39fc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c05f69-4ade-44e7-b6af-ef95f39924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影像標籤" ma:readOnly="false" ma:fieldId="{5cf76f15-5ced-4ddc-b409-7134ff3c332f}" ma:taxonomyMulti="true" ma:sspId="cfe1f483-8709-462e-9edf-8ebb1b9303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e33727-6716-4fa9-a36a-3a463e39fca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4bd77a6-e46e-40a0-8465-71486d8aded5}" ma:internalName="TaxCatchAll" ma:showField="CatchAllData" ma:web="03e33727-6716-4fa9-a36a-3a463e39fc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8c05f69-4ade-44e7-b6af-ef95f39924d6">
      <Terms xmlns="http://schemas.microsoft.com/office/infopath/2007/PartnerControls"/>
    </lcf76f155ced4ddcb4097134ff3c332f>
    <TaxCatchAll xmlns="03e33727-6716-4fa9-a36a-3a463e39fcac" xsi:nil="true"/>
  </documentManagement>
</p:properties>
</file>

<file path=customXml/itemProps1.xml><?xml version="1.0" encoding="utf-8"?>
<ds:datastoreItem xmlns:ds="http://schemas.openxmlformats.org/officeDocument/2006/customXml" ds:itemID="{5F598001-AFF0-4BC3-90C6-09E740847B08}">
  <ds:schemaRefs>
    <ds:schemaRef ds:uri="03e33727-6716-4fa9-a36a-3a463e39fcac"/>
    <ds:schemaRef ds:uri="88c05f69-4ade-44e7-b6af-ef95f39924d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5B77551-D3CC-442D-8A7A-ED8CAAD6E8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4EF9CE-703E-4508-8297-ED0C9D194780}">
  <ds:schemaRefs>
    <ds:schemaRef ds:uri="03e33727-6716-4fa9-a36a-3a463e39fcac"/>
    <ds:schemaRef ds:uri="88c05f69-4ade-44e7-b6af-ef95f39924d6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7</Slides>
  <Notes>4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revision>1</cp:revision>
  <dcterms:created xsi:type="dcterms:W3CDTF">2015-08-31T10:30:03Z</dcterms:created>
  <dcterms:modified xsi:type="dcterms:W3CDTF">2026-08-05T06:05:56Z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0x01010097C68AB2BA2D6640BF46316687F20C04</vt:lpwstr>
  </property>
  <property fmtid="{D5CDD505-2E9C-101B-9397-08002B2CF9AE}" pid="3" name="MediaServiceImageTags">
    <vt:lpwstr/>
  </property>
</Properties>
</file>