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0"/>
  </p:notesMasterIdLst>
  <p:sldIdLst>
    <p:sldId id="279" r:id="rId3"/>
    <p:sldId id="376" r:id="rId4"/>
    <p:sldId id="413" r:id="rId5"/>
    <p:sldId id="418" r:id="rId6"/>
    <p:sldId id="420" r:id="rId7"/>
    <p:sldId id="416" r:id="rId8"/>
    <p:sldId id="415" r:id="rId9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50"/>
    <a:srgbClr val="0000FF"/>
    <a:srgbClr val="FFFFE5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DFAE758-9B9C-0BE9-315F-CDF124B419D7}" v="50" dt="2024-11-13T08:18:50.384"/>
    <p1510:client id="{FC1FBA45-238C-498C-A5AA-373508F03018}" v="3" dt="2024-11-13T07:26:08.37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288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o.Meritee" userId="S::ando.meritee@acti.com::16748e08-7dbb-430e-baa8-a2f638470044" providerId="AD" clId="Web-{2DFAE758-9B9C-0BE9-315F-CDF124B419D7}"/>
    <pc:docChg chg="modSld">
      <pc:chgData name="Ando.Meritee" userId="S::ando.meritee@acti.com::16748e08-7dbb-430e-baa8-a2f638470044" providerId="AD" clId="Web-{2DFAE758-9B9C-0BE9-315F-CDF124B419D7}" dt="2024-11-13T08:18:50.384" v="36"/>
      <pc:docMkLst>
        <pc:docMk/>
      </pc:docMkLst>
      <pc:sldChg chg="addSp delSp modSp">
        <pc:chgData name="Ando.Meritee" userId="S::ando.meritee@acti.com::16748e08-7dbb-430e-baa8-a2f638470044" providerId="AD" clId="Web-{2DFAE758-9B9C-0BE9-315F-CDF124B419D7}" dt="2024-11-13T08:18:50.384" v="36"/>
        <pc:sldMkLst>
          <pc:docMk/>
          <pc:sldMk cId="4241682569" sldId="413"/>
        </pc:sldMkLst>
        <pc:spChg chg="mod">
          <ac:chgData name="Ando.Meritee" userId="S::ando.meritee@acti.com::16748e08-7dbb-430e-baa8-a2f638470044" providerId="AD" clId="Web-{2DFAE758-9B9C-0BE9-315F-CDF124B419D7}" dt="2024-11-13T08:18:32.508" v="34" actId="14100"/>
          <ac:spMkLst>
            <pc:docMk/>
            <pc:sldMk cId="4241682569" sldId="413"/>
            <ac:spMk id="6" creationId="{0B7A183C-0B1E-F810-94AF-3C1AC4D7B99E}"/>
          </ac:spMkLst>
        </pc:spChg>
        <pc:spChg chg="mod">
          <ac:chgData name="Ando.Meritee" userId="S::ando.meritee@acti.com::16748e08-7dbb-430e-baa8-a2f638470044" providerId="AD" clId="Web-{2DFAE758-9B9C-0BE9-315F-CDF124B419D7}" dt="2024-11-13T08:18:38.383" v="35" actId="1076"/>
          <ac:spMkLst>
            <pc:docMk/>
            <pc:sldMk cId="4241682569" sldId="413"/>
            <ac:spMk id="7" creationId="{E0B28A0B-29C5-BA15-96B6-925C5B676CA7}"/>
          </ac:spMkLst>
        </pc:spChg>
        <pc:spChg chg="mod">
          <ac:chgData name="Ando.Meritee" userId="S::ando.meritee@acti.com::16748e08-7dbb-430e-baa8-a2f638470044" providerId="AD" clId="Web-{2DFAE758-9B9C-0BE9-315F-CDF124B419D7}" dt="2024-11-13T08:18:15.898" v="30" actId="14100"/>
          <ac:spMkLst>
            <pc:docMk/>
            <pc:sldMk cId="4241682569" sldId="413"/>
            <ac:spMk id="8" creationId="{2FC72F87-0AC3-3AE9-31C8-C4D7FA1FB258}"/>
          </ac:spMkLst>
        </pc:spChg>
        <pc:spChg chg="mod ord">
          <ac:chgData name="Ando.Meritee" userId="S::ando.meritee@acti.com::16748e08-7dbb-430e-baa8-a2f638470044" providerId="AD" clId="Web-{2DFAE758-9B9C-0BE9-315F-CDF124B419D7}" dt="2024-11-13T08:18:50.384" v="36"/>
          <ac:spMkLst>
            <pc:docMk/>
            <pc:sldMk cId="4241682569" sldId="413"/>
            <ac:spMk id="10" creationId="{F053D76C-AA9B-6A8A-58E1-37B02BF91C20}"/>
          </ac:spMkLst>
        </pc:spChg>
        <pc:picChg chg="add mod ord">
          <ac:chgData name="Ando.Meritee" userId="S::ando.meritee@acti.com::16748e08-7dbb-430e-baa8-a2f638470044" providerId="AD" clId="Web-{2DFAE758-9B9C-0BE9-315F-CDF124B419D7}" dt="2024-11-13T08:18:04.835" v="28" actId="1076"/>
          <ac:picMkLst>
            <pc:docMk/>
            <pc:sldMk cId="4241682569" sldId="413"/>
            <ac:picMk id="2" creationId="{5A3A83CA-2193-DB23-F75F-518ECECAF7BD}"/>
          </ac:picMkLst>
        </pc:picChg>
        <pc:picChg chg="del">
          <ac:chgData name="Ando.Meritee" userId="S::ando.meritee@acti.com::16748e08-7dbb-430e-baa8-a2f638470044" providerId="AD" clId="Web-{2DFAE758-9B9C-0BE9-315F-CDF124B419D7}" dt="2024-11-13T08:17:48.600" v="23"/>
          <ac:picMkLst>
            <pc:docMk/>
            <pc:sldMk cId="4241682569" sldId="413"/>
            <ac:picMk id="4" creationId="{BEA264AD-19A2-6EEE-C3BB-D50C9E6C7A35}"/>
          </ac:picMkLst>
        </pc:picChg>
      </pc:sldChg>
      <pc:sldChg chg="modSp">
        <pc:chgData name="Ando.Meritee" userId="S::ando.meritee@acti.com::16748e08-7dbb-430e-baa8-a2f638470044" providerId="AD" clId="Web-{2DFAE758-9B9C-0BE9-315F-CDF124B419D7}" dt="2024-11-13T03:47:37.283" v="22" actId="20577"/>
        <pc:sldMkLst>
          <pc:docMk/>
          <pc:sldMk cId="783543371" sldId="415"/>
        </pc:sldMkLst>
        <pc:spChg chg="mod">
          <ac:chgData name="Ando.Meritee" userId="S::ando.meritee@acti.com::16748e08-7dbb-430e-baa8-a2f638470044" providerId="AD" clId="Web-{2DFAE758-9B9C-0BE9-315F-CDF124B419D7}" dt="2024-11-13T03:47:37.283" v="22" actId="20577"/>
          <ac:spMkLst>
            <pc:docMk/>
            <pc:sldMk cId="783543371" sldId="415"/>
            <ac:spMk id="9" creationId="{42FF0B5F-3F82-99C2-9310-33351BAEAFD2}"/>
          </ac:spMkLst>
        </pc:spChg>
      </pc:sldChg>
      <pc:sldChg chg="modSp">
        <pc:chgData name="Ando.Meritee" userId="S::ando.meritee@acti.com::16748e08-7dbb-430e-baa8-a2f638470044" providerId="AD" clId="Web-{2DFAE758-9B9C-0BE9-315F-CDF124B419D7}" dt="2024-11-13T03:46:23.937" v="19"/>
        <pc:sldMkLst>
          <pc:docMk/>
          <pc:sldMk cId="2998669500" sldId="418"/>
        </pc:sldMkLst>
        <pc:graphicFrameChg chg="mod modGraphic">
          <ac:chgData name="Ando.Meritee" userId="S::ando.meritee@acti.com::16748e08-7dbb-430e-baa8-a2f638470044" providerId="AD" clId="Web-{2DFAE758-9B9C-0BE9-315F-CDF124B419D7}" dt="2024-11-13T03:46:23.937" v="19"/>
          <ac:graphicFrameMkLst>
            <pc:docMk/>
            <pc:sldMk cId="2998669500" sldId="418"/>
            <ac:graphicFrameMk id="2" creationId="{CA4E805D-71C0-7FF6-B52B-9B1AB48FF76A}"/>
          </ac:graphicFrameMkLst>
        </pc:graphicFrameChg>
      </pc:sldChg>
    </pc:docChg>
  </pc:docChgLst>
  <pc:docChgLst>
    <pc:chgData name="Bella.Liu (劉家瑀)" userId="6122b3cf-428f-4cd4-a3fb-11ae43be01db" providerId="ADAL" clId="{FC1FBA45-238C-498C-A5AA-373508F03018}"/>
    <pc:docChg chg="undo custSel modSld">
      <pc:chgData name="Bella.Liu (劉家瑀)" userId="6122b3cf-428f-4cd4-a3fb-11ae43be01db" providerId="ADAL" clId="{FC1FBA45-238C-498C-A5AA-373508F03018}" dt="2024-11-13T07:26:40.423" v="17" actId="1036"/>
      <pc:docMkLst>
        <pc:docMk/>
      </pc:docMkLst>
      <pc:sldChg chg="modSp mod">
        <pc:chgData name="Bella.Liu (劉家瑀)" userId="6122b3cf-428f-4cd4-a3fb-11ae43be01db" providerId="ADAL" clId="{FC1FBA45-238C-498C-A5AA-373508F03018}" dt="2024-11-13T07:26:40.423" v="17" actId="1036"/>
        <pc:sldMkLst>
          <pc:docMk/>
          <pc:sldMk cId="2998669500" sldId="418"/>
        </pc:sldMkLst>
        <pc:graphicFrameChg chg="mod modGraphic">
          <ac:chgData name="Bella.Liu (劉家瑀)" userId="6122b3cf-428f-4cd4-a3fb-11ae43be01db" providerId="ADAL" clId="{FC1FBA45-238C-498C-A5AA-373508F03018}" dt="2024-11-13T07:26:40.423" v="17" actId="1036"/>
          <ac:graphicFrameMkLst>
            <pc:docMk/>
            <pc:sldMk cId="2998669500" sldId="418"/>
            <ac:graphicFrameMk id="2" creationId="{CA4E805D-71C0-7FF6-B52B-9B1AB48FF76A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2024/11/13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502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89767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37707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746631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54525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99685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2024/11/13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2024/11/13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2024/11/13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2024/11/13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2024/11/13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2024/11/13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2024/11/13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2024/11/13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2024/11/13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2024/11/13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2024/11/13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2024/11/13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2024/11/13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2024/11/13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2024/11/13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2024/11/13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2024/11/13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2024/11/13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2024/11/13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2024/11/13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2024/11/13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2024/11/13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2024/11/13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2024/11/13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2024/11/13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2024/11/13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cti.com/solutions/windows-based-NVR-and-CMS-solution?sid=S122" TargetMode="External"/><Relationship Id="rId3" Type="http://schemas.openxmlformats.org/officeDocument/2006/relationships/hyperlink" Target="https://www.acti.com/solutions/windows-based-NVR-solution?sid=S110" TargetMode="External"/><Relationship Id="rId7" Type="http://schemas.openxmlformats.org/officeDocument/2006/relationships/hyperlink" Target="https://www.acti.com/solutions/windows-based-NVR-and-CMS-solution?sid=S121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solutions/windows-based-NVR-and-CMS-solution?sid=S120" TargetMode="External"/><Relationship Id="rId5" Type="http://schemas.openxmlformats.org/officeDocument/2006/relationships/hyperlink" Target="https://www.acti.com/solutions/windows-based-NVR-solution?sid=S112" TargetMode="External"/><Relationship Id="rId10" Type="http://schemas.openxmlformats.org/officeDocument/2006/relationships/hyperlink" Target="https://www.acti.com/solutions/linux-based-NVR-and-CMS-solution?sid=S72" TargetMode="External"/><Relationship Id="rId4" Type="http://schemas.openxmlformats.org/officeDocument/2006/relationships/hyperlink" Target="https://www.acti.com/solutions/windows-based-NVR-solution?sid=S111" TargetMode="External"/><Relationship Id="rId9" Type="http://schemas.openxmlformats.org/officeDocument/2006/relationships/hyperlink" Target="https://www.acti.com/solutions/linux-based-NVR-solution?sid=S60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460375" y="1844824"/>
            <a:ext cx="8568952" cy="1934773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sz="5400" b="1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Z322, Z722</a:t>
            </a:r>
          </a:p>
          <a:p>
            <a:pPr algn="l">
              <a:lnSpc>
                <a:spcPct val="150000"/>
              </a:lnSpc>
            </a:pPr>
            <a:r>
              <a:rPr lang="en-US" sz="320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New Product Introduction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9B9E64B-6171-C20F-7E37-BF0CBD9F318F}"/>
              </a:ext>
            </a:extLst>
          </p:cNvPr>
          <p:cNvSpPr txBox="1"/>
          <p:nvPr/>
        </p:nvSpPr>
        <p:spPr>
          <a:xfrm>
            <a:off x="539552" y="5045114"/>
            <a:ext cx="46085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chemeClr val="accent6">
                    <a:lumMod val="75000"/>
                  </a:schemeClr>
                </a:solidFill>
              </a:rPr>
              <a:t>Bullets and Turrets with WHITE LED!</a:t>
            </a:r>
          </a:p>
        </p:txBody>
      </p:sp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4D6202A-EE1C-C46A-99A0-BDFA4E9E74C3}"/>
              </a:ext>
            </a:extLst>
          </p:cNvPr>
          <p:cNvSpPr txBox="1"/>
          <p:nvPr/>
        </p:nvSpPr>
        <p:spPr>
          <a:xfrm>
            <a:off x="267778" y="1126450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ACTi is introducing the newest products: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116D351-0137-F4BF-2BEB-F06BE549887A}"/>
              </a:ext>
            </a:extLst>
          </p:cNvPr>
          <p:cNvGrpSpPr/>
          <p:nvPr/>
        </p:nvGrpSpPr>
        <p:grpSpPr>
          <a:xfrm>
            <a:off x="611560" y="1844824"/>
            <a:ext cx="8064896" cy="2135272"/>
            <a:chOff x="611560" y="1844824"/>
            <a:chExt cx="8064896" cy="2135272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05201C7-6296-D446-CF61-228AC5763923}"/>
                </a:ext>
              </a:extLst>
            </p:cNvPr>
            <p:cNvSpPr/>
            <p:nvPr/>
          </p:nvSpPr>
          <p:spPr>
            <a:xfrm>
              <a:off x="611560" y="1844824"/>
              <a:ext cx="8064896" cy="207305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77076A1-3E68-8254-8DD9-D0A9EB5415B5}"/>
                </a:ext>
              </a:extLst>
            </p:cNvPr>
            <p:cNvSpPr txBox="1"/>
            <p:nvPr/>
          </p:nvSpPr>
          <p:spPr>
            <a:xfrm>
              <a:off x="3273388" y="2348880"/>
              <a:ext cx="5403068" cy="163121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sz="2000" b="1">
                  <a:solidFill>
                    <a:srgbClr val="FF0000"/>
                  </a:solidFill>
                </a:rPr>
                <a:t>4MP</a:t>
              </a:r>
              <a:r>
                <a:rPr lang="en-US" sz="2000" b="1"/>
                <a:t> Outdoor </a:t>
              </a:r>
              <a:r>
                <a:rPr lang="en-US" sz="2000" b="1">
                  <a:solidFill>
                    <a:srgbClr val="FF0000"/>
                  </a:solidFill>
                </a:rPr>
                <a:t>Mini Bullet</a:t>
              </a:r>
              <a:r>
                <a:rPr lang="en-US" sz="2000" b="1"/>
                <a:t> with D/N, Adaptive IR, </a:t>
              </a:r>
              <a:r>
                <a:rPr lang="en-US" sz="2000" b="1">
                  <a:solidFill>
                    <a:srgbClr val="FF0000"/>
                  </a:solidFill>
                </a:rPr>
                <a:t>White LED (50 meters)</a:t>
              </a:r>
              <a:r>
                <a:rPr lang="en-US" sz="2000" b="1"/>
                <a:t>, Basic WDR, SLLS, Fixed lens, f2.8mm/F1.6 (HOV: 97°), H.265/H.264, 2D+3D DNR, Built-in </a:t>
              </a:r>
              <a:r>
                <a:rPr lang="en-US" sz="2000" b="1">
                  <a:solidFill>
                    <a:srgbClr val="FF0000"/>
                  </a:solidFill>
                </a:rPr>
                <a:t>Microphone</a:t>
              </a:r>
              <a:r>
                <a:rPr lang="en-US" sz="2000" b="1"/>
                <a:t>, MicroSD, PoE/DC12V, IP67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65804F2-B124-5590-BE37-73CA85377D3C}"/>
                </a:ext>
              </a:extLst>
            </p:cNvPr>
            <p:cNvSpPr txBox="1"/>
            <p:nvPr/>
          </p:nvSpPr>
          <p:spPr>
            <a:xfrm>
              <a:off x="3275856" y="1901652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>
                  <a:solidFill>
                    <a:srgbClr val="00B050"/>
                  </a:solidFill>
                </a:rPr>
                <a:t>Z322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817861C-3D16-79B9-9BEE-9F6B911D4705}"/>
              </a:ext>
            </a:extLst>
          </p:cNvPr>
          <p:cNvGrpSpPr/>
          <p:nvPr/>
        </p:nvGrpSpPr>
        <p:grpSpPr>
          <a:xfrm>
            <a:off x="611560" y="4241447"/>
            <a:ext cx="8067364" cy="2114913"/>
            <a:chOff x="611560" y="1844824"/>
            <a:chExt cx="8067364" cy="2114913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DAD999D1-B7ED-423C-C9B1-950D8FA1498C}"/>
                </a:ext>
              </a:extLst>
            </p:cNvPr>
            <p:cNvSpPr/>
            <p:nvPr/>
          </p:nvSpPr>
          <p:spPr>
            <a:xfrm>
              <a:off x="611560" y="1844824"/>
              <a:ext cx="8064896" cy="207305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FD5AA3DA-6235-6C5A-7551-4B4CC661B5B7}"/>
                </a:ext>
              </a:extLst>
            </p:cNvPr>
            <p:cNvSpPr txBox="1"/>
            <p:nvPr/>
          </p:nvSpPr>
          <p:spPr>
            <a:xfrm>
              <a:off x="3275856" y="2328521"/>
              <a:ext cx="5403068" cy="163121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sz="2000" b="1">
                  <a:solidFill>
                    <a:srgbClr val="FF0000"/>
                  </a:solidFill>
                </a:rPr>
                <a:t>4MP</a:t>
              </a:r>
              <a:r>
                <a:rPr lang="en-US" sz="2000" b="1"/>
                <a:t> Outdoor </a:t>
              </a:r>
              <a:r>
                <a:rPr lang="en-US" sz="2000" b="1">
                  <a:solidFill>
                    <a:srgbClr val="FF0000"/>
                  </a:solidFill>
                </a:rPr>
                <a:t>Turret</a:t>
              </a:r>
              <a:r>
                <a:rPr lang="en-US" sz="2000" b="1"/>
                <a:t> with D/N, Adaptive IR, </a:t>
              </a:r>
              <a:r>
                <a:rPr lang="en-US" sz="2000" b="1">
                  <a:solidFill>
                    <a:srgbClr val="FF0000"/>
                  </a:solidFill>
                </a:rPr>
                <a:t>White LED (40 meters)</a:t>
              </a:r>
              <a:r>
                <a:rPr lang="en-US" sz="2000" b="1"/>
                <a:t>, Basic WDR, SLLS, Fixed lens, f2.8mm/F1.6 (HOV: 97°), H.265/H.264, 2D+3D DNR, Built-in </a:t>
              </a:r>
              <a:r>
                <a:rPr lang="en-US" sz="2000" b="1">
                  <a:solidFill>
                    <a:srgbClr val="FF0000"/>
                  </a:solidFill>
                </a:rPr>
                <a:t>Microphone</a:t>
              </a:r>
              <a:r>
                <a:rPr lang="en-US" sz="2000" b="1"/>
                <a:t>, MicroSD, PoE/DC12V, IP67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0C83714C-15CB-BF34-D99E-09FFC78DFE6B}"/>
                </a:ext>
              </a:extLst>
            </p:cNvPr>
            <p:cNvSpPr txBox="1"/>
            <p:nvPr/>
          </p:nvSpPr>
          <p:spPr>
            <a:xfrm>
              <a:off x="3275856" y="1901652"/>
              <a:ext cx="194421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>
                  <a:solidFill>
                    <a:srgbClr val="00B050"/>
                  </a:solidFill>
                </a:rPr>
                <a:t>Z722</a:t>
              </a:r>
            </a:p>
          </p:txBody>
        </p:sp>
      </p:grpSp>
      <p:pic>
        <p:nvPicPr>
          <p:cNvPr id="5" name="Picture 2">
            <a:extLst>
              <a:ext uri="{FF2B5EF4-FFF2-40B4-BE49-F238E27FC236}">
                <a16:creationId xmlns:a16="http://schemas.microsoft.com/office/drawing/2014/main" id="{F162AD4D-90A2-6D13-CECF-7984BB12ED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200" y="4504378"/>
            <a:ext cx="1547189" cy="1547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3D416EF9-B2A8-EDFA-CA36-5E217F5B42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866" y="1706910"/>
            <a:ext cx="2326958" cy="2326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803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screenshot of a screen&#10;&#10;Description automatically generated">
            <a:extLst>
              <a:ext uri="{FF2B5EF4-FFF2-40B4-BE49-F238E27FC236}">
                <a16:creationId xmlns:a16="http://schemas.microsoft.com/office/drawing/2014/main" id="{5A3A83CA-2193-DB23-F75F-518ECECAF7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4738" y="1715220"/>
            <a:ext cx="5200650" cy="459937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Product Matrix: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FC72F87-0AC3-3AE9-31C8-C4D7FA1FB258}"/>
              </a:ext>
            </a:extLst>
          </p:cNvPr>
          <p:cNvSpPr/>
          <p:nvPr/>
        </p:nvSpPr>
        <p:spPr>
          <a:xfrm>
            <a:off x="6300431" y="4149797"/>
            <a:ext cx="822389" cy="420654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B7A183C-0B1E-F810-94AF-3C1AC4D7B99E}"/>
              </a:ext>
            </a:extLst>
          </p:cNvPr>
          <p:cNvSpPr/>
          <p:nvPr/>
        </p:nvSpPr>
        <p:spPr>
          <a:xfrm>
            <a:off x="6296231" y="4575737"/>
            <a:ext cx="829696" cy="221833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3E5C299-2341-F5CA-05B8-0CE82A874CE4}"/>
              </a:ext>
            </a:extLst>
          </p:cNvPr>
          <p:cNvSpPr txBox="1"/>
          <p:nvPr/>
        </p:nvSpPr>
        <p:spPr>
          <a:xfrm>
            <a:off x="395536" y="2204864"/>
            <a:ext cx="25922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Z322 is the special version of Z317 with an additional WHITE LED.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615A172-45A5-630F-B0E7-3BEC8F3B0765}"/>
              </a:ext>
            </a:extLst>
          </p:cNvPr>
          <p:cNvSpPr txBox="1"/>
          <p:nvPr/>
        </p:nvSpPr>
        <p:spPr>
          <a:xfrm>
            <a:off x="395536" y="3499972"/>
            <a:ext cx="26225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Z722 is the special version of Z79 with an additional WHITE LED.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4D63889-3316-47B7-B2A6-A32DA420745E}"/>
              </a:ext>
            </a:extLst>
          </p:cNvPr>
          <p:cNvSpPr txBox="1"/>
          <p:nvPr/>
        </p:nvSpPr>
        <p:spPr>
          <a:xfrm>
            <a:off x="355789" y="4916232"/>
            <a:ext cx="2592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The previous models will continue to exist together with the new special models.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053D76C-AA9B-6A8A-58E1-37B02BF91C20}"/>
              </a:ext>
            </a:extLst>
          </p:cNvPr>
          <p:cNvSpPr/>
          <p:nvPr/>
        </p:nvSpPr>
        <p:spPr>
          <a:xfrm>
            <a:off x="7344548" y="4799172"/>
            <a:ext cx="560755" cy="274430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0B28A0B-29C5-BA15-96B6-925C5B676CA7}"/>
              </a:ext>
            </a:extLst>
          </p:cNvPr>
          <p:cNvSpPr/>
          <p:nvPr/>
        </p:nvSpPr>
        <p:spPr>
          <a:xfrm>
            <a:off x="7340279" y="4508501"/>
            <a:ext cx="570360" cy="289068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682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Spec Comparison: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A4E805D-71C0-7FF6-B52B-9B1AB48FF7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5179642"/>
              </p:ext>
            </p:extLst>
          </p:nvPr>
        </p:nvGraphicFramePr>
        <p:xfrm>
          <a:off x="467544" y="1599830"/>
          <a:ext cx="8457941" cy="51415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84987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1684987">
                  <a:extLst>
                    <a:ext uri="{9D8B030D-6E8A-4147-A177-3AD203B41FA5}">
                      <a16:colId xmlns:a16="http://schemas.microsoft.com/office/drawing/2014/main" val="1729072205"/>
                    </a:ext>
                  </a:extLst>
                </a:gridCol>
                <a:gridCol w="1717993">
                  <a:extLst>
                    <a:ext uri="{9D8B030D-6E8A-4147-A177-3AD203B41FA5}">
                      <a16:colId xmlns:a16="http://schemas.microsoft.com/office/drawing/2014/main" val="4000711029"/>
                    </a:ext>
                  </a:extLst>
                </a:gridCol>
                <a:gridCol w="1684987">
                  <a:extLst>
                    <a:ext uri="{9D8B030D-6E8A-4147-A177-3AD203B41FA5}">
                      <a16:colId xmlns:a16="http://schemas.microsoft.com/office/drawing/2014/main" val="4292778239"/>
                    </a:ext>
                  </a:extLst>
                </a:gridCol>
                <a:gridCol w="1684987">
                  <a:extLst>
                    <a:ext uri="{9D8B030D-6E8A-4147-A177-3AD203B41FA5}">
                      <a16:colId xmlns:a16="http://schemas.microsoft.com/office/drawing/2014/main" val="1898860449"/>
                    </a:ext>
                  </a:extLst>
                </a:gridCol>
              </a:tblGrid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Model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Z317</a:t>
                      </a:r>
                      <a:endParaRPr lang="en-US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Z322 </a:t>
                      </a:r>
                      <a:r>
                        <a:rPr lang="en-US" sz="1800" kern="120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(new)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Z79</a:t>
                      </a:r>
                      <a:endParaRPr lang="en-US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Z722 </a:t>
                      </a:r>
                      <a:r>
                        <a:rPr lang="en-US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(new)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752418">
                <a:tc>
                  <a:txBody>
                    <a:bodyPr/>
                    <a:lstStyle/>
                    <a:p>
                      <a:r>
                        <a:rPr lang="en-US"/>
                        <a:t>Photo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142187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Product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i="0"/>
                        <a:t>Mini Bullet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Mini Bullet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Turret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Turret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042822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Resolution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4MP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4MP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4MP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Lens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f2.8mm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f2.8mm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f2.8mm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f2.8mm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2604302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HOR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99°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97°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101.1°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97°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2527708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LED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IR LED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IR &amp; </a:t>
                      </a:r>
                      <a:r>
                        <a:rPr lang="en-US" sz="1800" b="1" kern="1200">
                          <a:solidFill>
                            <a:srgbClr val="00B050"/>
                          </a:solidFill>
                          <a:latin typeface="+mn-lt"/>
                          <a:ea typeface="+mn-ea"/>
                          <a:cs typeface="+mn-cs"/>
                        </a:rPr>
                        <a:t>WHITE LED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IR LED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IR &amp; </a:t>
                      </a:r>
                      <a:r>
                        <a:rPr lang="en-US" sz="1800" b="1" kern="1200">
                          <a:solidFill>
                            <a:srgbClr val="00B050"/>
                          </a:solidFill>
                          <a:latin typeface="+mn-lt"/>
                          <a:ea typeface="+mn-ea"/>
                          <a:cs typeface="+mn-cs"/>
                        </a:rPr>
                        <a:t>WHITE LED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1546296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WDR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Superior 120dB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b="0" dirty="0">
                          <a:solidFill>
                            <a:schemeClr val="tx1"/>
                          </a:solidFill>
                        </a:rPr>
                        <a:t>Superior 120dB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b="0" dirty="0">
                          <a:solidFill>
                            <a:schemeClr val="tx1"/>
                          </a:solidFill>
                        </a:rPr>
                        <a:t>Superior 120dB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b="0" dirty="0">
                          <a:solidFill>
                            <a:schemeClr val="tx1"/>
                          </a:solidFill>
                        </a:rPr>
                        <a:t>Superior 120dB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6643403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Low Light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Superior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Superior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Superior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Superior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0851632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Audio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Built-in Mic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Built-in Mic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Built-in Mic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Built-in Mic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2413204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Temperature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-40°C ~ 60°C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i="0" u="none" strike="noStrike" noProof="0">
                          <a:solidFill>
                            <a:schemeClr val="tx1"/>
                          </a:solidFill>
                          <a:latin typeface="Calibri"/>
                        </a:rPr>
                        <a:t>-40°C ~ 60°C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r>
                        <a:rPr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</a:rPr>
                        <a:t>-</a:t>
                      </a: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</a:rPr>
                        <a:t>40°C ~ 60°C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i="0" u="none" strike="noStrike" noProof="0">
                          <a:solidFill>
                            <a:schemeClr val="tx1"/>
                          </a:solidFill>
                          <a:latin typeface="Calibri"/>
                        </a:rPr>
                        <a:t>-40°C ~ 60°C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1901685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Environment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>
                          <a:solidFill>
                            <a:srgbClr val="00B050"/>
                          </a:solidFill>
                        </a:rPr>
                        <a:t>IP68, IK10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IP67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IP68, IK10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IP67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8055311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Analytics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7504966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49149B2F-0236-E6FF-5D17-C20F68D453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101443"/>
            <a:ext cx="660586" cy="660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>
            <a:extLst>
              <a:ext uri="{FF2B5EF4-FFF2-40B4-BE49-F238E27FC236}">
                <a16:creationId xmlns:a16="http://schemas.microsoft.com/office/drawing/2014/main" id="{136BC9F5-EE44-9BB6-2E7A-AD839A294D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101443"/>
            <a:ext cx="660586" cy="660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>
            <a:extLst>
              <a:ext uri="{FF2B5EF4-FFF2-40B4-BE49-F238E27FC236}">
                <a16:creationId xmlns:a16="http://schemas.microsoft.com/office/drawing/2014/main" id="{B3AA06CE-5E2B-3896-EE1D-F1EBF41E6B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6626" y="1971032"/>
            <a:ext cx="998984" cy="998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>
            <a:extLst>
              <a:ext uri="{FF2B5EF4-FFF2-40B4-BE49-F238E27FC236}">
                <a16:creationId xmlns:a16="http://schemas.microsoft.com/office/drawing/2014/main" id="{88FAD0D3-A5DA-A9D7-407E-532D6688FF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7229" y="1765084"/>
            <a:ext cx="1300407" cy="1300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86695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431539" y="1599848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Analytics Comparison: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A4E805D-71C0-7FF6-B52B-9B1AB48FF7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8949659"/>
              </p:ext>
            </p:extLst>
          </p:nvPr>
        </p:nvGraphicFramePr>
        <p:xfrm>
          <a:off x="431539" y="2132856"/>
          <a:ext cx="8280921" cy="36551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96544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729072205"/>
                    </a:ext>
                  </a:extLst>
                </a:gridCol>
                <a:gridCol w="1728193">
                  <a:extLst>
                    <a:ext uri="{9D8B030D-6E8A-4147-A177-3AD203B41FA5}">
                      <a16:colId xmlns:a16="http://schemas.microsoft.com/office/drawing/2014/main" val="4000711029"/>
                    </a:ext>
                  </a:extLst>
                </a:gridCol>
              </a:tblGrid>
              <a:tr h="522162">
                <a:tc>
                  <a:txBody>
                    <a:bodyPr/>
                    <a:lstStyle/>
                    <a:p>
                      <a:r>
                        <a:rPr lang="en-US"/>
                        <a:t>Analytics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Z317, Z79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Z322, Z722</a:t>
                      </a:r>
                      <a:endParaRPr lang="en-US" sz="1800" b="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/>
                        <a:t>Tampering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0"/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0"/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1042822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/>
                        <a:t>Object Line Crossing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/>
                        <a:t>Intrusion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>
                          <a:solidFill>
                            <a:schemeClr val="tx1"/>
                          </a:solidFill>
                        </a:rPr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2604302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b="1"/>
                        <a:t>People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>
                          <a:solidFill>
                            <a:schemeClr val="tx1"/>
                          </a:solidFill>
                        </a:rPr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62527708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b="1"/>
                        <a:t>Vehicle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77652312"/>
                  </a:ext>
                </a:extLst>
              </a:tr>
              <a:tr h="522162">
                <a:tc>
                  <a:txBody>
                    <a:bodyPr/>
                    <a:lstStyle/>
                    <a:p>
                      <a:r>
                        <a:rPr lang="en-US" b="0"/>
                        <a:t>Sound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133389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939643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B029695-6493-CE69-8C7D-08DC0C7CC4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3930345"/>
              </p:ext>
            </p:extLst>
          </p:nvPr>
        </p:nvGraphicFramePr>
        <p:xfrm>
          <a:off x="611560" y="2060848"/>
          <a:ext cx="828092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0230">
                  <a:extLst>
                    <a:ext uri="{9D8B030D-6E8A-4147-A177-3AD203B41FA5}">
                      <a16:colId xmlns:a16="http://schemas.microsoft.com/office/drawing/2014/main" val="3232698814"/>
                    </a:ext>
                  </a:extLst>
                </a:gridCol>
                <a:gridCol w="2070230">
                  <a:extLst>
                    <a:ext uri="{9D8B030D-6E8A-4147-A177-3AD203B41FA5}">
                      <a16:colId xmlns:a16="http://schemas.microsoft.com/office/drawing/2014/main" val="80483492"/>
                    </a:ext>
                  </a:extLst>
                </a:gridCol>
                <a:gridCol w="1764196">
                  <a:extLst>
                    <a:ext uri="{9D8B030D-6E8A-4147-A177-3AD203B41FA5}">
                      <a16:colId xmlns:a16="http://schemas.microsoft.com/office/drawing/2014/main" val="2445103789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8298475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Standard Features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AI Events/Meta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/>
                        <a:t>Solutions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82592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NVR 3 Corporate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>
                          <a:hlinkClick r:id="rId3"/>
                        </a:rPr>
                        <a:t>S110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4"/>
                        </a:rPr>
                        <a:t>S111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5"/>
                        </a:rPr>
                        <a:t>S112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24227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NVR 3 Business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>
                          <a:hlinkClick r:id="rId3"/>
                        </a:rPr>
                        <a:t>S110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4"/>
                        </a:rPr>
                        <a:t>S111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5"/>
                        </a:rPr>
                        <a:t>S112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28329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CMS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>
                          <a:hlinkClick r:id="rId6"/>
                        </a:rPr>
                        <a:t>S120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7"/>
                        </a:rPr>
                        <a:t>S121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8"/>
                        </a:rPr>
                        <a:t>S122</a:t>
                      </a:r>
                      <a:endParaRPr lang="et-E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47451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ZNR-Series NVR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>
                          <a:hlinkClick r:id="rId9"/>
                        </a:rPr>
                        <a:t>S60</a:t>
                      </a:r>
                      <a:endParaRPr lang="et-E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29671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ENR-Series NVR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>
                          <a:hlinkClick r:id="rId10"/>
                        </a:rPr>
                        <a:t>S72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8223823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B8FBEA1-40E3-CB9B-6401-F1AF19540165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Supported VMS</a:t>
            </a:r>
            <a:r>
              <a:rPr lang="et-EE" sz="2400" b="1"/>
              <a:t> and Solutions</a:t>
            </a:r>
            <a:endParaRPr lang="en-US" sz="2400" b="1"/>
          </a:p>
        </p:txBody>
      </p:sp>
    </p:spTree>
    <p:extLst>
      <p:ext uri="{BB962C8B-B14F-4D97-AF65-F5344CB8AC3E}">
        <p14:creationId xmlns:p14="http://schemas.microsoft.com/office/powerpoint/2010/main" val="41116921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0F5A19AE-FC78-ADD3-D559-800A6DE38225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Applications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2FF0B5F-3F82-99C2-9310-33351BAEAFD2}"/>
              </a:ext>
            </a:extLst>
          </p:cNvPr>
          <p:cNvSpPr txBox="1"/>
          <p:nvPr/>
        </p:nvSpPr>
        <p:spPr>
          <a:xfrm>
            <a:off x="539552" y="1988840"/>
            <a:ext cx="7776864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/>
              <a:t>These new models are designed for the applications where white LED is required.</a:t>
            </a:r>
          </a:p>
          <a:p>
            <a:endParaRPr lang="en-US"/>
          </a:p>
          <a:p>
            <a:r>
              <a:rPr lang="en-US"/>
              <a:t>While invisible IR LED is always ON at night and the people do not even notice it, the </a:t>
            </a:r>
            <a:r>
              <a:rPr lang="en-US" b="1"/>
              <a:t>white LED </a:t>
            </a:r>
            <a:r>
              <a:rPr lang="en-US"/>
              <a:t>is illuminating visible light spectrum and therefore it is very obvious. </a:t>
            </a:r>
          </a:p>
          <a:p>
            <a:endParaRPr lang="en-US"/>
          </a:p>
          <a:p>
            <a:r>
              <a:rPr lang="en-US"/>
              <a:t>Therefore, the user can decide when the white LED is ON.</a:t>
            </a:r>
            <a:endParaRPr lang="en-US">
              <a:ea typeface="Calibri"/>
              <a:cs typeface="Calibri"/>
            </a:endParaRPr>
          </a:p>
          <a:p>
            <a:r>
              <a:rPr lang="en-US"/>
              <a:t>It can be ON all the time, or only upon the events only, such as people detection.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082E41D-36C9-9181-6F9D-C0046DA835E3}"/>
              </a:ext>
            </a:extLst>
          </p:cNvPr>
          <p:cNvSpPr txBox="1"/>
          <p:nvPr/>
        </p:nvSpPr>
        <p:spPr>
          <a:xfrm>
            <a:off x="683568" y="4797152"/>
            <a:ext cx="77768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/>
              <a:t>Use WHITE LED when …</a:t>
            </a:r>
          </a:p>
          <a:p>
            <a:endParaRPr lang="en-US"/>
          </a:p>
          <a:p>
            <a:pPr marL="342900" indent="-342900">
              <a:buAutoNum type="arabicPeriod"/>
            </a:pPr>
            <a:r>
              <a:rPr lang="en-US"/>
              <a:t>You want to deter the intruder with the White LED that turns on upon intrusion.</a:t>
            </a:r>
          </a:p>
          <a:p>
            <a:pPr marL="342900" indent="-342900">
              <a:buAutoNum type="arabicPeriod"/>
            </a:pPr>
            <a:r>
              <a:rPr lang="en-US"/>
              <a:t>You want to capture the color evidence of the intruder, as the camera will be in the color mode while the white LED is on.</a:t>
            </a:r>
          </a:p>
        </p:txBody>
      </p:sp>
    </p:spTree>
    <p:extLst>
      <p:ext uri="{BB962C8B-B14F-4D97-AF65-F5344CB8AC3E}">
        <p14:creationId xmlns:p14="http://schemas.microsoft.com/office/powerpoint/2010/main" val="783543371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On-screen Show (4:3)</PresentationFormat>
  <Slides>7</Slides>
  <Notes>7</Notes>
  <HiddenSlides>0</HiddenSlide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自訂設計</vt:lpstr>
      <vt:lpstr>1_自訂設計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 Covert Cameras</dc:title>
  <dc:creator>Ando.Meritee</dc:creator>
  <cp:revision>11</cp:revision>
  <dcterms:created xsi:type="dcterms:W3CDTF">2015-08-31T10:30:03Z</dcterms:created>
  <dcterms:modified xsi:type="dcterms:W3CDTF">2024-11-13T08:18:50Z</dcterms:modified>
</cp:coreProperties>
</file>