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23"/>
  </p:notesMasterIdLst>
  <p:sldIdLst>
    <p:sldId id="279" r:id="rId4"/>
    <p:sldId id="291" r:id="rId5"/>
    <p:sldId id="313" r:id="rId6"/>
    <p:sldId id="311" r:id="rId7"/>
    <p:sldId id="302" r:id="rId8"/>
    <p:sldId id="306" r:id="rId9"/>
    <p:sldId id="305" r:id="rId10"/>
    <p:sldId id="296" r:id="rId11"/>
    <p:sldId id="300" r:id="rId12"/>
    <p:sldId id="310" r:id="rId13"/>
    <p:sldId id="308" r:id="rId14"/>
    <p:sldId id="314" r:id="rId15"/>
    <p:sldId id="316" r:id="rId16"/>
    <p:sldId id="294" r:id="rId17"/>
    <p:sldId id="299" r:id="rId18"/>
    <p:sldId id="298" r:id="rId19"/>
    <p:sldId id="278" r:id="rId20"/>
    <p:sldId id="315" r:id="rId21"/>
    <p:sldId id="309" r:id="rId2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317" autoAdjust="0"/>
  </p:normalViewPr>
  <p:slideViewPr>
    <p:cSldViewPr>
      <p:cViewPr>
        <p:scale>
          <a:sx n="50" d="100"/>
          <a:sy n="50" d="100"/>
        </p:scale>
        <p:origin x="-2544" y="-9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933A08-4C76-4887-8471-0F2172E2E69F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B25678B-D50C-46F4-8BEC-2A9D1BA914D6}">
      <dgm:prSet phldrT="[Text]"/>
      <dgm:spPr/>
      <dgm:t>
        <a:bodyPr/>
        <a:lstStyle/>
        <a:p>
          <a:r>
            <a:rPr lang="en-US" dirty="0" smtClean="0"/>
            <a:t>ALPR Application Suite (Multi-site Cloud Solution)</a:t>
          </a:r>
          <a:endParaRPr lang="en-US" dirty="0"/>
        </a:p>
      </dgm:t>
    </dgm:pt>
    <dgm:pt modelId="{5CACF967-35CC-4398-B9B3-E534E4C56E34}" type="parTrans" cxnId="{9D85AD3C-E98C-400E-8E69-45E287E337B5}">
      <dgm:prSet/>
      <dgm:spPr/>
      <dgm:t>
        <a:bodyPr/>
        <a:lstStyle/>
        <a:p>
          <a:endParaRPr lang="en-US"/>
        </a:p>
      </dgm:t>
    </dgm:pt>
    <dgm:pt modelId="{1A58C179-6247-4F51-B4FD-4684A55474B1}" type="sibTrans" cxnId="{9D85AD3C-E98C-400E-8E69-45E287E337B5}">
      <dgm:prSet/>
      <dgm:spPr/>
      <dgm:t>
        <a:bodyPr/>
        <a:lstStyle/>
        <a:p>
          <a:endParaRPr lang="en-US"/>
        </a:p>
      </dgm:t>
    </dgm:pt>
    <dgm:pt modelId="{C5EC8569-E3BC-4A3D-B22C-A1595B34357D}">
      <dgm:prSet phldrT="[Text]"/>
      <dgm:spPr/>
      <dgm:t>
        <a:bodyPr/>
        <a:lstStyle/>
        <a:p>
          <a:r>
            <a:rPr lang="en-US" dirty="0" smtClean="0"/>
            <a:t>Applications Using ALPR Solution</a:t>
          </a:r>
          <a:endParaRPr lang="en-US" dirty="0"/>
        </a:p>
      </dgm:t>
    </dgm:pt>
    <dgm:pt modelId="{4143660E-4CE4-40EA-8E62-D2972FDA4D4F}" type="parTrans" cxnId="{831AC46C-F2B6-4D2B-81E4-16495C560BFD}">
      <dgm:prSet/>
      <dgm:spPr/>
      <dgm:t>
        <a:bodyPr/>
        <a:lstStyle/>
        <a:p>
          <a:endParaRPr lang="en-US"/>
        </a:p>
      </dgm:t>
    </dgm:pt>
    <dgm:pt modelId="{BCA10E35-E901-4AC7-A7E2-60B5C71C581B}" type="sibTrans" cxnId="{831AC46C-F2B6-4D2B-81E4-16495C560BFD}">
      <dgm:prSet/>
      <dgm:spPr/>
      <dgm:t>
        <a:bodyPr/>
        <a:lstStyle/>
        <a:p>
          <a:endParaRPr lang="en-US"/>
        </a:p>
      </dgm:t>
    </dgm:pt>
    <dgm:pt modelId="{D7F185F3-D0D5-48F1-B6C0-D0D29D528F87}">
      <dgm:prSet phldrT="[Text]"/>
      <dgm:spPr/>
      <dgm:t>
        <a:bodyPr/>
        <a:lstStyle/>
        <a:p>
          <a:r>
            <a:rPr lang="en-US" dirty="0" smtClean="0"/>
            <a:t>Overview</a:t>
          </a:r>
          <a:endParaRPr lang="en-US" dirty="0"/>
        </a:p>
      </dgm:t>
    </dgm:pt>
    <dgm:pt modelId="{85D37B8D-8FDC-4616-AA95-E4EFCB9D33D4}" type="parTrans" cxnId="{84AF155F-2A2B-47D2-A257-7F29D853B186}">
      <dgm:prSet/>
      <dgm:spPr/>
      <dgm:t>
        <a:bodyPr/>
        <a:lstStyle/>
        <a:p>
          <a:endParaRPr lang="en-US"/>
        </a:p>
      </dgm:t>
    </dgm:pt>
    <dgm:pt modelId="{1BF32C8C-A665-4490-952A-446265A963E5}" type="sibTrans" cxnId="{84AF155F-2A2B-47D2-A257-7F29D853B186}">
      <dgm:prSet/>
      <dgm:spPr/>
      <dgm:t>
        <a:bodyPr/>
        <a:lstStyle/>
        <a:p>
          <a:endParaRPr lang="en-US"/>
        </a:p>
      </dgm:t>
    </dgm:pt>
    <dgm:pt modelId="{A5F9EDE5-1CA4-4B14-B946-AFCBC020D5B9}">
      <dgm:prSet phldrT="[Text]"/>
      <dgm:spPr/>
      <dgm:t>
        <a:bodyPr/>
        <a:lstStyle/>
        <a:p>
          <a:r>
            <a:rPr lang="en-US" dirty="0" smtClean="0"/>
            <a:t>Products</a:t>
          </a:r>
          <a:endParaRPr lang="en-US" dirty="0"/>
        </a:p>
      </dgm:t>
    </dgm:pt>
    <dgm:pt modelId="{633B1082-B076-47C5-BBB0-E8E9ECF9584F}" type="parTrans" cxnId="{E90C0FE2-2304-4657-B3E1-35D484A1773B}">
      <dgm:prSet/>
      <dgm:spPr/>
      <dgm:t>
        <a:bodyPr/>
        <a:lstStyle/>
        <a:p>
          <a:endParaRPr lang="en-US"/>
        </a:p>
      </dgm:t>
    </dgm:pt>
    <dgm:pt modelId="{8BEF9FC5-8801-4B5E-BB24-B197A413FA43}" type="sibTrans" cxnId="{E90C0FE2-2304-4657-B3E1-35D484A1773B}">
      <dgm:prSet/>
      <dgm:spPr/>
      <dgm:t>
        <a:bodyPr/>
        <a:lstStyle/>
        <a:p>
          <a:endParaRPr lang="en-US"/>
        </a:p>
      </dgm:t>
    </dgm:pt>
    <dgm:pt modelId="{66DB2630-1D7F-4D7C-91C4-68DB30321432}">
      <dgm:prSet phldrT="[Text]"/>
      <dgm:spPr/>
      <dgm:t>
        <a:bodyPr/>
        <a:lstStyle/>
        <a:p>
          <a:r>
            <a:rPr lang="en-US" dirty="0" smtClean="0"/>
            <a:t>Cameras</a:t>
          </a:r>
          <a:endParaRPr lang="en-US" dirty="0"/>
        </a:p>
      </dgm:t>
    </dgm:pt>
    <dgm:pt modelId="{EDE733AC-0F06-4471-9E38-D1234BAFF8B0}" type="parTrans" cxnId="{1AEF9D0F-82D2-4C4E-A00E-63ABD02393F3}">
      <dgm:prSet/>
      <dgm:spPr/>
      <dgm:t>
        <a:bodyPr/>
        <a:lstStyle/>
        <a:p>
          <a:endParaRPr lang="en-US"/>
        </a:p>
      </dgm:t>
    </dgm:pt>
    <dgm:pt modelId="{D40F533B-9639-4C73-8376-D22C1EDD4CA8}" type="sibTrans" cxnId="{1AEF9D0F-82D2-4C4E-A00E-63ABD02393F3}">
      <dgm:prSet/>
      <dgm:spPr/>
      <dgm:t>
        <a:bodyPr/>
        <a:lstStyle/>
        <a:p>
          <a:endParaRPr lang="en-US"/>
        </a:p>
      </dgm:t>
    </dgm:pt>
    <dgm:pt modelId="{E7E3AB56-44A7-4EC6-9235-4D1532E3BDCB}">
      <dgm:prSet phldrT="[Text]"/>
      <dgm:spPr/>
      <dgm:t>
        <a:bodyPr/>
        <a:lstStyle/>
        <a:p>
          <a:r>
            <a:rPr lang="en-US" dirty="0" smtClean="0"/>
            <a:t>Standalone Servers</a:t>
          </a:r>
          <a:endParaRPr lang="en-US" dirty="0"/>
        </a:p>
      </dgm:t>
    </dgm:pt>
    <dgm:pt modelId="{AF358BA1-A701-4495-855E-5E2F7CC66476}" type="parTrans" cxnId="{E3769370-2DA6-4B26-B65D-D0AD9577F84E}">
      <dgm:prSet/>
      <dgm:spPr/>
      <dgm:t>
        <a:bodyPr/>
        <a:lstStyle/>
        <a:p>
          <a:endParaRPr lang="en-US"/>
        </a:p>
      </dgm:t>
    </dgm:pt>
    <dgm:pt modelId="{3803BA39-0F2F-451A-8A72-DAF0DDEA7E25}" type="sibTrans" cxnId="{E3769370-2DA6-4B26-B65D-D0AD9577F84E}">
      <dgm:prSet/>
      <dgm:spPr/>
      <dgm:t>
        <a:bodyPr/>
        <a:lstStyle/>
        <a:p>
          <a:endParaRPr lang="en-US"/>
        </a:p>
      </dgm:t>
    </dgm:pt>
    <dgm:pt modelId="{CD91677D-8BE6-42B3-BEFE-006BCC492390}">
      <dgm:prSet phldrT="[Text]"/>
      <dgm:spPr/>
      <dgm:t>
        <a:bodyPr/>
        <a:lstStyle/>
        <a:p>
          <a:r>
            <a:rPr lang="en-US" dirty="0" smtClean="0"/>
            <a:t>Software</a:t>
          </a:r>
          <a:endParaRPr lang="en-US" dirty="0"/>
        </a:p>
      </dgm:t>
    </dgm:pt>
    <dgm:pt modelId="{A6C31114-4C42-4E86-BE35-A156D43F2E08}" type="parTrans" cxnId="{A8EF551B-A26A-4271-A4D4-BE67EED146D7}">
      <dgm:prSet/>
      <dgm:spPr/>
      <dgm:t>
        <a:bodyPr/>
        <a:lstStyle/>
        <a:p>
          <a:endParaRPr lang="en-US"/>
        </a:p>
      </dgm:t>
    </dgm:pt>
    <dgm:pt modelId="{5C2E419D-0A67-4BD3-AFF9-B67C911911C4}" type="sibTrans" cxnId="{A8EF551B-A26A-4271-A4D4-BE67EED146D7}">
      <dgm:prSet/>
      <dgm:spPr/>
      <dgm:t>
        <a:bodyPr/>
        <a:lstStyle/>
        <a:p>
          <a:endParaRPr lang="en-US"/>
        </a:p>
      </dgm:t>
    </dgm:pt>
    <dgm:pt modelId="{AE7125BC-C210-42B3-8B7E-75E983F7E4F0}">
      <dgm:prSet phldrT="[Text]"/>
      <dgm:spPr/>
      <dgm:t>
        <a:bodyPr/>
        <a:lstStyle/>
        <a:p>
          <a:r>
            <a:rPr lang="en-US" dirty="0" smtClean="0"/>
            <a:t>Overview</a:t>
          </a:r>
          <a:endParaRPr lang="en-US" dirty="0"/>
        </a:p>
      </dgm:t>
    </dgm:pt>
    <dgm:pt modelId="{6DE997A6-2FCA-4B67-A0C3-D96A298532B0}" type="parTrans" cxnId="{565B6E03-D734-41E2-9151-48D8D69D85D4}">
      <dgm:prSet/>
      <dgm:spPr/>
      <dgm:t>
        <a:bodyPr/>
        <a:lstStyle/>
        <a:p>
          <a:endParaRPr lang="en-US"/>
        </a:p>
      </dgm:t>
    </dgm:pt>
    <dgm:pt modelId="{3058E658-3508-4D3A-92F8-F905967F8864}" type="sibTrans" cxnId="{565B6E03-D734-41E2-9151-48D8D69D85D4}">
      <dgm:prSet/>
      <dgm:spPr/>
      <dgm:t>
        <a:bodyPr/>
        <a:lstStyle/>
        <a:p>
          <a:endParaRPr lang="en-US"/>
        </a:p>
      </dgm:t>
    </dgm:pt>
    <dgm:pt modelId="{131E6BB2-6AC7-4218-AFF5-2E9267965197}">
      <dgm:prSet phldrT="[Text]"/>
      <dgm:spPr/>
      <dgm:t>
        <a:bodyPr/>
        <a:lstStyle/>
        <a:p>
          <a:r>
            <a:rPr lang="en-US" dirty="0" smtClean="0"/>
            <a:t>Features</a:t>
          </a:r>
          <a:endParaRPr lang="en-US" dirty="0"/>
        </a:p>
      </dgm:t>
    </dgm:pt>
    <dgm:pt modelId="{5C779DF7-F112-49E6-85C1-D6C76D0AD55C}" type="parTrans" cxnId="{2A27DE02-7DBF-4428-875D-5236834AE5CE}">
      <dgm:prSet/>
      <dgm:spPr/>
      <dgm:t>
        <a:bodyPr/>
        <a:lstStyle/>
        <a:p>
          <a:endParaRPr lang="en-US"/>
        </a:p>
      </dgm:t>
    </dgm:pt>
    <dgm:pt modelId="{E00B6DFE-47CB-45F5-8B47-F75F05D3CAEE}" type="sibTrans" cxnId="{2A27DE02-7DBF-4428-875D-5236834AE5CE}">
      <dgm:prSet/>
      <dgm:spPr/>
      <dgm:t>
        <a:bodyPr/>
        <a:lstStyle/>
        <a:p>
          <a:endParaRPr lang="en-US"/>
        </a:p>
      </dgm:t>
    </dgm:pt>
    <dgm:pt modelId="{E4F45C07-2894-4D6D-B3FF-918686A30A66}">
      <dgm:prSet phldrT="[Text]"/>
      <dgm:spPr/>
      <dgm:t>
        <a:bodyPr/>
        <a:lstStyle/>
        <a:p>
          <a:r>
            <a:rPr lang="en-US" dirty="0" smtClean="0"/>
            <a:t>Demo Site</a:t>
          </a:r>
          <a:endParaRPr lang="en-US" dirty="0"/>
        </a:p>
      </dgm:t>
    </dgm:pt>
    <dgm:pt modelId="{FD6A418F-098B-4E6C-B287-FF23AF3D48A9}" type="parTrans" cxnId="{EC93DC65-5076-49D3-8C07-02841110E801}">
      <dgm:prSet/>
      <dgm:spPr/>
      <dgm:t>
        <a:bodyPr/>
        <a:lstStyle/>
        <a:p>
          <a:endParaRPr lang="en-US"/>
        </a:p>
      </dgm:t>
    </dgm:pt>
    <dgm:pt modelId="{4AF76371-F35B-42A6-A4EB-F103299E58BA}" type="sibTrans" cxnId="{EC93DC65-5076-49D3-8C07-02841110E801}">
      <dgm:prSet/>
      <dgm:spPr/>
      <dgm:t>
        <a:bodyPr/>
        <a:lstStyle/>
        <a:p>
          <a:endParaRPr lang="en-US"/>
        </a:p>
      </dgm:t>
    </dgm:pt>
    <dgm:pt modelId="{7C1EAE75-7363-47C1-B5AB-BCA0AD0A56B4}">
      <dgm:prSet phldrT="[Text]"/>
      <dgm:spPr/>
      <dgm:t>
        <a:bodyPr/>
        <a:lstStyle/>
        <a:p>
          <a:r>
            <a:rPr lang="en-US" smtClean="0"/>
            <a:t>ACTi’s </a:t>
          </a:r>
          <a:r>
            <a:rPr lang="en-US" dirty="0" smtClean="0"/>
            <a:t>ALPR Offering</a:t>
          </a:r>
          <a:endParaRPr lang="en-US"/>
        </a:p>
      </dgm:t>
    </dgm:pt>
    <dgm:pt modelId="{B170D0A1-7087-4339-A4B6-8CCA09AF52D9}" type="parTrans" cxnId="{B1C73D9A-EA25-4B0E-8C1E-E8F13919F288}">
      <dgm:prSet/>
      <dgm:spPr/>
      <dgm:t>
        <a:bodyPr/>
        <a:lstStyle/>
        <a:p>
          <a:endParaRPr lang="en-US"/>
        </a:p>
      </dgm:t>
    </dgm:pt>
    <dgm:pt modelId="{DAC7E351-4DBB-4683-ABDF-B5E63025FEF3}" type="sibTrans" cxnId="{B1C73D9A-EA25-4B0E-8C1E-E8F13919F288}">
      <dgm:prSet/>
      <dgm:spPr/>
      <dgm:t>
        <a:bodyPr/>
        <a:lstStyle/>
        <a:p>
          <a:endParaRPr lang="en-US"/>
        </a:p>
      </dgm:t>
    </dgm:pt>
    <dgm:pt modelId="{97BC83E3-5C14-4DFE-AFC9-3D5AFD0A6B7E}" type="pres">
      <dgm:prSet presAssocID="{60933A08-4C76-4887-8471-0F2172E2E69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E0B3D7-AADB-43C9-A200-816E44DD9292}" type="pres">
      <dgm:prSet presAssocID="{C5EC8569-E3BC-4A3D-B22C-A1595B34357D}" presName="parentLin" presStyleCnt="0"/>
      <dgm:spPr/>
    </dgm:pt>
    <dgm:pt modelId="{CA023EC1-E370-4D42-9582-1393253B2AC9}" type="pres">
      <dgm:prSet presAssocID="{C5EC8569-E3BC-4A3D-B22C-A1595B34357D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316E0BA1-5159-4256-8989-83C0B536427E}" type="pres">
      <dgm:prSet presAssocID="{C5EC8569-E3BC-4A3D-B22C-A1595B34357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0C5945-B4A5-45D2-9CD9-895B721B45C3}" type="pres">
      <dgm:prSet presAssocID="{C5EC8569-E3BC-4A3D-B22C-A1595B34357D}" presName="negativeSpace" presStyleCnt="0"/>
      <dgm:spPr/>
    </dgm:pt>
    <dgm:pt modelId="{5F366A67-83DB-4A49-B647-075A0515D741}" type="pres">
      <dgm:prSet presAssocID="{C5EC8569-E3BC-4A3D-B22C-A1595B34357D}" presName="childText" presStyleLbl="conFgAcc1" presStyleIdx="0" presStyleCnt="3">
        <dgm:presLayoutVars>
          <dgm:bulletEnabled val="1"/>
        </dgm:presLayoutVars>
      </dgm:prSet>
      <dgm:spPr/>
    </dgm:pt>
    <dgm:pt modelId="{42586165-F68E-42C7-9B51-1FBF46829E1A}" type="pres">
      <dgm:prSet presAssocID="{BCA10E35-E901-4AC7-A7E2-60B5C71C581B}" presName="spaceBetweenRectangles" presStyleCnt="0"/>
      <dgm:spPr/>
    </dgm:pt>
    <dgm:pt modelId="{7EF987B9-7DC4-41BD-8ED6-CB15839C91FF}" type="pres">
      <dgm:prSet presAssocID="{BB25678B-D50C-46F4-8BEC-2A9D1BA914D6}" presName="parentLin" presStyleCnt="0"/>
      <dgm:spPr/>
    </dgm:pt>
    <dgm:pt modelId="{DFD34AC8-ED81-4A39-ACC9-2B963C7067CB}" type="pres">
      <dgm:prSet presAssocID="{BB25678B-D50C-46F4-8BEC-2A9D1BA914D6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B380D0DE-F983-4E4B-8F71-99EDC5D818D3}" type="pres">
      <dgm:prSet presAssocID="{BB25678B-D50C-46F4-8BEC-2A9D1BA914D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73E4A5-4B2B-4173-961E-31C28812BBF9}" type="pres">
      <dgm:prSet presAssocID="{BB25678B-D50C-46F4-8BEC-2A9D1BA914D6}" presName="negativeSpace" presStyleCnt="0"/>
      <dgm:spPr/>
    </dgm:pt>
    <dgm:pt modelId="{6A6E137B-5F37-4E02-AB33-A2CDF3B0DECE}" type="pres">
      <dgm:prSet presAssocID="{BB25678B-D50C-46F4-8BEC-2A9D1BA914D6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9797D0-A6A4-4852-93BC-476CA45AFB74}" type="pres">
      <dgm:prSet presAssocID="{1A58C179-6247-4F51-B4FD-4684A55474B1}" presName="spaceBetweenRectangles" presStyleCnt="0"/>
      <dgm:spPr/>
    </dgm:pt>
    <dgm:pt modelId="{6C99B417-743A-436B-AB9C-3B637FAE4EDE}" type="pres">
      <dgm:prSet presAssocID="{7C1EAE75-7363-47C1-B5AB-BCA0AD0A56B4}" presName="parentLin" presStyleCnt="0"/>
      <dgm:spPr/>
    </dgm:pt>
    <dgm:pt modelId="{682980FF-8663-47DA-A052-18C46D9950FC}" type="pres">
      <dgm:prSet presAssocID="{7C1EAE75-7363-47C1-B5AB-BCA0AD0A56B4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9E09789B-8C7E-40BD-8A5E-430F32E26DA8}" type="pres">
      <dgm:prSet presAssocID="{7C1EAE75-7363-47C1-B5AB-BCA0AD0A56B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65BD73-EAB5-4391-8993-249BC926C7B5}" type="pres">
      <dgm:prSet presAssocID="{7C1EAE75-7363-47C1-B5AB-BCA0AD0A56B4}" presName="negativeSpace" presStyleCnt="0"/>
      <dgm:spPr/>
    </dgm:pt>
    <dgm:pt modelId="{78DF8C56-C285-4F5F-9740-CC08EA59786C}" type="pres">
      <dgm:prSet presAssocID="{7C1EAE75-7363-47C1-B5AB-BCA0AD0A56B4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E006CD-62F3-47E1-92A1-67408FA4B42E}" type="presOf" srcId="{C5EC8569-E3BC-4A3D-B22C-A1595B34357D}" destId="{CA023EC1-E370-4D42-9582-1393253B2AC9}" srcOrd="0" destOrd="0" presId="urn:microsoft.com/office/officeart/2005/8/layout/list1"/>
    <dgm:cxn modelId="{84AF155F-2A2B-47D2-A257-7F29D853B186}" srcId="{7C1EAE75-7363-47C1-B5AB-BCA0AD0A56B4}" destId="{D7F185F3-D0D5-48F1-B6C0-D0D29D528F87}" srcOrd="0" destOrd="0" parTransId="{85D37B8D-8FDC-4616-AA95-E4EFCB9D33D4}" sibTransId="{1BF32C8C-A665-4490-952A-446265A963E5}"/>
    <dgm:cxn modelId="{EC93DC65-5076-49D3-8C07-02841110E801}" srcId="{BB25678B-D50C-46F4-8BEC-2A9D1BA914D6}" destId="{E4F45C07-2894-4D6D-B3FF-918686A30A66}" srcOrd="2" destOrd="0" parTransId="{FD6A418F-098B-4E6C-B287-FF23AF3D48A9}" sibTransId="{4AF76371-F35B-42A6-A4EB-F103299E58BA}"/>
    <dgm:cxn modelId="{E770F13F-BA9C-48D3-8E18-8207C1ED2010}" type="presOf" srcId="{7C1EAE75-7363-47C1-B5AB-BCA0AD0A56B4}" destId="{9E09789B-8C7E-40BD-8A5E-430F32E26DA8}" srcOrd="1" destOrd="0" presId="urn:microsoft.com/office/officeart/2005/8/layout/list1"/>
    <dgm:cxn modelId="{B1C73D9A-EA25-4B0E-8C1E-E8F13919F288}" srcId="{60933A08-4C76-4887-8471-0F2172E2E69F}" destId="{7C1EAE75-7363-47C1-B5AB-BCA0AD0A56B4}" srcOrd="2" destOrd="0" parTransId="{B170D0A1-7087-4339-A4B6-8CCA09AF52D9}" sibTransId="{DAC7E351-4DBB-4683-ABDF-B5E63025FEF3}"/>
    <dgm:cxn modelId="{E3769370-2DA6-4B26-B65D-D0AD9577F84E}" srcId="{A5F9EDE5-1CA4-4B14-B946-AFCBC020D5B9}" destId="{E7E3AB56-44A7-4EC6-9235-4D1532E3BDCB}" srcOrd="1" destOrd="0" parTransId="{AF358BA1-A701-4495-855E-5E2F7CC66476}" sibTransId="{3803BA39-0F2F-451A-8A72-DAF0DDEA7E25}"/>
    <dgm:cxn modelId="{15556722-5D0A-4FF6-839A-482E77F11FA3}" type="presOf" srcId="{AE7125BC-C210-42B3-8B7E-75E983F7E4F0}" destId="{6A6E137B-5F37-4E02-AB33-A2CDF3B0DECE}" srcOrd="0" destOrd="0" presId="urn:microsoft.com/office/officeart/2005/8/layout/list1"/>
    <dgm:cxn modelId="{E90C0FE2-2304-4657-B3E1-35D484A1773B}" srcId="{7C1EAE75-7363-47C1-B5AB-BCA0AD0A56B4}" destId="{A5F9EDE5-1CA4-4B14-B946-AFCBC020D5B9}" srcOrd="1" destOrd="0" parTransId="{633B1082-B076-47C5-BBB0-E8E9ECF9584F}" sibTransId="{8BEF9FC5-8801-4B5E-BB24-B197A413FA43}"/>
    <dgm:cxn modelId="{0E299793-4218-444F-8E01-7476D99B50E2}" type="presOf" srcId="{131E6BB2-6AC7-4218-AFF5-2E9267965197}" destId="{6A6E137B-5F37-4E02-AB33-A2CDF3B0DECE}" srcOrd="0" destOrd="1" presId="urn:microsoft.com/office/officeart/2005/8/layout/list1"/>
    <dgm:cxn modelId="{2A27DE02-7DBF-4428-875D-5236834AE5CE}" srcId="{BB25678B-D50C-46F4-8BEC-2A9D1BA914D6}" destId="{131E6BB2-6AC7-4218-AFF5-2E9267965197}" srcOrd="1" destOrd="0" parTransId="{5C779DF7-F112-49E6-85C1-D6C76D0AD55C}" sibTransId="{E00B6DFE-47CB-45F5-8B47-F75F05D3CAEE}"/>
    <dgm:cxn modelId="{1AEF9D0F-82D2-4C4E-A00E-63ABD02393F3}" srcId="{A5F9EDE5-1CA4-4B14-B946-AFCBC020D5B9}" destId="{66DB2630-1D7F-4D7C-91C4-68DB30321432}" srcOrd="0" destOrd="0" parTransId="{EDE733AC-0F06-4471-9E38-D1234BAFF8B0}" sibTransId="{D40F533B-9639-4C73-8376-D22C1EDD4CA8}"/>
    <dgm:cxn modelId="{33EA71B7-CEAE-42D3-A829-B87BA2E015E5}" type="presOf" srcId="{66DB2630-1D7F-4D7C-91C4-68DB30321432}" destId="{78DF8C56-C285-4F5F-9740-CC08EA59786C}" srcOrd="0" destOrd="2" presId="urn:microsoft.com/office/officeart/2005/8/layout/list1"/>
    <dgm:cxn modelId="{9D85AD3C-E98C-400E-8E69-45E287E337B5}" srcId="{60933A08-4C76-4887-8471-0F2172E2E69F}" destId="{BB25678B-D50C-46F4-8BEC-2A9D1BA914D6}" srcOrd="1" destOrd="0" parTransId="{5CACF967-35CC-4398-B9B3-E534E4C56E34}" sibTransId="{1A58C179-6247-4F51-B4FD-4684A55474B1}"/>
    <dgm:cxn modelId="{565B6E03-D734-41E2-9151-48D8D69D85D4}" srcId="{BB25678B-D50C-46F4-8BEC-2A9D1BA914D6}" destId="{AE7125BC-C210-42B3-8B7E-75E983F7E4F0}" srcOrd="0" destOrd="0" parTransId="{6DE997A6-2FCA-4B67-A0C3-D96A298532B0}" sibTransId="{3058E658-3508-4D3A-92F8-F905967F8864}"/>
    <dgm:cxn modelId="{A8EF551B-A26A-4271-A4D4-BE67EED146D7}" srcId="{A5F9EDE5-1CA4-4B14-B946-AFCBC020D5B9}" destId="{CD91677D-8BE6-42B3-BEFE-006BCC492390}" srcOrd="2" destOrd="0" parTransId="{A6C31114-4C42-4E86-BE35-A156D43F2E08}" sibTransId="{5C2E419D-0A67-4BD3-AFF9-B67C911911C4}"/>
    <dgm:cxn modelId="{4FED20EB-DAA1-4DBB-A438-C4208C016A00}" type="presOf" srcId="{BB25678B-D50C-46F4-8BEC-2A9D1BA914D6}" destId="{DFD34AC8-ED81-4A39-ACC9-2B963C7067CB}" srcOrd="0" destOrd="0" presId="urn:microsoft.com/office/officeart/2005/8/layout/list1"/>
    <dgm:cxn modelId="{831AC46C-F2B6-4D2B-81E4-16495C560BFD}" srcId="{60933A08-4C76-4887-8471-0F2172E2E69F}" destId="{C5EC8569-E3BC-4A3D-B22C-A1595B34357D}" srcOrd="0" destOrd="0" parTransId="{4143660E-4CE4-40EA-8E62-D2972FDA4D4F}" sibTransId="{BCA10E35-E901-4AC7-A7E2-60B5C71C581B}"/>
    <dgm:cxn modelId="{F8703AB8-E982-4391-BE53-CACFB57A5959}" type="presOf" srcId="{D7F185F3-D0D5-48F1-B6C0-D0D29D528F87}" destId="{78DF8C56-C285-4F5F-9740-CC08EA59786C}" srcOrd="0" destOrd="0" presId="urn:microsoft.com/office/officeart/2005/8/layout/list1"/>
    <dgm:cxn modelId="{D84BA392-2400-48F7-82B7-B73441DDFDEC}" type="presOf" srcId="{C5EC8569-E3BC-4A3D-B22C-A1595B34357D}" destId="{316E0BA1-5159-4256-8989-83C0B536427E}" srcOrd="1" destOrd="0" presId="urn:microsoft.com/office/officeart/2005/8/layout/list1"/>
    <dgm:cxn modelId="{1805FFEE-7AA5-4275-BE6F-C36A912F77EA}" type="presOf" srcId="{60933A08-4C76-4887-8471-0F2172E2E69F}" destId="{97BC83E3-5C14-4DFE-AFC9-3D5AFD0A6B7E}" srcOrd="0" destOrd="0" presId="urn:microsoft.com/office/officeart/2005/8/layout/list1"/>
    <dgm:cxn modelId="{88446CC9-3EE9-40F5-95D8-0F9DFD633DE7}" type="presOf" srcId="{E4F45C07-2894-4D6D-B3FF-918686A30A66}" destId="{6A6E137B-5F37-4E02-AB33-A2CDF3B0DECE}" srcOrd="0" destOrd="2" presId="urn:microsoft.com/office/officeart/2005/8/layout/list1"/>
    <dgm:cxn modelId="{F9F0154D-332A-42AD-A3E9-FBD0555E7369}" type="presOf" srcId="{BB25678B-D50C-46F4-8BEC-2A9D1BA914D6}" destId="{B380D0DE-F983-4E4B-8F71-99EDC5D818D3}" srcOrd="1" destOrd="0" presId="urn:microsoft.com/office/officeart/2005/8/layout/list1"/>
    <dgm:cxn modelId="{A94619C0-B008-4054-8E2E-964455CFB46D}" type="presOf" srcId="{E7E3AB56-44A7-4EC6-9235-4D1532E3BDCB}" destId="{78DF8C56-C285-4F5F-9740-CC08EA59786C}" srcOrd="0" destOrd="3" presId="urn:microsoft.com/office/officeart/2005/8/layout/list1"/>
    <dgm:cxn modelId="{6C3E6139-BDBC-4CB4-9A18-46D7A42B87BA}" type="presOf" srcId="{7C1EAE75-7363-47C1-B5AB-BCA0AD0A56B4}" destId="{682980FF-8663-47DA-A052-18C46D9950FC}" srcOrd="0" destOrd="0" presId="urn:microsoft.com/office/officeart/2005/8/layout/list1"/>
    <dgm:cxn modelId="{04953436-6B45-4A31-AF4F-E2DA150B3CA6}" type="presOf" srcId="{A5F9EDE5-1CA4-4B14-B946-AFCBC020D5B9}" destId="{78DF8C56-C285-4F5F-9740-CC08EA59786C}" srcOrd="0" destOrd="1" presId="urn:microsoft.com/office/officeart/2005/8/layout/list1"/>
    <dgm:cxn modelId="{5511A28A-4F27-4A1A-AF58-897510F54DA0}" type="presOf" srcId="{CD91677D-8BE6-42B3-BEFE-006BCC492390}" destId="{78DF8C56-C285-4F5F-9740-CC08EA59786C}" srcOrd="0" destOrd="4" presId="urn:microsoft.com/office/officeart/2005/8/layout/list1"/>
    <dgm:cxn modelId="{D6C3B4F3-DE8B-4F69-83DC-017502EF5BDD}" type="presParOf" srcId="{97BC83E3-5C14-4DFE-AFC9-3D5AFD0A6B7E}" destId="{D0E0B3D7-AADB-43C9-A200-816E44DD9292}" srcOrd="0" destOrd="0" presId="urn:microsoft.com/office/officeart/2005/8/layout/list1"/>
    <dgm:cxn modelId="{18FCD3D6-4FAE-4FAE-8588-241B5ADEAC54}" type="presParOf" srcId="{D0E0B3D7-AADB-43C9-A200-816E44DD9292}" destId="{CA023EC1-E370-4D42-9582-1393253B2AC9}" srcOrd="0" destOrd="0" presId="urn:microsoft.com/office/officeart/2005/8/layout/list1"/>
    <dgm:cxn modelId="{9D6E7A61-0913-45A4-ADB9-8899379DD3B0}" type="presParOf" srcId="{D0E0B3D7-AADB-43C9-A200-816E44DD9292}" destId="{316E0BA1-5159-4256-8989-83C0B536427E}" srcOrd="1" destOrd="0" presId="urn:microsoft.com/office/officeart/2005/8/layout/list1"/>
    <dgm:cxn modelId="{EECB78E5-80D9-450A-AD47-EA2257C822A2}" type="presParOf" srcId="{97BC83E3-5C14-4DFE-AFC9-3D5AFD0A6B7E}" destId="{ED0C5945-B4A5-45D2-9CD9-895B721B45C3}" srcOrd="1" destOrd="0" presId="urn:microsoft.com/office/officeart/2005/8/layout/list1"/>
    <dgm:cxn modelId="{FC18A8DE-C41D-4A74-9066-C43E161A5459}" type="presParOf" srcId="{97BC83E3-5C14-4DFE-AFC9-3D5AFD0A6B7E}" destId="{5F366A67-83DB-4A49-B647-075A0515D741}" srcOrd="2" destOrd="0" presId="urn:microsoft.com/office/officeart/2005/8/layout/list1"/>
    <dgm:cxn modelId="{C1AC51B1-1054-411C-B2E3-51551928C2BA}" type="presParOf" srcId="{97BC83E3-5C14-4DFE-AFC9-3D5AFD0A6B7E}" destId="{42586165-F68E-42C7-9B51-1FBF46829E1A}" srcOrd="3" destOrd="0" presId="urn:microsoft.com/office/officeart/2005/8/layout/list1"/>
    <dgm:cxn modelId="{1B8CD8C2-7CDB-4F17-92F5-4A4C8AD4211B}" type="presParOf" srcId="{97BC83E3-5C14-4DFE-AFC9-3D5AFD0A6B7E}" destId="{7EF987B9-7DC4-41BD-8ED6-CB15839C91FF}" srcOrd="4" destOrd="0" presId="urn:microsoft.com/office/officeart/2005/8/layout/list1"/>
    <dgm:cxn modelId="{69BC207A-4F15-4E41-AB4A-B6F822522D92}" type="presParOf" srcId="{7EF987B9-7DC4-41BD-8ED6-CB15839C91FF}" destId="{DFD34AC8-ED81-4A39-ACC9-2B963C7067CB}" srcOrd="0" destOrd="0" presId="urn:microsoft.com/office/officeart/2005/8/layout/list1"/>
    <dgm:cxn modelId="{301B7A18-99CD-4645-9248-BD5F64303A52}" type="presParOf" srcId="{7EF987B9-7DC4-41BD-8ED6-CB15839C91FF}" destId="{B380D0DE-F983-4E4B-8F71-99EDC5D818D3}" srcOrd="1" destOrd="0" presId="urn:microsoft.com/office/officeart/2005/8/layout/list1"/>
    <dgm:cxn modelId="{7C6B5A62-08F4-409B-8861-F89B97C4A3A1}" type="presParOf" srcId="{97BC83E3-5C14-4DFE-AFC9-3D5AFD0A6B7E}" destId="{1A73E4A5-4B2B-4173-961E-31C28812BBF9}" srcOrd="5" destOrd="0" presId="urn:microsoft.com/office/officeart/2005/8/layout/list1"/>
    <dgm:cxn modelId="{4B95C18C-3D5D-4650-B54D-EA3C260860B2}" type="presParOf" srcId="{97BC83E3-5C14-4DFE-AFC9-3D5AFD0A6B7E}" destId="{6A6E137B-5F37-4E02-AB33-A2CDF3B0DECE}" srcOrd="6" destOrd="0" presId="urn:microsoft.com/office/officeart/2005/8/layout/list1"/>
    <dgm:cxn modelId="{7F295035-E2BF-4495-A225-DA79F292103D}" type="presParOf" srcId="{97BC83E3-5C14-4DFE-AFC9-3D5AFD0A6B7E}" destId="{239797D0-A6A4-4852-93BC-476CA45AFB74}" srcOrd="7" destOrd="0" presId="urn:microsoft.com/office/officeart/2005/8/layout/list1"/>
    <dgm:cxn modelId="{262EF4AC-327D-4B23-9DF7-D861EA24F6D0}" type="presParOf" srcId="{97BC83E3-5C14-4DFE-AFC9-3D5AFD0A6B7E}" destId="{6C99B417-743A-436B-AB9C-3B637FAE4EDE}" srcOrd="8" destOrd="0" presId="urn:microsoft.com/office/officeart/2005/8/layout/list1"/>
    <dgm:cxn modelId="{0AE17834-C979-4362-98F9-1A9ABF651A09}" type="presParOf" srcId="{6C99B417-743A-436B-AB9C-3B637FAE4EDE}" destId="{682980FF-8663-47DA-A052-18C46D9950FC}" srcOrd="0" destOrd="0" presId="urn:microsoft.com/office/officeart/2005/8/layout/list1"/>
    <dgm:cxn modelId="{7452AEEA-FF28-4F29-BE1F-C2CD6A9059EE}" type="presParOf" srcId="{6C99B417-743A-436B-AB9C-3B637FAE4EDE}" destId="{9E09789B-8C7E-40BD-8A5E-430F32E26DA8}" srcOrd="1" destOrd="0" presId="urn:microsoft.com/office/officeart/2005/8/layout/list1"/>
    <dgm:cxn modelId="{0E43BEEC-B621-411D-AD99-68E2A97C6E7E}" type="presParOf" srcId="{97BC83E3-5C14-4DFE-AFC9-3D5AFD0A6B7E}" destId="{C365BD73-EAB5-4391-8993-249BC926C7B5}" srcOrd="9" destOrd="0" presId="urn:microsoft.com/office/officeart/2005/8/layout/list1"/>
    <dgm:cxn modelId="{CFD56860-DAA3-4074-BA23-2B6E3F710E0B}" type="presParOf" srcId="{97BC83E3-5C14-4DFE-AFC9-3D5AFD0A6B7E}" destId="{78DF8C56-C285-4F5F-9740-CC08EA59786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F62AAC-1DFB-469D-9891-5ADF74D438EB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CA8838E-52FB-4225-B7AE-98414D63DD1F}">
      <dgm:prSet/>
      <dgm:spPr/>
      <dgm:t>
        <a:bodyPr/>
        <a:lstStyle/>
        <a:p>
          <a:pPr rtl="0"/>
          <a:r>
            <a:rPr lang="en-US" dirty="0" smtClean="0"/>
            <a:t>ALPR System Architecture Overview</a:t>
          </a:r>
          <a:endParaRPr lang="en-US" dirty="0"/>
        </a:p>
      </dgm:t>
    </dgm:pt>
    <dgm:pt modelId="{B7247175-AA54-4F45-9226-CDFABEBF2C95}" type="parTrans" cxnId="{5B4F0D6A-9C4B-44B1-A275-CCD984864F9B}">
      <dgm:prSet/>
      <dgm:spPr/>
      <dgm:t>
        <a:bodyPr/>
        <a:lstStyle/>
        <a:p>
          <a:endParaRPr lang="en-US"/>
        </a:p>
      </dgm:t>
    </dgm:pt>
    <dgm:pt modelId="{A3178769-9FAB-40E3-9585-2480DDC6418B}" type="sibTrans" cxnId="{5B4F0D6A-9C4B-44B1-A275-CCD984864F9B}">
      <dgm:prSet/>
      <dgm:spPr/>
      <dgm:t>
        <a:bodyPr/>
        <a:lstStyle/>
        <a:p>
          <a:endParaRPr lang="en-US"/>
        </a:p>
      </dgm:t>
    </dgm:pt>
    <dgm:pt modelId="{C9E197A4-1EFE-409A-B9C7-28F652C94B1F}" type="pres">
      <dgm:prSet presAssocID="{95F62AAC-1DFB-469D-9891-5ADF74D438E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2CAFC6F-83F5-438A-B8B6-6B00B5443782}" type="pres">
      <dgm:prSet presAssocID="{8CA8838E-52FB-4225-B7AE-98414D63DD1F}" presName="parentText" presStyleLbl="node1" presStyleIdx="0" presStyleCnt="1" custScaleY="105900" custLinFactNeighborX="78975" custLinFactNeighborY="-398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B4F0D6A-9C4B-44B1-A275-CCD984864F9B}" srcId="{95F62AAC-1DFB-469D-9891-5ADF74D438EB}" destId="{8CA8838E-52FB-4225-B7AE-98414D63DD1F}" srcOrd="0" destOrd="0" parTransId="{B7247175-AA54-4F45-9226-CDFABEBF2C95}" sibTransId="{A3178769-9FAB-40E3-9585-2480DDC6418B}"/>
    <dgm:cxn modelId="{305AEDEC-A30E-455A-A739-73687DF3C323}" type="presOf" srcId="{95F62AAC-1DFB-469D-9891-5ADF74D438EB}" destId="{C9E197A4-1EFE-409A-B9C7-28F652C94B1F}" srcOrd="0" destOrd="0" presId="urn:microsoft.com/office/officeart/2005/8/layout/vList2"/>
    <dgm:cxn modelId="{CE1BACB9-BE4E-4338-B43C-725F46938679}" type="presOf" srcId="{8CA8838E-52FB-4225-B7AE-98414D63DD1F}" destId="{52CAFC6F-83F5-438A-B8B6-6B00B5443782}" srcOrd="0" destOrd="0" presId="urn:microsoft.com/office/officeart/2005/8/layout/vList2"/>
    <dgm:cxn modelId="{C4B4D74D-4F48-4CE0-B40B-41DE4B13D750}" type="presParOf" srcId="{C9E197A4-1EFE-409A-B9C7-28F652C94B1F}" destId="{52CAFC6F-83F5-438A-B8B6-6B00B544378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C41247-0556-4150-8D91-626AB43F3435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CF0F231-248F-4E36-9EFC-8B5588B10E4F}">
      <dgm:prSet/>
      <dgm:spPr/>
      <dgm:t>
        <a:bodyPr/>
        <a:lstStyle/>
        <a:p>
          <a:pPr rtl="0"/>
          <a:r>
            <a:rPr lang="en-US" dirty="0" smtClean="0"/>
            <a:t>Camera Selection</a:t>
          </a:r>
          <a:endParaRPr lang="en-US" dirty="0"/>
        </a:p>
      </dgm:t>
    </dgm:pt>
    <dgm:pt modelId="{E1732B2C-F36A-4CEF-B9D1-F446FAC0BF98}" type="parTrans" cxnId="{A9B84738-0573-4372-B9C2-7588FB6A3CCC}">
      <dgm:prSet/>
      <dgm:spPr/>
      <dgm:t>
        <a:bodyPr/>
        <a:lstStyle/>
        <a:p>
          <a:endParaRPr lang="en-US"/>
        </a:p>
      </dgm:t>
    </dgm:pt>
    <dgm:pt modelId="{95DF4859-FEBB-4B2B-9F52-588FB6EBA4BE}" type="sibTrans" cxnId="{A9B84738-0573-4372-B9C2-7588FB6A3CCC}">
      <dgm:prSet/>
      <dgm:spPr/>
      <dgm:t>
        <a:bodyPr/>
        <a:lstStyle/>
        <a:p>
          <a:endParaRPr lang="en-US"/>
        </a:p>
      </dgm:t>
    </dgm:pt>
    <dgm:pt modelId="{149E169A-4DBC-4311-9378-51D790135792}" type="pres">
      <dgm:prSet presAssocID="{71C41247-0556-4150-8D91-626AB43F343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3E6717-E722-4B4D-BF20-A410952BA150}" type="pres">
      <dgm:prSet presAssocID="{5CF0F231-248F-4E36-9EFC-8B5588B10E4F}" presName="parentText" presStyleLbl="node1" presStyleIdx="0" presStyleCnt="1" custLinFactNeighborY="615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B84738-0573-4372-B9C2-7588FB6A3CCC}" srcId="{71C41247-0556-4150-8D91-626AB43F3435}" destId="{5CF0F231-248F-4E36-9EFC-8B5588B10E4F}" srcOrd="0" destOrd="0" parTransId="{E1732B2C-F36A-4CEF-B9D1-F446FAC0BF98}" sibTransId="{95DF4859-FEBB-4B2B-9F52-588FB6EBA4BE}"/>
    <dgm:cxn modelId="{CFAF65BD-1A3D-415A-BFEC-6B9E71201ED4}" type="presOf" srcId="{5CF0F231-248F-4E36-9EFC-8B5588B10E4F}" destId="{733E6717-E722-4B4D-BF20-A410952BA150}" srcOrd="0" destOrd="0" presId="urn:microsoft.com/office/officeart/2005/8/layout/vList2"/>
    <dgm:cxn modelId="{66BDC37B-40B9-46EB-B0F5-EC3A9B722864}" type="presOf" srcId="{71C41247-0556-4150-8D91-626AB43F3435}" destId="{149E169A-4DBC-4311-9378-51D790135792}" srcOrd="0" destOrd="0" presId="urn:microsoft.com/office/officeart/2005/8/layout/vList2"/>
    <dgm:cxn modelId="{E2F0907D-FD70-4522-82DA-9CA17AFE3387}" type="presParOf" srcId="{149E169A-4DBC-4311-9378-51D790135792}" destId="{733E6717-E722-4B4D-BF20-A410952BA15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1C41247-0556-4150-8D91-626AB43F3435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CF0F231-248F-4E36-9EFC-8B5588B10E4F}">
      <dgm:prSet custT="1"/>
      <dgm:spPr/>
      <dgm:t>
        <a:bodyPr/>
        <a:lstStyle/>
        <a:p>
          <a:pPr rtl="0"/>
          <a:r>
            <a:rPr lang="en-US" sz="2500" dirty="0" smtClean="0"/>
            <a:t>Camera Selection</a:t>
          </a:r>
        </a:p>
        <a:p>
          <a:pPr rtl="0"/>
          <a:r>
            <a: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Other suggested models</a:t>
          </a:r>
          <a:endParaRPr 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1732B2C-F36A-4CEF-B9D1-F446FAC0BF98}" type="parTrans" cxnId="{A9B84738-0573-4372-B9C2-7588FB6A3CCC}">
      <dgm:prSet/>
      <dgm:spPr/>
      <dgm:t>
        <a:bodyPr/>
        <a:lstStyle/>
        <a:p>
          <a:endParaRPr lang="en-US"/>
        </a:p>
      </dgm:t>
    </dgm:pt>
    <dgm:pt modelId="{95DF4859-FEBB-4B2B-9F52-588FB6EBA4BE}" type="sibTrans" cxnId="{A9B84738-0573-4372-B9C2-7588FB6A3CCC}">
      <dgm:prSet/>
      <dgm:spPr/>
      <dgm:t>
        <a:bodyPr/>
        <a:lstStyle/>
        <a:p>
          <a:endParaRPr lang="en-US"/>
        </a:p>
      </dgm:t>
    </dgm:pt>
    <dgm:pt modelId="{149E169A-4DBC-4311-9378-51D790135792}" type="pres">
      <dgm:prSet presAssocID="{71C41247-0556-4150-8D91-626AB43F343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3E6717-E722-4B4D-BF20-A410952BA150}" type="pres">
      <dgm:prSet presAssocID="{5CF0F231-248F-4E36-9EFC-8B5588B10E4F}" presName="parentText" presStyleLbl="node1" presStyleIdx="0" presStyleCnt="1" custLinFactNeighborY="-859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C36DEE-CBA5-41F3-8A8F-633275342333}" type="presOf" srcId="{71C41247-0556-4150-8D91-626AB43F3435}" destId="{149E169A-4DBC-4311-9378-51D790135792}" srcOrd="0" destOrd="0" presId="urn:microsoft.com/office/officeart/2005/8/layout/vList2"/>
    <dgm:cxn modelId="{73B72C72-99CB-4F58-9242-A707129FB8E0}" type="presOf" srcId="{5CF0F231-248F-4E36-9EFC-8B5588B10E4F}" destId="{733E6717-E722-4B4D-BF20-A410952BA150}" srcOrd="0" destOrd="0" presId="urn:microsoft.com/office/officeart/2005/8/layout/vList2"/>
    <dgm:cxn modelId="{A9B84738-0573-4372-B9C2-7588FB6A3CCC}" srcId="{71C41247-0556-4150-8D91-626AB43F3435}" destId="{5CF0F231-248F-4E36-9EFC-8B5588B10E4F}" srcOrd="0" destOrd="0" parTransId="{E1732B2C-F36A-4CEF-B9D1-F446FAC0BF98}" sibTransId="{95DF4859-FEBB-4B2B-9F52-588FB6EBA4BE}"/>
    <dgm:cxn modelId="{8476EC3A-FF10-44E4-AD34-C9EE70F98E85}" type="presParOf" srcId="{149E169A-4DBC-4311-9378-51D790135792}" destId="{733E6717-E722-4B4D-BF20-A410952BA15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1C41247-0556-4150-8D91-626AB43F3435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CF0F231-248F-4E36-9EFC-8B5588B10E4F}">
      <dgm:prSet custT="1"/>
      <dgm:spPr/>
      <dgm:t>
        <a:bodyPr/>
        <a:lstStyle/>
        <a:p>
          <a:pPr rtl="0"/>
          <a:r>
            <a:rPr lang="en-US" sz="3200" dirty="0" smtClean="0"/>
            <a:t>External Illuminators</a:t>
          </a:r>
          <a:endParaRPr lang="en-US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1732B2C-F36A-4CEF-B9D1-F446FAC0BF98}" type="parTrans" cxnId="{A9B84738-0573-4372-B9C2-7588FB6A3CCC}">
      <dgm:prSet/>
      <dgm:spPr/>
      <dgm:t>
        <a:bodyPr/>
        <a:lstStyle/>
        <a:p>
          <a:endParaRPr lang="en-US" sz="2400"/>
        </a:p>
      </dgm:t>
    </dgm:pt>
    <dgm:pt modelId="{95DF4859-FEBB-4B2B-9F52-588FB6EBA4BE}" type="sibTrans" cxnId="{A9B84738-0573-4372-B9C2-7588FB6A3CCC}">
      <dgm:prSet/>
      <dgm:spPr/>
      <dgm:t>
        <a:bodyPr/>
        <a:lstStyle/>
        <a:p>
          <a:endParaRPr lang="en-US" sz="2400"/>
        </a:p>
      </dgm:t>
    </dgm:pt>
    <dgm:pt modelId="{149E169A-4DBC-4311-9378-51D790135792}" type="pres">
      <dgm:prSet presAssocID="{71C41247-0556-4150-8D91-626AB43F343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3E6717-E722-4B4D-BF20-A410952BA150}" type="pres">
      <dgm:prSet presAssocID="{5CF0F231-248F-4E36-9EFC-8B5588B10E4F}" presName="parentText" presStyleLbl="node1" presStyleIdx="0" presStyleCnt="1" custLinFactNeighborY="-859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C4F185-EC18-4726-93D8-BDBEBE6B7D9E}" type="presOf" srcId="{71C41247-0556-4150-8D91-626AB43F3435}" destId="{149E169A-4DBC-4311-9378-51D790135792}" srcOrd="0" destOrd="0" presId="urn:microsoft.com/office/officeart/2005/8/layout/vList2"/>
    <dgm:cxn modelId="{A9B84738-0573-4372-B9C2-7588FB6A3CCC}" srcId="{71C41247-0556-4150-8D91-626AB43F3435}" destId="{5CF0F231-248F-4E36-9EFC-8B5588B10E4F}" srcOrd="0" destOrd="0" parTransId="{E1732B2C-F36A-4CEF-B9D1-F446FAC0BF98}" sibTransId="{95DF4859-FEBB-4B2B-9F52-588FB6EBA4BE}"/>
    <dgm:cxn modelId="{370DE237-F003-4FD3-95CD-96858D94312B}" type="presOf" srcId="{5CF0F231-248F-4E36-9EFC-8B5588B10E4F}" destId="{733E6717-E722-4B4D-BF20-A410952BA150}" srcOrd="0" destOrd="0" presId="urn:microsoft.com/office/officeart/2005/8/layout/vList2"/>
    <dgm:cxn modelId="{1233FD8A-6262-4BF2-B2F1-FEFB8E496F13}" type="presParOf" srcId="{149E169A-4DBC-4311-9378-51D790135792}" destId="{733E6717-E722-4B4D-BF20-A410952BA15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B24F436-D4CD-446F-8C1D-DE618E20731A}" type="doc">
      <dgm:prSet loTypeId="urn:microsoft.com/office/officeart/2005/8/layout/h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0FE858F-223D-4004-A978-0019C5174265}">
      <dgm:prSet phldrT="[Text]"/>
      <dgm:spPr/>
      <dgm:t>
        <a:bodyPr/>
        <a:lstStyle/>
        <a:p>
          <a:r>
            <a:rPr lang="en-US" dirty="0" smtClean="0"/>
            <a:t>LPR-110</a:t>
          </a:r>
          <a:endParaRPr lang="en-US" dirty="0"/>
        </a:p>
      </dgm:t>
    </dgm:pt>
    <dgm:pt modelId="{49D3C7A6-20EE-4C8D-B044-DA8193FD78EB}" type="parTrans" cxnId="{04378448-40D4-40A6-88C6-77FF5403B35A}">
      <dgm:prSet/>
      <dgm:spPr/>
      <dgm:t>
        <a:bodyPr/>
        <a:lstStyle/>
        <a:p>
          <a:endParaRPr lang="en-US"/>
        </a:p>
      </dgm:t>
    </dgm:pt>
    <dgm:pt modelId="{1264782B-5ACB-4427-A7C6-19A828BA307F}" type="sibTrans" cxnId="{04378448-40D4-40A6-88C6-77FF5403B35A}">
      <dgm:prSet/>
      <dgm:spPr/>
      <dgm:t>
        <a:bodyPr/>
        <a:lstStyle/>
        <a:p>
          <a:endParaRPr lang="en-US"/>
        </a:p>
      </dgm:t>
    </dgm:pt>
    <dgm:pt modelId="{C9A1A0CB-6C05-4E37-A313-F1FC6DF4CCEC}">
      <dgm:prSet phldrT="[Text]"/>
      <dgm:spPr/>
      <dgm:t>
        <a:bodyPr/>
        <a:lstStyle/>
        <a:p>
          <a:r>
            <a:rPr lang="en-US" dirty="0" smtClean="0"/>
            <a:t>LPR-120</a:t>
          </a:r>
          <a:endParaRPr lang="en-US" dirty="0"/>
        </a:p>
      </dgm:t>
    </dgm:pt>
    <dgm:pt modelId="{F0085E4B-3B69-4575-9C1D-71411720B6A9}" type="parTrans" cxnId="{8D747121-8D2D-4397-A274-4F00D05A755C}">
      <dgm:prSet/>
      <dgm:spPr/>
      <dgm:t>
        <a:bodyPr/>
        <a:lstStyle/>
        <a:p>
          <a:endParaRPr lang="en-US"/>
        </a:p>
      </dgm:t>
    </dgm:pt>
    <dgm:pt modelId="{E3645B2B-3254-494D-9E48-2A0575051BE9}" type="sibTrans" cxnId="{8D747121-8D2D-4397-A274-4F00D05A755C}">
      <dgm:prSet/>
      <dgm:spPr/>
      <dgm:t>
        <a:bodyPr/>
        <a:lstStyle/>
        <a:p>
          <a:endParaRPr lang="en-US"/>
        </a:p>
      </dgm:t>
    </dgm:pt>
    <dgm:pt modelId="{2B45FE6F-E244-4ABE-80F3-7B4279665381}">
      <dgm:prSet phldrT="[Text]"/>
      <dgm:spPr/>
      <dgm:t>
        <a:bodyPr/>
        <a:lstStyle/>
        <a:p>
          <a:r>
            <a:rPr lang="en-US" b="0" i="0" dirty="0" smtClean="0"/>
            <a:t>Ruggedized Server</a:t>
          </a:r>
          <a:endParaRPr lang="en-US" dirty="0"/>
        </a:p>
      </dgm:t>
    </dgm:pt>
    <dgm:pt modelId="{E15B08BA-2826-4D55-8203-02DF1DCD5DBF}" type="parTrans" cxnId="{27CF794D-2612-4F40-AD4E-EC98D5A6AA7B}">
      <dgm:prSet/>
      <dgm:spPr/>
      <dgm:t>
        <a:bodyPr/>
        <a:lstStyle/>
        <a:p>
          <a:endParaRPr lang="en-US"/>
        </a:p>
      </dgm:t>
    </dgm:pt>
    <dgm:pt modelId="{C90A9F3B-3892-49F0-B0FF-6268490EE1A6}" type="sibTrans" cxnId="{27CF794D-2612-4F40-AD4E-EC98D5A6AA7B}">
      <dgm:prSet/>
      <dgm:spPr/>
      <dgm:t>
        <a:bodyPr/>
        <a:lstStyle/>
        <a:p>
          <a:endParaRPr lang="en-US"/>
        </a:p>
      </dgm:t>
    </dgm:pt>
    <dgm:pt modelId="{EAE9E327-FA20-454E-8657-6AAB4A6A55B6}">
      <dgm:prSet phldrT="[Text]"/>
      <dgm:spPr/>
      <dgm:t>
        <a:bodyPr/>
        <a:lstStyle/>
        <a:p>
          <a:r>
            <a:rPr lang="en-US" dirty="0" smtClean="0"/>
            <a:t>Rackmount Server (1U)</a:t>
          </a:r>
          <a:endParaRPr lang="en-US" dirty="0"/>
        </a:p>
      </dgm:t>
    </dgm:pt>
    <dgm:pt modelId="{74241F12-A396-4FC5-BD28-001D9EEA9427}" type="parTrans" cxnId="{9B3FAB53-8975-47A4-90E1-565BD02C2114}">
      <dgm:prSet/>
      <dgm:spPr/>
      <dgm:t>
        <a:bodyPr/>
        <a:lstStyle/>
        <a:p>
          <a:endParaRPr lang="en-US"/>
        </a:p>
      </dgm:t>
    </dgm:pt>
    <dgm:pt modelId="{9A64F952-3F43-4331-AB68-56DE60C7BF8F}" type="sibTrans" cxnId="{9B3FAB53-8975-47A4-90E1-565BD02C2114}">
      <dgm:prSet/>
      <dgm:spPr/>
      <dgm:t>
        <a:bodyPr/>
        <a:lstStyle/>
        <a:p>
          <a:endParaRPr lang="en-US"/>
        </a:p>
      </dgm:t>
    </dgm:pt>
    <dgm:pt modelId="{67873C82-9406-4028-B65B-EC1DF3E49CC7}">
      <dgm:prSet phldrT="[Text]"/>
      <dgm:spPr/>
      <dgm:t>
        <a:bodyPr/>
        <a:lstStyle/>
        <a:p>
          <a:r>
            <a:rPr lang="en-US" dirty="0" smtClean="0"/>
            <a:t>Standalone ALPR</a:t>
          </a:r>
          <a:endParaRPr lang="en-US" dirty="0"/>
        </a:p>
      </dgm:t>
    </dgm:pt>
    <dgm:pt modelId="{225D40A4-5782-4B5E-9220-FA9B42319F6F}" type="parTrans" cxnId="{FC4734BD-8094-48F9-A57D-FA163570B8F1}">
      <dgm:prSet/>
      <dgm:spPr/>
      <dgm:t>
        <a:bodyPr/>
        <a:lstStyle/>
        <a:p>
          <a:endParaRPr lang="en-US"/>
        </a:p>
      </dgm:t>
    </dgm:pt>
    <dgm:pt modelId="{1D1DCA66-34E1-427B-BB35-073B81F931F9}" type="sibTrans" cxnId="{FC4734BD-8094-48F9-A57D-FA163570B8F1}">
      <dgm:prSet/>
      <dgm:spPr/>
      <dgm:t>
        <a:bodyPr/>
        <a:lstStyle/>
        <a:p>
          <a:endParaRPr lang="en-US"/>
        </a:p>
      </dgm:t>
    </dgm:pt>
    <dgm:pt modelId="{9C6526A8-15CD-4257-B316-25341785FBC4}">
      <dgm:prSet phldrT="[Text]"/>
      <dgm:spPr/>
      <dgm:t>
        <a:bodyPr/>
        <a:lstStyle/>
        <a:p>
          <a:r>
            <a:rPr lang="en-US" dirty="0" smtClean="0"/>
            <a:t>ALPR Server 2 Software</a:t>
          </a:r>
          <a:endParaRPr lang="en-US" dirty="0"/>
        </a:p>
      </dgm:t>
    </dgm:pt>
    <dgm:pt modelId="{45085097-BF82-43BC-B7A2-31972EC1110B}" type="parTrans" cxnId="{2CB0B751-0D8A-4133-8AD8-5DF6ADE30663}">
      <dgm:prSet/>
      <dgm:spPr/>
      <dgm:t>
        <a:bodyPr/>
        <a:lstStyle/>
        <a:p>
          <a:endParaRPr lang="en-US"/>
        </a:p>
      </dgm:t>
    </dgm:pt>
    <dgm:pt modelId="{B13B4145-71E1-4B53-B01E-739B4969FB9F}" type="sibTrans" cxnId="{2CB0B751-0D8A-4133-8AD8-5DF6ADE30663}">
      <dgm:prSet/>
      <dgm:spPr/>
      <dgm:t>
        <a:bodyPr/>
        <a:lstStyle/>
        <a:p>
          <a:endParaRPr lang="en-US"/>
        </a:p>
      </dgm:t>
    </dgm:pt>
    <dgm:pt modelId="{0D004EB2-F915-4B90-A282-B650BEA48208}">
      <dgm:prSet phldrT="[Text]"/>
      <dgm:spPr/>
      <dgm:t>
        <a:bodyPr/>
        <a:lstStyle/>
        <a:p>
          <a:r>
            <a:rPr lang="en-US" b="0" i="0" dirty="0" smtClean="0"/>
            <a:t>Maximum 1 SATA disk (Without Storage Disk)</a:t>
          </a:r>
          <a:endParaRPr lang="en-US" dirty="0"/>
        </a:p>
      </dgm:t>
    </dgm:pt>
    <dgm:pt modelId="{D2956BB8-E7C4-4AF2-955E-8242F07E78D6}" type="parTrans" cxnId="{1BB1068C-2613-4A73-8FA9-A93063F9CD9C}">
      <dgm:prSet/>
      <dgm:spPr/>
      <dgm:t>
        <a:bodyPr/>
        <a:lstStyle/>
        <a:p>
          <a:endParaRPr lang="en-US"/>
        </a:p>
      </dgm:t>
    </dgm:pt>
    <dgm:pt modelId="{4DA8202F-C528-4D63-8515-BE8726A510C4}" type="sibTrans" cxnId="{1BB1068C-2613-4A73-8FA9-A93063F9CD9C}">
      <dgm:prSet/>
      <dgm:spPr/>
      <dgm:t>
        <a:bodyPr/>
        <a:lstStyle/>
        <a:p>
          <a:endParaRPr lang="en-US"/>
        </a:p>
      </dgm:t>
    </dgm:pt>
    <dgm:pt modelId="{45973C11-27F5-48CC-9223-56DB5BFE0A7A}">
      <dgm:prSet phldrT="[Text]"/>
      <dgm:spPr/>
      <dgm:t>
        <a:bodyPr/>
        <a:lstStyle/>
        <a:p>
          <a:r>
            <a:rPr lang="en-US" dirty="0" smtClean="0"/>
            <a:t>HDMI/USB/2-way audio</a:t>
          </a:r>
          <a:endParaRPr lang="en-US" dirty="0"/>
        </a:p>
      </dgm:t>
    </dgm:pt>
    <dgm:pt modelId="{86553800-2B95-4D43-B12F-1BBA22EDDA5B}" type="parTrans" cxnId="{F31A6CD1-B8D4-472F-AE6C-EF30DB32F8C0}">
      <dgm:prSet/>
      <dgm:spPr/>
      <dgm:t>
        <a:bodyPr/>
        <a:lstStyle/>
        <a:p>
          <a:endParaRPr lang="en-US"/>
        </a:p>
      </dgm:t>
    </dgm:pt>
    <dgm:pt modelId="{E230843B-E8D2-4DB0-B9B0-FE4EBCB000C1}" type="sibTrans" cxnId="{F31A6CD1-B8D4-472F-AE6C-EF30DB32F8C0}">
      <dgm:prSet/>
      <dgm:spPr/>
      <dgm:t>
        <a:bodyPr/>
        <a:lstStyle/>
        <a:p>
          <a:endParaRPr lang="en-US"/>
        </a:p>
      </dgm:t>
    </dgm:pt>
    <dgm:pt modelId="{8670C3EB-CAC9-490D-822D-CF8EDC4DC4E8}">
      <dgm:prSet phldrT="[Text]"/>
      <dgm:spPr/>
      <dgm:t>
        <a:bodyPr/>
        <a:lstStyle/>
        <a:p>
          <a:r>
            <a:rPr lang="en-US" dirty="0" smtClean="0"/>
            <a:t>Standalone ALPR</a:t>
          </a:r>
          <a:endParaRPr lang="en-US" dirty="0"/>
        </a:p>
      </dgm:t>
    </dgm:pt>
    <dgm:pt modelId="{CBCF036C-D05B-4088-B96B-832104B4F92A}" type="parTrans" cxnId="{37B9431A-D20D-4A3E-A09B-E3EFC24AB1BC}">
      <dgm:prSet/>
      <dgm:spPr/>
      <dgm:t>
        <a:bodyPr/>
        <a:lstStyle/>
        <a:p>
          <a:endParaRPr lang="en-US"/>
        </a:p>
      </dgm:t>
    </dgm:pt>
    <dgm:pt modelId="{67B87354-856A-4E58-A713-F4AF38D5ACE6}" type="sibTrans" cxnId="{37B9431A-D20D-4A3E-A09B-E3EFC24AB1BC}">
      <dgm:prSet/>
      <dgm:spPr/>
      <dgm:t>
        <a:bodyPr/>
        <a:lstStyle/>
        <a:p>
          <a:endParaRPr lang="en-US"/>
        </a:p>
      </dgm:t>
    </dgm:pt>
    <dgm:pt modelId="{ED6D717C-062B-4B5A-A55E-B6E7A6454322}">
      <dgm:prSet phldrT="[Text]"/>
      <dgm:spPr/>
      <dgm:t>
        <a:bodyPr/>
        <a:lstStyle/>
        <a:p>
          <a:r>
            <a:rPr lang="en-US" dirty="0" smtClean="0"/>
            <a:t>ALPR Server 2 Software</a:t>
          </a:r>
          <a:endParaRPr lang="en-US" dirty="0"/>
        </a:p>
      </dgm:t>
    </dgm:pt>
    <dgm:pt modelId="{C8FED5DB-336E-4AF0-B754-8AE55BC41059}" type="parTrans" cxnId="{7D2B0691-F3CD-46B4-B043-1EA7EBCA7203}">
      <dgm:prSet/>
      <dgm:spPr/>
      <dgm:t>
        <a:bodyPr/>
        <a:lstStyle/>
        <a:p>
          <a:endParaRPr lang="en-US"/>
        </a:p>
      </dgm:t>
    </dgm:pt>
    <dgm:pt modelId="{9FA3709D-D554-4732-A8DD-19645DF83632}" type="sibTrans" cxnId="{7D2B0691-F3CD-46B4-B043-1EA7EBCA7203}">
      <dgm:prSet/>
      <dgm:spPr/>
      <dgm:t>
        <a:bodyPr/>
        <a:lstStyle/>
        <a:p>
          <a:endParaRPr lang="en-US"/>
        </a:p>
      </dgm:t>
    </dgm:pt>
    <dgm:pt modelId="{8BF40842-8FC6-4ADE-83A7-B6CE042EFF59}">
      <dgm:prSet phldrT="[Text]"/>
      <dgm:spPr/>
      <dgm:t>
        <a:bodyPr/>
        <a:lstStyle/>
        <a:p>
          <a:r>
            <a:rPr lang="en-US" b="0" i="0" dirty="0" smtClean="0"/>
            <a:t>Maximum 2 SATA disks (Without Storage Disks) </a:t>
          </a:r>
          <a:endParaRPr lang="en-US" dirty="0"/>
        </a:p>
      </dgm:t>
    </dgm:pt>
    <dgm:pt modelId="{ACA322BE-2C0A-41E0-891C-B966DD52E37E}" type="parTrans" cxnId="{514CD44D-6A8A-4C85-9719-DBFB81047027}">
      <dgm:prSet/>
      <dgm:spPr/>
      <dgm:t>
        <a:bodyPr/>
        <a:lstStyle/>
        <a:p>
          <a:endParaRPr lang="en-US"/>
        </a:p>
      </dgm:t>
    </dgm:pt>
    <dgm:pt modelId="{EBD5108F-E9B6-4268-BBCE-6EACCCCFEDF5}" type="sibTrans" cxnId="{514CD44D-6A8A-4C85-9719-DBFB81047027}">
      <dgm:prSet/>
      <dgm:spPr/>
      <dgm:t>
        <a:bodyPr/>
        <a:lstStyle/>
        <a:p>
          <a:endParaRPr lang="en-US"/>
        </a:p>
      </dgm:t>
    </dgm:pt>
    <dgm:pt modelId="{B6E467D5-8041-4D8E-9136-B1769AEAF7C1}">
      <dgm:prSet phldrT="[Text]"/>
      <dgm:spPr/>
      <dgm:t>
        <a:bodyPr/>
        <a:lstStyle/>
        <a:p>
          <a:r>
            <a:rPr lang="en-US" dirty="0" smtClean="0"/>
            <a:t>HDMI/USB/2-way audio</a:t>
          </a:r>
          <a:endParaRPr lang="en-US" dirty="0"/>
        </a:p>
      </dgm:t>
    </dgm:pt>
    <dgm:pt modelId="{3957F19E-B1ED-434E-B052-80C629CA86F3}" type="parTrans" cxnId="{C27212B7-3BBB-4591-8C6B-60A0514C8943}">
      <dgm:prSet/>
      <dgm:spPr/>
      <dgm:t>
        <a:bodyPr/>
        <a:lstStyle/>
        <a:p>
          <a:endParaRPr lang="en-US"/>
        </a:p>
      </dgm:t>
    </dgm:pt>
    <dgm:pt modelId="{0F37C306-81EB-454B-A5E8-67130E0D636A}" type="sibTrans" cxnId="{C27212B7-3BBB-4591-8C6B-60A0514C8943}">
      <dgm:prSet/>
      <dgm:spPr/>
      <dgm:t>
        <a:bodyPr/>
        <a:lstStyle/>
        <a:p>
          <a:endParaRPr lang="en-US"/>
        </a:p>
      </dgm:t>
    </dgm:pt>
    <dgm:pt modelId="{25FE1521-E17B-446B-880F-909520E5444E}">
      <dgm:prSet phldrT="[Text]"/>
      <dgm:spPr/>
      <dgm:t>
        <a:bodyPr/>
        <a:lstStyle/>
        <a:p>
          <a:r>
            <a:rPr lang="en-US" dirty="0" smtClean="0"/>
            <a:t>6 Channels supported</a:t>
          </a:r>
          <a:endParaRPr lang="en-US" dirty="0"/>
        </a:p>
      </dgm:t>
    </dgm:pt>
    <dgm:pt modelId="{28200CAA-E0B1-43F2-86FD-AA73A6C38C69}" type="parTrans" cxnId="{105A68D6-86EF-40FA-B9F8-3ACE95A6BBC9}">
      <dgm:prSet/>
      <dgm:spPr/>
      <dgm:t>
        <a:bodyPr/>
        <a:lstStyle/>
        <a:p>
          <a:endParaRPr lang="en-US"/>
        </a:p>
      </dgm:t>
    </dgm:pt>
    <dgm:pt modelId="{D3AB9D45-BECF-4D28-87CC-788D1623D34F}" type="sibTrans" cxnId="{105A68D6-86EF-40FA-B9F8-3ACE95A6BBC9}">
      <dgm:prSet/>
      <dgm:spPr/>
      <dgm:t>
        <a:bodyPr/>
        <a:lstStyle/>
        <a:p>
          <a:endParaRPr lang="en-US"/>
        </a:p>
      </dgm:t>
    </dgm:pt>
    <dgm:pt modelId="{242F281C-F857-42A5-8AA0-FA51719A17D8}">
      <dgm:prSet phldrT="[Text]"/>
      <dgm:spPr/>
      <dgm:t>
        <a:bodyPr/>
        <a:lstStyle/>
        <a:p>
          <a:r>
            <a:rPr lang="en-US" b="0" i="0" dirty="0" smtClean="0"/>
            <a:t>6 Channels supported </a:t>
          </a:r>
          <a:endParaRPr lang="en-US" dirty="0"/>
        </a:p>
      </dgm:t>
    </dgm:pt>
    <dgm:pt modelId="{152E09DE-B035-4E6E-B6C6-44EE4A783F4F}" type="parTrans" cxnId="{993AA014-688D-424F-99C1-58D3D6577D3B}">
      <dgm:prSet/>
      <dgm:spPr/>
      <dgm:t>
        <a:bodyPr/>
        <a:lstStyle/>
        <a:p>
          <a:endParaRPr lang="en-US"/>
        </a:p>
      </dgm:t>
    </dgm:pt>
    <dgm:pt modelId="{68CF704B-3122-459C-916E-9568DFB64B16}" type="sibTrans" cxnId="{993AA014-688D-424F-99C1-58D3D6577D3B}">
      <dgm:prSet/>
      <dgm:spPr/>
      <dgm:t>
        <a:bodyPr/>
        <a:lstStyle/>
        <a:p>
          <a:endParaRPr lang="en-US"/>
        </a:p>
      </dgm:t>
    </dgm:pt>
    <dgm:pt modelId="{1BFBE076-0B7C-4885-8FAB-4A57EB7C5516}" type="pres">
      <dgm:prSet presAssocID="{EB24F436-D4CD-446F-8C1D-DE618E20731A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2F465B73-C39F-4563-A000-57F745F384DC}" type="pres">
      <dgm:prSet presAssocID="{50FE858F-223D-4004-A978-0019C5174265}" presName="compositeNode" presStyleCnt="0">
        <dgm:presLayoutVars>
          <dgm:bulletEnabled val="1"/>
        </dgm:presLayoutVars>
      </dgm:prSet>
      <dgm:spPr/>
    </dgm:pt>
    <dgm:pt modelId="{62F8DD28-1CEC-49F8-90BE-B2660CC3563F}" type="pres">
      <dgm:prSet presAssocID="{50FE858F-223D-4004-A978-0019C5174265}" presName="image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E510BD9F-4C6E-44D5-A219-374E54D9D4DF}" type="pres">
      <dgm:prSet presAssocID="{50FE858F-223D-4004-A978-0019C5174265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A2998C-5465-4BD0-9065-3F2CC9B9E1B7}" type="pres">
      <dgm:prSet presAssocID="{50FE858F-223D-4004-A978-0019C5174265}" presName="parentNode" presStyleLbl="revTx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232842-6D15-4AD8-AC9B-E663C48EBCD2}" type="pres">
      <dgm:prSet presAssocID="{1264782B-5ACB-4427-A7C6-19A828BA307F}" presName="sibTrans" presStyleCnt="0"/>
      <dgm:spPr/>
    </dgm:pt>
    <dgm:pt modelId="{95745D47-76D6-445E-A567-B1C9B7183A28}" type="pres">
      <dgm:prSet presAssocID="{C9A1A0CB-6C05-4E37-A313-F1FC6DF4CCEC}" presName="compositeNode" presStyleCnt="0">
        <dgm:presLayoutVars>
          <dgm:bulletEnabled val="1"/>
        </dgm:presLayoutVars>
      </dgm:prSet>
      <dgm:spPr/>
    </dgm:pt>
    <dgm:pt modelId="{39A4FC08-13E4-4B05-B2A8-33B8A4C2725E}" type="pres">
      <dgm:prSet presAssocID="{C9A1A0CB-6C05-4E37-A313-F1FC6DF4CCEC}" presName="image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63E2DD8-8068-445E-93B8-44EE995B8765}" type="pres">
      <dgm:prSet presAssocID="{C9A1A0CB-6C05-4E37-A313-F1FC6DF4CCEC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C46390-30FD-484A-B5EF-3E7219CEA604}" type="pres">
      <dgm:prSet presAssocID="{C9A1A0CB-6C05-4E37-A313-F1FC6DF4CCEC}" presName="parentNode" presStyleLbl="revTx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B3FAB53-8975-47A4-90E1-565BD02C2114}" srcId="{C9A1A0CB-6C05-4E37-A313-F1FC6DF4CCEC}" destId="{EAE9E327-FA20-454E-8657-6AAB4A6A55B6}" srcOrd="0" destOrd="0" parTransId="{74241F12-A396-4FC5-BD28-001D9EEA9427}" sibTransId="{9A64F952-3F43-4331-AB68-56DE60C7BF8F}"/>
    <dgm:cxn modelId="{33421E4C-3B8D-43D5-AE7E-F464C360BF46}" type="presOf" srcId="{242F281C-F857-42A5-8AA0-FA51719A17D8}" destId="{263E2DD8-8068-445E-93B8-44EE995B8765}" srcOrd="0" destOrd="5" presId="urn:microsoft.com/office/officeart/2005/8/layout/hList2"/>
    <dgm:cxn modelId="{2665D5F1-5994-4719-86A2-809A68B9E214}" type="presOf" srcId="{8670C3EB-CAC9-490D-822D-CF8EDC4DC4E8}" destId="{E510BD9F-4C6E-44D5-A219-374E54D9D4DF}" srcOrd="0" destOrd="1" presId="urn:microsoft.com/office/officeart/2005/8/layout/hList2"/>
    <dgm:cxn modelId="{26B57A28-6492-45BB-B172-6139CD60F49F}" type="presOf" srcId="{C9A1A0CB-6C05-4E37-A313-F1FC6DF4CCEC}" destId="{60C46390-30FD-484A-B5EF-3E7219CEA604}" srcOrd="0" destOrd="0" presId="urn:microsoft.com/office/officeart/2005/8/layout/hList2"/>
    <dgm:cxn modelId="{F31A6CD1-B8D4-472F-AE6C-EF30DB32F8C0}" srcId="{C9A1A0CB-6C05-4E37-A313-F1FC6DF4CCEC}" destId="{45973C11-27F5-48CC-9223-56DB5BFE0A7A}" srcOrd="4" destOrd="0" parTransId="{86553800-2B95-4D43-B12F-1BBA22EDDA5B}" sibTransId="{E230843B-E8D2-4DB0-B9B0-FE4EBCB000C1}"/>
    <dgm:cxn modelId="{8D747121-8D2D-4397-A274-4F00D05A755C}" srcId="{EB24F436-D4CD-446F-8C1D-DE618E20731A}" destId="{C9A1A0CB-6C05-4E37-A313-F1FC6DF4CCEC}" srcOrd="1" destOrd="0" parTransId="{F0085E4B-3B69-4575-9C1D-71411720B6A9}" sibTransId="{E3645B2B-3254-494D-9E48-2A0575051BE9}"/>
    <dgm:cxn modelId="{27CF794D-2612-4F40-AD4E-EC98D5A6AA7B}" srcId="{50FE858F-223D-4004-A978-0019C5174265}" destId="{2B45FE6F-E244-4ABE-80F3-7B4279665381}" srcOrd="0" destOrd="0" parTransId="{E15B08BA-2826-4D55-8203-02DF1DCD5DBF}" sibTransId="{C90A9F3B-3892-49F0-B0FF-6268490EE1A6}"/>
    <dgm:cxn modelId="{FD8DBBD0-B235-4994-AA19-A18F88F07DC3}" type="presOf" srcId="{0D004EB2-F915-4B90-A282-B650BEA48208}" destId="{263E2DD8-8068-445E-93B8-44EE995B8765}" srcOrd="0" destOrd="3" presId="urn:microsoft.com/office/officeart/2005/8/layout/hList2"/>
    <dgm:cxn modelId="{71590EF5-7B3C-4D17-9A49-C368779F758F}" type="presOf" srcId="{8BF40842-8FC6-4ADE-83A7-B6CE042EFF59}" destId="{E510BD9F-4C6E-44D5-A219-374E54D9D4DF}" srcOrd="0" destOrd="3" presId="urn:microsoft.com/office/officeart/2005/8/layout/hList2"/>
    <dgm:cxn modelId="{1BB1068C-2613-4A73-8FA9-A93063F9CD9C}" srcId="{C9A1A0CB-6C05-4E37-A313-F1FC6DF4CCEC}" destId="{0D004EB2-F915-4B90-A282-B650BEA48208}" srcOrd="3" destOrd="0" parTransId="{D2956BB8-E7C4-4AF2-955E-8242F07E78D6}" sibTransId="{4DA8202F-C528-4D63-8515-BE8726A510C4}"/>
    <dgm:cxn modelId="{21640495-AC9B-47F8-B618-6EAD8988A150}" type="presOf" srcId="{B6E467D5-8041-4D8E-9136-B1769AEAF7C1}" destId="{E510BD9F-4C6E-44D5-A219-374E54D9D4DF}" srcOrd="0" destOrd="4" presId="urn:microsoft.com/office/officeart/2005/8/layout/hList2"/>
    <dgm:cxn modelId="{62055405-F56C-4CD7-BD15-FF06ED667DE9}" type="presOf" srcId="{67873C82-9406-4028-B65B-EC1DF3E49CC7}" destId="{263E2DD8-8068-445E-93B8-44EE995B8765}" srcOrd="0" destOrd="1" presId="urn:microsoft.com/office/officeart/2005/8/layout/hList2"/>
    <dgm:cxn modelId="{37B9431A-D20D-4A3E-A09B-E3EFC24AB1BC}" srcId="{50FE858F-223D-4004-A978-0019C5174265}" destId="{8670C3EB-CAC9-490D-822D-CF8EDC4DC4E8}" srcOrd="1" destOrd="0" parTransId="{CBCF036C-D05B-4088-B96B-832104B4F92A}" sibTransId="{67B87354-856A-4E58-A713-F4AF38D5ACE6}"/>
    <dgm:cxn modelId="{5937FA43-9631-4520-80FF-F5CE887FE151}" type="presOf" srcId="{2B45FE6F-E244-4ABE-80F3-7B4279665381}" destId="{E510BD9F-4C6E-44D5-A219-374E54D9D4DF}" srcOrd="0" destOrd="0" presId="urn:microsoft.com/office/officeart/2005/8/layout/hList2"/>
    <dgm:cxn modelId="{5E9A5649-DA66-4B39-8598-BFAFD728C925}" type="presOf" srcId="{EAE9E327-FA20-454E-8657-6AAB4A6A55B6}" destId="{263E2DD8-8068-445E-93B8-44EE995B8765}" srcOrd="0" destOrd="0" presId="urn:microsoft.com/office/officeart/2005/8/layout/hList2"/>
    <dgm:cxn modelId="{105A68D6-86EF-40FA-B9F8-3ACE95A6BBC9}" srcId="{50FE858F-223D-4004-A978-0019C5174265}" destId="{25FE1521-E17B-446B-880F-909520E5444E}" srcOrd="5" destOrd="0" parTransId="{28200CAA-E0B1-43F2-86FD-AA73A6C38C69}" sibTransId="{D3AB9D45-BECF-4D28-87CC-788D1623D34F}"/>
    <dgm:cxn modelId="{222FCC55-811F-45EB-BF1F-338188412F88}" type="presOf" srcId="{50FE858F-223D-4004-A978-0019C5174265}" destId="{84A2998C-5465-4BD0-9065-3F2CC9B9E1B7}" srcOrd="0" destOrd="0" presId="urn:microsoft.com/office/officeart/2005/8/layout/hList2"/>
    <dgm:cxn modelId="{2CB0B751-0D8A-4133-8AD8-5DF6ADE30663}" srcId="{C9A1A0CB-6C05-4E37-A313-F1FC6DF4CCEC}" destId="{9C6526A8-15CD-4257-B316-25341785FBC4}" srcOrd="2" destOrd="0" parTransId="{45085097-BF82-43BC-B7A2-31972EC1110B}" sibTransId="{B13B4145-71E1-4B53-B01E-739B4969FB9F}"/>
    <dgm:cxn modelId="{A9807498-76C3-4B93-B7E1-62455638A4DE}" type="presOf" srcId="{ED6D717C-062B-4B5A-A55E-B6E7A6454322}" destId="{E510BD9F-4C6E-44D5-A219-374E54D9D4DF}" srcOrd="0" destOrd="2" presId="urn:microsoft.com/office/officeart/2005/8/layout/hList2"/>
    <dgm:cxn modelId="{FC4734BD-8094-48F9-A57D-FA163570B8F1}" srcId="{C9A1A0CB-6C05-4E37-A313-F1FC6DF4CCEC}" destId="{67873C82-9406-4028-B65B-EC1DF3E49CC7}" srcOrd="1" destOrd="0" parTransId="{225D40A4-5782-4B5E-9220-FA9B42319F6F}" sibTransId="{1D1DCA66-34E1-427B-BB35-073B81F931F9}"/>
    <dgm:cxn modelId="{0B2808C1-D4F0-4B41-B486-319C5547E1D2}" type="presOf" srcId="{EB24F436-D4CD-446F-8C1D-DE618E20731A}" destId="{1BFBE076-0B7C-4885-8FAB-4A57EB7C5516}" srcOrd="0" destOrd="0" presId="urn:microsoft.com/office/officeart/2005/8/layout/hList2"/>
    <dgm:cxn modelId="{7D2B0691-F3CD-46B4-B043-1EA7EBCA7203}" srcId="{50FE858F-223D-4004-A978-0019C5174265}" destId="{ED6D717C-062B-4B5A-A55E-B6E7A6454322}" srcOrd="2" destOrd="0" parTransId="{C8FED5DB-336E-4AF0-B754-8AE55BC41059}" sibTransId="{9FA3709D-D554-4732-A8DD-19645DF83632}"/>
    <dgm:cxn modelId="{3B4A6194-6743-46CF-B35B-C0D57F16BA02}" type="presOf" srcId="{9C6526A8-15CD-4257-B316-25341785FBC4}" destId="{263E2DD8-8068-445E-93B8-44EE995B8765}" srcOrd="0" destOrd="2" presId="urn:microsoft.com/office/officeart/2005/8/layout/hList2"/>
    <dgm:cxn modelId="{3A67585D-D1B6-4143-BF2C-AAB6120D975D}" type="presOf" srcId="{25FE1521-E17B-446B-880F-909520E5444E}" destId="{E510BD9F-4C6E-44D5-A219-374E54D9D4DF}" srcOrd="0" destOrd="5" presId="urn:microsoft.com/office/officeart/2005/8/layout/hList2"/>
    <dgm:cxn modelId="{04378448-40D4-40A6-88C6-77FF5403B35A}" srcId="{EB24F436-D4CD-446F-8C1D-DE618E20731A}" destId="{50FE858F-223D-4004-A978-0019C5174265}" srcOrd="0" destOrd="0" parTransId="{49D3C7A6-20EE-4C8D-B044-DA8193FD78EB}" sibTransId="{1264782B-5ACB-4427-A7C6-19A828BA307F}"/>
    <dgm:cxn modelId="{C27212B7-3BBB-4591-8C6B-60A0514C8943}" srcId="{50FE858F-223D-4004-A978-0019C5174265}" destId="{B6E467D5-8041-4D8E-9136-B1769AEAF7C1}" srcOrd="4" destOrd="0" parTransId="{3957F19E-B1ED-434E-B052-80C629CA86F3}" sibTransId="{0F37C306-81EB-454B-A5E8-67130E0D636A}"/>
    <dgm:cxn modelId="{514CD44D-6A8A-4C85-9719-DBFB81047027}" srcId="{50FE858F-223D-4004-A978-0019C5174265}" destId="{8BF40842-8FC6-4ADE-83A7-B6CE042EFF59}" srcOrd="3" destOrd="0" parTransId="{ACA322BE-2C0A-41E0-891C-B966DD52E37E}" sibTransId="{EBD5108F-E9B6-4268-BBCE-6EACCCCFEDF5}"/>
    <dgm:cxn modelId="{993AA014-688D-424F-99C1-58D3D6577D3B}" srcId="{C9A1A0CB-6C05-4E37-A313-F1FC6DF4CCEC}" destId="{242F281C-F857-42A5-8AA0-FA51719A17D8}" srcOrd="5" destOrd="0" parTransId="{152E09DE-B035-4E6E-B6C6-44EE4A783F4F}" sibTransId="{68CF704B-3122-459C-916E-9568DFB64B16}"/>
    <dgm:cxn modelId="{214C5FC0-27E4-4132-AEA7-48C2225E0E5A}" type="presOf" srcId="{45973C11-27F5-48CC-9223-56DB5BFE0A7A}" destId="{263E2DD8-8068-445E-93B8-44EE995B8765}" srcOrd="0" destOrd="4" presId="urn:microsoft.com/office/officeart/2005/8/layout/hList2"/>
    <dgm:cxn modelId="{EA4FD830-C37A-4E4B-AB0F-9441F5DBD081}" type="presParOf" srcId="{1BFBE076-0B7C-4885-8FAB-4A57EB7C5516}" destId="{2F465B73-C39F-4563-A000-57F745F384DC}" srcOrd="0" destOrd="0" presId="urn:microsoft.com/office/officeart/2005/8/layout/hList2"/>
    <dgm:cxn modelId="{215168CA-4A48-4D81-895E-47B10C462483}" type="presParOf" srcId="{2F465B73-C39F-4563-A000-57F745F384DC}" destId="{62F8DD28-1CEC-49F8-90BE-B2660CC3563F}" srcOrd="0" destOrd="0" presId="urn:microsoft.com/office/officeart/2005/8/layout/hList2"/>
    <dgm:cxn modelId="{FBD5D270-C9C2-40FD-962A-741B346F37E2}" type="presParOf" srcId="{2F465B73-C39F-4563-A000-57F745F384DC}" destId="{E510BD9F-4C6E-44D5-A219-374E54D9D4DF}" srcOrd="1" destOrd="0" presId="urn:microsoft.com/office/officeart/2005/8/layout/hList2"/>
    <dgm:cxn modelId="{EF352661-2A60-4498-BE76-7244E75387CB}" type="presParOf" srcId="{2F465B73-C39F-4563-A000-57F745F384DC}" destId="{84A2998C-5465-4BD0-9065-3F2CC9B9E1B7}" srcOrd="2" destOrd="0" presId="urn:microsoft.com/office/officeart/2005/8/layout/hList2"/>
    <dgm:cxn modelId="{C53122BF-AC64-49FE-92C7-5DE7F0B36637}" type="presParOf" srcId="{1BFBE076-0B7C-4885-8FAB-4A57EB7C5516}" destId="{90232842-6D15-4AD8-AC9B-E663C48EBCD2}" srcOrd="1" destOrd="0" presId="urn:microsoft.com/office/officeart/2005/8/layout/hList2"/>
    <dgm:cxn modelId="{F23887EE-C01F-4747-8E85-8768F5D05C63}" type="presParOf" srcId="{1BFBE076-0B7C-4885-8FAB-4A57EB7C5516}" destId="{95745D47-76D6-445E-A567-B1C9B7183A28}" srcOrd="2" destOrd="0" presId="urn:microsoft.com/office/officeart/2005/8/layout/hList2"/>
    <dgm:cxn modelId="{E43FC890-3AEA-4FA2-A8D4-A1D5DA3E9C2C}" type="presParOf" srcId="{95745D47-76D6-445E-A567-B1C9B7183A28}" destId="{39A4FC08-13E4-4B05-B2A8-33B8A4C2725E}" srcOrd="0" destOrd="0" presId="urn:microsoft.com/office/officeart/2005/8/layout/hList2"/>
    <dgm:cxn modelId="{1F171F1B-68CF-4413-8BC9-8A82FB4FACE9}" type="presParOf" srcId="{95745D47-76D6-445E-A567-B1C9B7183A28}" destId="{263E2DD8-8068-445E-93B8-44EE995B8765}" srcOrd="1" destOrd="0" presId="urn:microsoft.com/office/officeart/2005/8/layout/hList2"/>
    <dgm:cxn modelId="{2CEA0890-B84E-4DB0-B323-EC6FA961F711}" type="presParOf" srcId="{95745D47-76D6-445E-A567-B1C9B7183A28}" destId="{60C46390-30FD-484A-B5EF-3E7219CEA604}" srcOrd="2" destOrd="0" presId="urn:microsoft.com/office/officeart/2005/8/layout/h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BB531BC-EA54-43C9-B4FA-88EC6E1B8360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4BC61B8-3FA8-4112-9234-BAFF306E4B93}">
      <dgm:prSet/>
      <dgm:spPr/>
      <dgm:t>
        <a:bodyPr/>
        <a:lstStyle/>
        <a:p>
          <a:pPr rtl="0"/>
          <a:r>
            <a:rPr lang="en-US" dirty="0" smtClean="0"/>
            <a:t>ALPR Supported Countries</a:t>
          </a:r>
          <a:endParaRPr lang="en-US" dirty="0"/>
        </a:p>
      </dgm:t>
    </dgm:pt>
    <dgm:pt modelId="{05773C5D-B5AA-428A-A801-23AD081C220A}" type="parTrans" cxnId="{642CB2E1-D91F-44CC-89FC-94D37FF03A54}">
      <dgm:prSet/>
      <dgm:spPr/>
      <dgm:t>
        <a:bodyPr/>
        <a:lstStyle/>
        <a:p>
          <a:endParaRPr lang="en-US"/>
        </a:p>
      </dgm:t>
    </dgm:pt>
    <dgm:pt modelId="{829C21A8-C88F-4FF7-ADBF-D8639133DD59}" type="sibTrans" cxnId="{642CB2E1-D91F-44CC-89FC-94D37FF03A54}">
      <dgm:prSet/>
      <dgm:spPr/>
      <dgm:t>
        <a:bodyPr/>
        <a:lstStyle/>
        <a:p>
          <a:endParaRPr lang="en-US"/>
        </a:p>
      </dgm:t>
    </dgm:pt>
    <dgm:pt modelId="{7D343F1F-FF8B-4948-ACF2-4A13AE6EFE1E}" type="pres">
      <dgm:prSet presAssocID="{0BB531BC-EA54-43C9-B4FA-88EC6E1B836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84D41F0-FC2C-4CEA-86F2-33C96A3BA759}" type="pres">
      <dgm:prSet presAssocID="{24BC61B8-3FA8-4112-9234-BAFF306E4B93}" presName="parentText" presStyleLbl="node1" presStyleIdx="0" presStyleCnt="1" custLinFactNeighborX="-11967" custLinFactNeighborY="-5238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4C07D7-906C-40DC-BD1C-DD13E2DEB443}" type="presOf" srcId="{24BC61B8-3FA8-4112-9234-BAFF306E4B93}" destId="{E84D41F0-FC2C-4CEA-86F2-33C96A3BA759}" srcOrd="0" destOrd="0" presId="urn:microsoft.com/office/officeart/2005/8/layout/vList2"/>
    <dgm:cxn modelId="{C28BD70C-1A71-4BD5-8FF1-C199FD367FE0}" type="presOf" srcId="{0BB531BC-EA54-43C9-B4FA-88EC6E1B8360}" destId="{7D343F1F-FF8B-4948-ACF2-4A13AE6EFE1E}" srcOrd="0" destOrd="0" presId="urn:microsoft.com/office/officeart/2005/8/layout/vList2"/>
    <dgm:cxn modelId="{642CB2E1-D91F-44CC-89FC-94D37FF03A54}" srcId="{0BB531BC-EA54-43C9-B4FA-88EC6E1B8360}" destId="{24BC61B8-3FA8-4112-9234-BAFF306E4B93}" srcOrd="0" destOrd="0" parTransId="{05773C5D-B5AA-428A-A801-23AD081C220A}" sibTransId="{829C21A8-C88F-4FF7-ADBF-D8639133DD59}"/>
    <dgm:cxn modelId="{637DF61B-04E1-45CC-9A62-50390E2BE455}" type="presParOf" srcId="{7D343F1F-FF8B-4948-ACF2-4A13AE6EFE1E}" destId="{E84D41F0-FC2C-4CEA-86F2-33C96A3BA75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E239F31-94F4-4AD2-96A4-0B9FBBF48C64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ADCF5A3-1DB0-484A-AFB8-AE8C24B8B58F}">
      <dgm:prSet/>
      <dgm:spPr/>
      <dgm:t>
        <a:bodyPr/>
        <a:lstStyle/>
        <a:p>
          <a:pPr rtl="0"/>
          <a:r>
            <a:rPr lang="en-US" dirty="0" smtClean="0"/>
            <a:t>Location &amp; Installation</a:t>
          </a:r>
          <a:endParaRPr lang="en-US" dirty="0"/>
        </a:p>
      </dgm:t>
    </dgm:pt>
    <dgm:pt modelId="{C781930A-7001-4186-B765-889BF8C19EFF}" type="parTrans" cxnId="{55D3E619-F93C-4757-842C-9123FD51F118}">
      <dgm:prSet/>
      <dgm:spPr/>
      <dgm:t>
        <a:bodyPr/>
        <a:lstStyle/>
        <a:p>
          <a:endParaRPr lang="en-US"/>
        </a:p>
      </dgm:t>
    </dgm:pt>
    <dgm:pt modelId="{DA983429-8DD9-4383-B95F-68AA21CEAA52}" type="sibTrans" cxnId="{55D3E619-F93C-4757-842C-9123FD51F118}">
      <dgm:prSet/>
      <dgm:spPr/>
      <dgm:t>
        <a:bodyPr/>
        <a:lstStyle/>
        <a:p>
          <a:endParaRPr lang="en-US"/>
        </a:p>
      </dgm:t>
    </dgm:pt>
    <dgm:pt modelId="{B6CE4136-C512-4F11-AB63-246D6D0D8B2E}" type="pres">
      <dgm:prSet presAssocID="{6E239F31-94F4-4AD2-96A4-0B9FBBF48C6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C831640-8215-4C7B-A3F1-5BBCC0BF3F86}" type="pres">
      <dgm:prSet presAssocID="{0ADCF5A3-1DB0-484A-AFB8-AE8C24B8B58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A5980F0-AA39-44ED-8FCB-1E86BE5C621F}" type="presOf" srcId="{0ADCF5A3-1DB0-484A-AFB8-AE8C24B8B58F}" destId="{9C831640-8215-4C7B-A3F1-5BBCC0BF3F86}" srcOrd="0" destOrd="0" presId="urn:microsoft.com/office/officeart/2005/8/layout/vList2"/>
    <dgm:cxn modelId="{DFB0062E-083D-42E9-AF2B-D4177B968734}" type="presOf" srcId="{6E239F31-94F4-4AD2-96A4-0B9FBBF48C64}" destId="{B6CE4136-C512-4F11-AB63-246D6D0D8B2E}" srcOrd="0" destOrd="0" presId="urn:microsoft.com/office/officeart/2005/8/layout/vList2"/>
    <dgm:cxn modelId="{55D3E619-F93C-4757-842C-9123FD51F118}" srcId="{6E239F31-94F4-4AD2-96A4-0B9FBBF48C64}" destId="{0ADCF5A3-1DB0-484A-AFB8-AE8C24B8B58F}" srcOrd="0" destOrd="0" parTransId="{C781930A-7001-4186-B765-889BF8C19EFF}" sibTransId="{DA983429-8DD9-4383-B95F-68AA21CEAA52}"/>
    <dgm:cxn modelId="{2BDF9631-3731-4445-AE83-28873104C04E}" type="presParOf" srcId="{B6CE4136-C512-4F11-AB63-246D6D0D8B2E}" destId="{9C831640-8215-4C7B-A3F1-5BBCC0BF3F8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366A67-83DB-4A49-B647-075A0515D741}">
      <dsp:nvSpPr>
        <dsp:cNvPr id="0" name=""/>
        <dsp:cNvSpPr/>
      </dsp:nvSpPr>
      <dsp:spPr>
        <a:xfrm>
          <a:off x="0" y="325427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6E0BA1-5159-4256-8989-83C0B536427E}">
      <dsp:nvSpPr>
        <dsp:cNvPr id="0" name=""/>
        <dsp:cNvSpPr/>
      </dsp:nvSpPr>
      <dsp:spPr>
        <a:xfrm>
          <a:off x="411480" y="59747"/>
          <a:ext cx="5760720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Applications Using ALPR Solution</a:t>
          </a:r>
          <a:endParaRPr lang="en-US" sz="1800" kern="1200" dirty="0"/>
        </a:p>
      </dsp:txBody>
      <dsp:txXfrm>
        <a:off x="437419" y="85686"/>
        <a:ext cx="5708842" cy="479482"/>
      </dsp:txXfrm>
    </dsp:sp>
    <dsp:sp modelId="{6A6E137B-5F37-4E02-AB33-A2CDF3B0DECE}">
      <dsp:nvSpPr>
        <dsp:cNvPr id="0" name=""/>
        <dsp:cNvSpPr/>
      </dsp:nvSpPr>
      <dsp:spPr>
        <a:xfrm>
          <a:off x="0" y="1141907"/>
          <a:ext cx="8229600" cy="136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74904" rIns="638708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Overview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Features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Demo Site</a:t>
          </a:r>
          <a:endParaRPr lang="en-US" sz="1800" kern="1200" dirty="0"/>
        </a:p>
      </dsp:txBody>
      <dsp:txXfrm>
        <a:off x="0" y="1141907"/>
        <a:ext cx="8229600" cy="1360800"/>
      </dsp:txXfrm>
    </dsp:sp>
    <dsp:sp modelId="{B380D0DE-F983-4E4B-8F71-99EDC5D818D3}">
      <dsp:nvSpPr>
        <dsp:cNvPr id="0" name=""/>
        <dsp:cNvSpPr/>
      </dsp:nvSpPr>
      <dsp:spPr>
        <a:xfrm>
          <a:off x="411480" y="876227"/>
          <a:ext cx="5760720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ALPR Application Suite (Multi-site Cloud Solution)</a:t>
          </a:r>
          <a:endParaRPr lang="en-US" sz="1800" kern="1200" dirty="0"/>
        </a:p>
      </dsp:txBody>
      <dsp:txXfrm>
        <a:off x="437419" y="902166"/>
        <a:ext cx="5708842" cy="479482"/>
      </dsp:txXfrm>
    </dsp:sp>
    <dsp:sp modelId="{78DF8C56-C285-4F5F-9740-CC08EA59786C}">
      <dsp:nvSpPr>
        <dsp:cNvPr id="0" name=""/>
        <dsp:cNvSpPr/>
      </dsp:nvSpPr>
      <dsp:spPr>
        <a:xfrm>
          <a:off x="0" y="2865588"/>
          <a:ext cx="8229600" cy="192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74904" rIns="638708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Overview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Products</a:t>
          </a:r>
          <a:endParaRPr lang="en-US" sz="18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Cameras</a:t>
          </a:r>
          <a:endParaRPr lang="en-US" sz="18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Standalone Servers</a:t>
          </a:r>
          <a:endParaRPr lang="en-US" sz="18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Software</a:t>
          </a:r>
          <a:endParaRPr lang="en-US" sz="1800" kern="1200" dirty="0"/>
        </a:p>
      </dsp:txBody>
      <dsp:txXfrm>
        <a:off x="0" y="2865588"/>
        <a:ext cx="8229600" cy="1927800"/>
      </dsp:txXfrm>
    </dsp:sp>
    <dsp:sp modelId="{9E09789B-8C7E-40BD-8A5E-430F32E26DA8}">
      <dsp:nvSpPr>
        <dsp:cNvPr id="0" name=""/>
        <dsp:cNvSpPr/>
      </dsp:nvSpPr>
      <dsp:spPr>
        <a:xfrm>
          <a:off x="411480" y="2599908"/>
          <a:ext cx="5760720" cy="5313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/>
            <a:t>ACTi’s </a:t>
          </a:r>
          <a:r>
            <a:rPr lang="en-US" sz="1800" kern="1200" dirty="0" smtClean="0"/>
            <a:t>ALPR Offering</a:t>
          </a:r>
          <a:endParaRPr lang="en-US" sz="1800" kern="1200"/>
        </a:p>
      </dsp:txBody>
      <dsp:txXfrm>
        <a:off x="437419" y="2625847"/>
        <a:ext cx="5708842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CAFC6F-83F5-438A-B8B6-6B00B5443782}">
      <dsp:nvSpPr>
        <dsp:cNvPr id="0" name=""/>
        <dsp:cNvSpPr/>
      </dsp:nvSpPr>
      <dsp:spPr>
        <a:xfrm>
          <a:off x="0" y="189122"/>
          <a:ext cx="5626968" cy="7112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ALPR System Architecture Overview</a:t>
          </a:r>
          <a:endParaRPr lang="en-US" sz="2800" kern="1200" dirty="0"/>
        </a:p>
      </dsp:txBody>
      <dsp:txXfrm>
        <a:off x="34718" y="223840"/>
        <a:ext cx="5557532" cy="6417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3E6717-E722-4B4D-BF20-A410952BA150}">
      <dsp:nvSpPr>
        <dsp:cNvPr id="0" name=""/>
        <dsp:cNvSpPr/>
      </dsp:nvSpPr>
      <dsp:spPr>
        <a:xfrm>
          <a:off x="0" y="63674"/>
          <a:ext cx="4572000" cy="10793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Camera Selection</a:t>
          </a:r>
          <a:endParaRPr lang="en-US" sz="4500" kern="1200" dirty="0"/>
        </a:p>
      </dsp:txBody>
      <dsp:txXfrm>
        <a:off x="52688" y="116362"/>
        <a:ext cx="4466624" cy="9739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3E6717-E722-4B4D-BF20-A410952BA150}">
      <dsp:nvSpPr>
        <dsp:cNvPr id="0" name=""/>
        <dsp:cNvSpPr/>
      </dsp:nvSpPr>
      <dsp:spPr>
        <a:xfrm>
          <a:off x="0" y="0"/>
          <a:ext cx="4572000" cy="114212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Camera Selection</a:t>
          </a:r>
        </a:p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Other suggested models</a:t>
          </a:r>
          <a:endParaRPr 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5754" y="55754"/>
        <a:ext cx="4460492" cy="10306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3E6717-E722-4B4D-BF20-A410952BA150}">
      <dsp:nvSpPr>
        <dsp:cNvPr id="0" name=""/>
        <dsp:cNvSpPr/>
      </dsp:nvSpPr>
      <dsp:spPr>
        <a:xfrm>
          <a:off x="0" y="0"/>
          <a:ext cx="4320480" cy="1141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External Illuminators</a:t>
          </a:r>
          <a:endParaRPr lang="en-US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5744" y="55744"/>
        <a:ext cx="4208992" cy="10304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A2998C-5465-4BD0-9065-3F2CC9B9E1B7}">
      <dsp:nvSpPr>
        <dsp:cNvPr id="0" name=""/>
        <dsp:cNvSpPr/>
      </dsp:nvSpPr>
      <dsp:spPr>
        <a:xfrm rot="16200000">
          <a:off x="-1211904" y="2133994"/>
          <a:ext cx="3169919" cy="637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562210" bIns="0" numCol="1" spcCol="1270" anchor="t" anchorCtr="0">
          <a:noAutofit/>
        </a:bodyPr>
        <a:lstStyle/>
        <a:p>
          <a:pPr lvl="0" algn="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LPR-110</a:t>
          </a:r>
          <a:endParaRPr lang="en-US" sz="4500" kern="1200" dirty="0"/>
        </a:p>
      </dsp:txBody>
      <dsp:txXfrm>
        <a:off x="-1211904" y="2133994"/>
        <a:ext cx="3169919" cy="637466"/>
      </dsp:txXfrm>
    </dsp:sp>
    <dsp:sp modelId="{E510BD9F-4C6E-44D5-A219-374E54D9D4DF}">
      <dsp:nvSpPr>
        <dsp:cNvPr id="0" name=""/>
        <dsp:cNvSpPr/>
      </dsp:nvSpPr>
      <dsp:spPr>
        <a:xfrm>
          <a:off x="691789" y="867767"/>
          <a:ext cx="3175259" cy="31699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562210" rIns="184912" bIns="184912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i="0" kern="1200" dirty="0" smtClean="0"/>
            <a:t>Ruggedized Server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Standalone ALPR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ALPR Server 2 Software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i="0" kern="1200" dirty="0" smtClean="0"/>
            <a:t>Maximum 2 SATA disks (Without Storage Disks) 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HDMI/USB/2-way audio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6 Channels supported</a:t>
          </a:r>
          <a:endParaRPr lang="en-US" sz="2000" kern="1200" dirty="0"/>
        </a:p>
      </dsp:txBody>
      <dsp:txXfrm>
        <a:off x="691789" y="867767"/>
        <a:ext cx="3175259" cy="3169919"/>
      </dsp:txXfrm>
    </dsp:sp>
    <dsp:sp modelId="{62F8DD28-1CEC-49F8-90BE-B2660CC3563F}">
      <dsp:nvSpPr>
        <dsp:cNvPr id="0" name=""/>
        <dsp:cNvSpPr/>
      </dsp:nvSpPr>
      <dsp:spPr>
        <a:xfrm>
          <a:off x="54322" y="26312"/>
          <a:ext cx="1274933" cy="12749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C46390-30FD-484A-B5EF-3E7219CEA604}">
      <dsp:nvSpPr>
        <dsp:cNvPr id="0" name=""/>
        <dsp:cNvSpPr/>
      </dsp:nvSpPr>
      <dsp:spPr>
        <a:xfrm rot="16200000">
          <a:off x="3433210" y="2133994"/>
          <a:ext cx="3169919" cy="637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562210" bIns="0" numCol="1" spcCol="1270" anchor="t" anchorCtr="0">
          <a:noAutofit/>
        </a:bodyPr>
        <a:lstStyle/>
        <a:p>
          <a:pPr lvl="0" algn="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LPR-120</a:t>
          </a:r>
          <a:endParaRPr lang="en-US" sz="4500" kern="1200" dirty="0"/>
        </a:p>
      </dsp:txBody>
      <dsp:txXfrm>
        <a:off x="3433210" y="2133994"/>
        <a:ext cx="3169919" cy="637466"/>
      </dsp:txXfrm>
    </dsp:sp>
    <dsp:sp modelId="{263E2DD8-8068-445E-93B8-44EE995B8765}">
      <dsp:nvSpPr>
        <dsp:cNvPr id="0" name=""/>
        <dsp:cNvSpPr/>
      </dsp:nvSpPr>
      <dsp:spPr>
        <a:xfrm>
          <a:off x="5336903" y="867767"/>
          <a:ext cx="3175259" cy="316991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562210" rIns="184912" bIns="184912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Rackmount Server (1U)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Standalone ALPR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ALPR Server 2 Software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i="0" kern="1200" dirty="0" smtClean="0"/>
            <a:t>Maximum 1 SATA disk (Without Storage Disk)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HDMI/USB/2-way audio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i="0" kern="1200" dirty="0" smtClean="0"/>
            <a:t>6 Channels supported </a:t>
          </a:r>
          <a:endParaRPr lang="en-US" sz="2000" kern="1200" dirty="0"/>
        </a:p>
      </dsp:txBody>
      <dsp:txXfrm>
        <a:off x="5336903" y="867767"/>
        <a:ext cx="3175259" cy="3169919"/>
      </dsp:txXfrm>
    </dsp:sp>
    <dsp:sp modelId="{39A4FC08-13E4-4B05-B2A8-33B8A4C2725E}">
      <dsp:nvSpPr>
        <dsp:cNvPr id="0" name=""/>
        <dsp:cNvSpPr/>
      </dsp:nvSpPr>
      <dsp:spPr>
        <a:xfrm>
          <a:off x="4699437" y="26312"/>
          <a:ext cx="1274933" cy="1274933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D41F0-FC2C-4CEA-86F2-33C96A3BA759}">
      <dsp:nvSpPr>
        <dsp:cNvPr id="0" name=""/>
        <dsp:cNvSpPr/>
      </dsp:nvSpPr>
      <dsp:spPr>
        <a:xfrm>
          <a:off x="0" y="0"/>
          <a:ext cx="4211960" cy="6715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ALPR Supported Countries</a:t>
          </a:r>
          <a:endParaRPr lang="en-US" sz="2800" kern="1200" dirty="0"/>
        </a:p>
      </dsp:txBody>
      <dsp:txXfrm>
        <a:off x="32784" y="32784"/>
        <a:ext cx="4146392" cy="60601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4588" y="687388"/>
            <a:ext cx="4568825" cy="34274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45227-0B6F-49FE-BFFC-50995E38720F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3325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0089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1339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1743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6745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8068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0067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7218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4754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225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6639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C4DC6-3334-4195-BC46-ED4395D38EA4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33945-11EA-4EE7-99A5-A52509D85EF0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Picture 2" descr="G:\90. Personal\Samantha.Hu\ACTi Slides Layout (1)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68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942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hyperlink" Target="http://vas.acti.com/VAS/VAS_Client/index.aspx" TargetMode="Externa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microsoft.com/office/2007/relationships/hdphoto" Target="../media/hdphoto2.wdp"/><Relationship Id="rId7" Type="http://schemas.openxmlformats.org/officeDocument/2006/relationships/diagramColors" Target="../diagrams/colors3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Layout" Target="../diagrams/layout4.xml"/><Relationship Id="rId7" Type="http://schemas.openxmlformats.org/officeDocument/2006/relationships/hyperlink" Target="http://www.acti.com/productmatrix/share/2607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cti.com/products/spec/share/2550" TargetMode="Externa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hyperlink" Target="http://www.acti.com/products/spec/share/2606" TargetMode="Externa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33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6512" y="1484784"/>
            <a:ext cx="9165076" cy="2234679"/>
          </a:xfrm>
        </p:spPr>
        <p:txBody>
          <a:bodyPr>
            <a:noAutofit/>
          </a:bodyPr>
          <a:lstStyle/>
          <a:p>
            <a:r>
              <a:rPr lang="en-US" altLang="en-US" sz="3600" b="1" dirty="0" smtClean="0">
                <a:latin typeface="Open Sans" pitchFamily="34" charset="0"/>
                <a:ea typeface="新細明體" pitchFamily="18" charset="-120"/>
              </a:rPr>
              <a:t>ALPR </a:t>
            </a:r>
            <a:br>
              <a:rPr lang="en-US" altLang="en-US" sz="3600" b="1" dirty="0" smtClean="0">
                <a:latin typeface="Open Sans" pitchFamily="34" charset="0"/>
                <a:ea typeface="新細明體" pitchFamily="18" charset="-120"/>
              </a:rPr>
            </a:br>
            <a:r>
              <a:rPr lang="en-US" altLang="en-US" sz="3600" b="1" dirty="0" smtClean="0">
                <a:latin typeface="Open Sans" pitchFamily="34" charset="0"/>
                <a:ea typeface="新細明體" pitchFamily="18" charset="-120"/>
              </a:rPr>
              <a:t>(Automated License Plate </a:t>
            </a:r>
            <a:r>
              <a:rPr lang="en-US" altLang="en-US" sz="3600" b="1" dirty="0">
                <a:latin typeface="Open Sans" pitchFamily="34" charset="0"/>
                <a:ea typeface="新細明體" pitchFamily="18" charset="-120"/>
              </a:rPr>
              <a:t>Recognition)</a:t>
            </a:r>
            <a:br>
              <a:rPr lang="en-US" altLang="en-US" sz="3600" b="1" dirty="0">
                <a:latin typeface="Open Sans" pitchFamily="34" charset="0"/>
                <a:ea typeface="新細明體" pitchFamily="18" charset="-120"/>
              </a:rPr>
            </a:br>
            <a:r>
              <a:rPr lang="en-US" altLang="en-US" sz="3600" b="1" dirty="0" smtClean="0">
                <a:latin typeface="Open Sans" pitchFamily="34" charset="0"/>
                <a:ea typeface="新細明體" pitchFamily="18" charset="-120"/>
              </a:rPr>
              <a:t>Solutions</a:t>
            </a:r>
            <a:endParaRPr lang="en-US" sz="3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07975" y="6093296"/>
            <a:ext cx="2480320" cy="625624"/>
          </a:xfrm>
        </p:spPr>
        <p:txBody>
          <a:bodyPr>
            <a:normAutofit/>
          </a:bodyPr>
          <a:lstStyle/>
          <a:p>
            <a:r>
              <a:rPr lang="en-US" sz="2400" smtClean="0"/>
              <a:t>2016-May</a:t>
            </a:r>
            <a:endParaRPr lang="en-US" sz="2400" dirty="0"/>
          </a:p>
        </p:txBody>
      </p:sp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2" descr="C:\Users\rc.gonzalez\Downloads\ALPR_Server_2_Transparent_Edition_Icon_510x510_20141029.png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78"/>
          <a:stretch/>
        </p:blipFill>
        <p:spPr bwMode="auto">
          <a:xfrm>
            <a:off x="-828600" y="2276872"/>
            <a:ext cx="4964023" cy="383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2988848"/>
              </p:ext>
            </p:extLst>
          </p:nvPr>
        </p:nvGraphicFramePr>
        <p:xfrm>
          <a:off x="457200" y="1600200"/>
          <a:ext cx="8229600" cy="4853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119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字方塊 2"/>
          <p:cNvSpPr txBox="1"/>
          <p:nvPr/>
        </p:nvSpPr>
        <p:spPr>
          <a:xfrm>
            <a:off x="460876" y="4289028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2400" dirty="0" smtClean="0"/>
              <a:t>How can I lower my </a:t>
            </a:r>
            <a:r>
              <a:rPr lang="en-US" altLang="zh-TW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investment</a:t>
            </a:r>
            <a:r>
              <a:rPr lang="en-US" altLang="zh-TW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2400" dirty="0" smtClean="0"/>
              <a:t>for a dedicated IP surveillance system in the entrance area?</a:t>
            </a:r>
            <a:endParaRPr lang="en-US" altLang="zh-TW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2400" dirty="0" smtClean="0"/>
              <a:t>How can I </a:t>
            </a:r>
            <a:r>
              <a:rPr lang="en-US" altLang="zh-TW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automatically</a:t>
            </a:r>
            <a:r>
              <a:rPr lang="en-US" altLang="zh-TW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2400" dirty="0" smtClean="0"/>
              <a:t>open the gate for VIP customers and employees in </a:t>
            </a:r>
            <a:r>
              <a:rPr lang="en-US" altLang="zh-TW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real-time</a:t>
            </a:r>
            <a:r>
              <a:rPr lang="en-US" altLang="zh-TW" sz="2400" dirty="0" smtClean="0"/>
              <a:t>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2400" dirty="0" smtClean="0"/>
              <a:t>How can I </a:t>
            </a:r>
            <a:r>
              <a:rPr lang="en-US" altLang="zh-TW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promptly</a:t>
            </a:r>
            <a:r>
              <a:rPr lang="en-US" altLang="zh-TW" sz="2400" dirty="0" smtClean="0">
                <a:solidFill>
                  <a:srgbClr val="C00000"/>
                </a:solidFill>
              </a:rPr>
              <a:t> </a:t>
            </a:r>
            <a:r>
              <a:rPr lang="en-US" altLang="zh-TW" sz="2400" dirty="0" smtClean="0"/>
              <a:t>receive alarms for </a:t>
            </a:r>
            <a:r>
              <a:rPr lang="en-US" altLang="zh-TW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vehicles in a blacklist</a:t>
            </a:r>
            <a:r>
              <a:rPr lang="en-US" altLang="zh-TW" sz="2400" dirty="0" smtClean="0"/>
              <a:t>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737665" y="524693"/>
            <a:ext cx="5233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Challenges you’re facing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28291"/>
            <a:ext cx="2927442" cy="2590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23673"/>
            <a:ext cx="3648075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379287"/>
            <a:ext cx="2378949" cy="1767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41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79712" y="0"/>
            <a:ext cx="7596336" cy="1143000"/>
          </a:xfrm>
        </p:spPr>
        <p:txBody>
          <a:bodyPr>
            <a:noAutofit/>
          </a:bodyPr>
          <a:lstStyle/>
          <a:p>
            <a:r>
              <a:rPr lang="en-US" altLang="zh-TW" sz="2800" dirty="0" smtClean="0"/>
              <a:t>Automatic License Plate Recognition </a:t>
            </a:r>
            <a:r>
              <a:rPr lang="en-US" altLang="zh-TW" sz="2800" dirty="0"/>
              <a:t/>
            </a:r>
            <a:br>
              <a:rPr lang="en-US" altLang="zh-TW" sz="2800" dirty="0"/>
            </a:br>
            <a:r>
              <a:rPr lang="en-US" altLang="zh-TW" sz="2800" dirty="0" smtClean="0"/>
              <a:t>ALPR Solution Application</a:t>
            </a:r>
            <a:endParaRPr lang="zh-TW" alt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38537"/>
            <a:ext cx="2466486" cy="1428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497" y="2753299"/>
            <a:ext cx="2448272" cy="143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02" y="4538737"/>
            <a:ext cx="2450984" cy="161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38736"/>
            <a:ext cx="2463849" cy="1613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3"/>
          <p:cNvSpPr/>
          <p:nvPr/>
        </p:nvSpPr>
        <p:spPr>
          <a:xfrm>
            <a:off x="390417" y="1916832"/>
            <a:ext cx="56217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few </a:t>
            </a:r>
            <a:r>
              <a:rPr lang="en-US" sz="20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cameras </a:t>
            </a:r>
            <a:r>
              <a:rPr lang="en-US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X  </a:t>
            </a:r>
            <a:r>
              <a:rPr lang="en-US" sz="20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 locations</a:t>
            </a:r>
            <a:r>
              <a:rPr lang="en-US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0417" y="1196752"/>
            <a:ext cx="7349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Ideal for Parking lots and Entrance Gates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18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492896"/>
            <a:ext cx="7234626" cy="1362075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ALPR Application Suite (Multi-site Cloud Solution)</a:t>
            </a:r>
          </a:p>
        </p:txBody>
      </p:sp>
    </p:spTree>
    <p:extLst>
      <p:ext uri="{BB962C8B-B14F-4D97-AF65-F5344CB8AC3E}">
        <p14:creationId xmlns:p14="http://schemas.microsoft.com/office/powerpoint/2010/main" val="101669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stCxn id="8" idx="0"/>
            <a:endCxn id="34" idx="1"/>
          </p:cNvCxnSpPr>
          <p:nvPr/>
        </p:nvCxnSpPr>
        <p:spPr>
          <a:xfrm>
            <a:off x="7015360" y="2775768"/>
            <a:ext cx="869008" cy="1068443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橢圓 69"/>
          <p:cNvSpPr/>
          <p:nvPr/>
        </p:nvSpPr>
        <p:spPr>
          <a:xfrm>
            <a:off x="1035058" y="3598777"/>
            <a:ext cx="1383495" cy="1296144"/>
          </a:xfrm>
          <a:prstGeom prst="ellipse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橢圓 69"/>
          <p:cNvSpPr/>
          <p:nvPr/>
        </p:nvSpPr>
        <p:spPr>
          <a:xfrm>
            <a:off x="3035939" y="4030825"/>
            <a:ext cx="1383495" cy="1296144"/>
          </a:xfrm>
          <a:prstGeom prst="ellipse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7197" y="274638"/>
            <a:ext cx="4639139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Architecture Overview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圖片 34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1383" y="1510545"/>
            <a:ext cx="609739" cy="609739"/>
          </a:xfrm>
          <a:prstGeom prst="rect">
            <a:avLst/>
          </a:prstGeom>
        </p:spPr>
      </p:pic>
      <p:sp>
        <p:nvSpPr>
          <p:cNvPr id="5" name="文字方塊 82"/>
          <p:cNvSpPr txBox="1"/>
          <p:nvPr/>
        </p:nvSpPr>
        <p:spPr>
          <a:xfrm>
            <a:off x="747026" y="2086609"/>
            <a:ext cx="1071570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ACTi ALPR </a:t>
            </a:r>
            <a:r>
              <a:rPr lang="en-US" altLang="zh-TW" sz="1200" dirty="0" smtClean="0"/>
              <a:t>Server 2</a:t>
            </a:r>
            <a:endParaRPr lang="en-US" altLang="zh-TW" sz="1200" dirty="0" smtClean="0"/>
          </a:p>
        </p:txBody>
      </p:sp>
      <p:pic>
        <p:nvPicPr>
          <p:cNvPr id="6" name="圖片 63" descr="camer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651" y="2086609"/>
            <a:ext cx="714375" cy="657225"/>
          </a:xfrm>
          <a:prstGeom prst="rect">
            <a:avLst/>
          </a:prstGeom>
        </p:spPr>
      </p:pic>
      <p:sp>
        <p:nvSpPr>
          <p:cNvPr id="11" name="文字方塊 82"/>
          <p:cNvSpPr txBox="1"/>
          <p:nvPr/>
        </p:nvSpPr>
        <p:spPr>
          <a:xfrm>
            <a:off x="-99970" y="2734681"/>
            <a:ext cx="1071570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ACTi Camera</a:t>
            </a:r>
          </a:p>
        </p:txBody>
      </p:sp>
      <p:sp>
        <p:nvSpPr>
          <p:cNvPr id="10" name="橢圓 69"/>
          <p:cNvSpPr/>
          <p:nvPr/>
        </p:nvSpPr>
        <p:spPr>
          <a:xfrm>
            <a:off x="531002" y="2014601"/>
            <a:ext cx="1383495" cy="1296144"/>
          </a:xfrm>
          <a:prstGeom prst="ellipse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" name="群組 2"/>
          <p:cNvGrpSpPr/>
          <p:nvPr/>
        </p:nvGrpSpPr>
        <p:grpSpPr>
          <a:xfrm>
            <a:off x="4070750" y="1484784"/>
            <a:ext cx="2947066" cy="2159037"/>
            <a:chOff x="3857182" y="1447653"/>
            <a:chExt cx="2947066" cy="2159037"/>
          </a:xfrm>
        </p:grpSpPr>
        <p:sp>
          <p:nvSpPr>
            <p:cNvPr id="8" name="Cloud 7"/>
            <p:cNvSpPr/>
            <p:nvPr/>
          </p:nvSpPr>
          <p:spPr>
            <a:xfrm>
              <a:off x="3857182" y="1870583"/>
              <a:ext cx="2947066" cy="1736107"/>
            </a:xfrm>
            <a:prstGeom prst="cloud">
              <a:avLst/>
            </a:prstGeom>
            <a:solidFill>
              <a:schemeClr val="bg1"/>
            </a:solidFill>
            <a:ln w="28575"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203410" y="1447653"/>
              <a:ext cx="25732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ACTi Cloud MAS</a:t>
              </a:r>
              <a:endParaRPr 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13" name="圖片 35" descr="6613058071431286073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5139514" y="2204864"/>
              <a:ext cx="504056" cy="504056"/>
            </a:xfrm>
            <a:prstGeom prst="rect">
              <a:avLst/>
            </a:prstGeom>
          </p:spPr>
        </p:pic>
      </p:grpSp>
      <p:sp>
        <p:nvSpPr>
          <p:cNvPr id="14" name="TextBox 13"/>
          <p:cNvSpPr txBox="1"/>
          <p:nvPr/>
        </p:nvSpPr>
        <p:spPr>
          <a:xfrm>
            <a:off x="891042" y="2734681"/>
            <a:ext cx="712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Site 1</a:t>
            </a:r>
            <a:endParaRPr 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圖片 34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33431" y="3598777"/>
            <a:ext cx="609739" cy="609739"/>
          </a:xfrm>
          <a:prstGeom prst="rect">
            <a:avLst/>
          </a:prstGeom>
        </p:spPr>
      </p:pic>
      <p:sp>
        <p:nvSpPr>
          <p:cNvPr id="16" name="文字方塊 82"/>
          <p:cNvSpPr txBox="1"/>
          <p:nvPr/>
        </p:nvSpPr>
        <p:spPr>
          <a:xfrm>
            <a:off x="1259632" y="4174841"/>
            <a:ext cx="1071570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/>
              <a:t>ACTi ALPR Server 2</a:t>
            </a:r>
          </a:p>
        </p:txBody>
      </p:sp>
      <p:pic>
        <p:nvPicPr>
          <p:cNvPr id="17" name="圖片 63" descr="camer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1002" y="3958817"/>
            <a:ext cx="714375" cy="657225"/>
          </a:xfrm>
          <a:prstGeom prst="rect">
            <a:avLst/>
          </a:prstGeom>
        </p:spPr>
      </p:pic>
      <p:sp>
        <p:nvSpPr>
          <p:cNvPr id="18" name="文字方塊 82"/>
          <p:cNvSpPr txBox="1"/>
          <p:nvPr/>
        </p:nvSpPr>
        <p:spPr>
          <a:xfrm>
            <a:off x="323528" y="4689930"/>
            <a:ext cx="1071570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ACTi Camera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02739" y="4750905"/>
            <a:ext cx="712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Site 2</a:t>
            </a:r>
            <a:endParaRPr 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" name="圖片 34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97727" y="4285182"/>
            <a:ext cx="609739" cy="609739"/>
          </a:xfrm>
          <a:prstGeom prst="rect">
            <a:avLst/>
          </a:prstGeom>
        </p:spPr>
      </p:pic>
      <p:sp>
        <p:nvSpPr>
          <p:cNvPr id="22" name="文字方塊 82"/>
          <p:cNvSpPr txBox="1"/>
          <p:nvPr/>
        </p:nvSpPr>
        <p:spPr>
          <a:xfrm>
            <a:off x="3123290" y="4320598"/>
            <a:ext cx="1071570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/>
              <a:t>ACTi ALPR Server 2</a:t>
            </a:r>
          </a:p>
        </p:txBody>
      </p:sp>
      <p:pic>
        <p:nvPicPr>
          <p:cNvPr id="23" name="圖片 63" descr="camer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47226" y="4525728"/>
            <a:ext cx="714375" cy="657225"/>
          </a:xfrm>
          <a:prstGeom prst="rect">
            <a:avLst/>
          </a:prstGeom>
        </p:spPr>
      </p:pic>
      <p:sp>
        <p:nvSpPr>
          <p:cNvPr id="24" name="文字方塊 82"/>
          <p:cNvSpPr txBox="1"/>
          <p:nvPr/>
        </p:nvSpPr>
        <p:spPr>
          <a:xfrm>
            <a:off x="2468425" y="5338002"/>
            <a:ext cx="1071570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ACTi Camera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483330" y="4957637"/>
            <a:ext cx="747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Site N</a:t>
            </a:r>
            <a:endParaRPr 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4408" y="5805264"/>
            <a:ext cx="6275784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prstClr val="white"/>
                </a:solidFill>
              </a:rPr>
              <a:t>ACTi </a:t>
            </a:r>
            <a:r>
              <a:rPr lang="en-US" sz="2800" dirty="0" smtClean="0">
                <a:solidFill>
                  <a:prstClr val="white"/>
                </a:solidFill>
              </a:rPr>
              <a:t>Cloud MAS:</a:t>
            </a:r>
            <a:br>
              <a:rPr lang="en-US" sz="2800" dirty="0" smtClean="0">
                <a:solidFill>
                  <a:prstClr val="white"/>
                </a:solidFill>
              </a:rPr>
            </a:br>
            <a:r>
              <a:rPr lang="en-US" sz="2800" dirty="0" smtClean="0">
                <a:solidFill>
                  <a:prstClr val="white"/>
                </a:solidFill>
              </a:rPr>
              <a:t>ALPR Application Suite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684940" y="1141213"/>
            <a:ext cx="1330301" cy="369332"/>
          </a:xfrm>
          <a:prstGeom prst="rect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Clients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1" name="Straight Connector 30"/>
          <p:cNvCxnSpPr>
            <a:stCxn id="8" idx="0"/>
            <a:endCxn id="1026" idx="1"/>
          </p:cNvCxnSpPr>
          <p:nvPr/>
        </p:nvCxnSpPr>
        <p:spPr>
          <a:xfrm>
            <a:off x="7015360" y="2775768"/>
            <a:ext cx="973643" cy="132863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圖片 16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84368" y="3539341"/>
            <a:ext cx="609739" cy="609739"/>
          </a:xfrm>
          <a:prstGeom prst="rect">
            <a:avLst/>
          </a:prstGeom>
        </p:spPr>
      </p:pic>
      <p:cxnSp>
        <p:nvCxnSpPr>
          <p:cNvPr id="38" name="Straight Connector 37"/>
          <p:cNvCxnSpPr>
            <a:stCxn id="8" idx="0"/>
            <a:endCxn id="33" idx="1"/>
          </p:cNvCxnSpPr>
          <p:nvPr/>
        </p:nvCxnSpPr>
        <p:spPr>
          <a:xfrm flipV="1">
            <a:off x="7015360" y="2044011"/>
            <a:ext cx="1085032" cy="731757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圖片 16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00392" y="1739141"/>
            <a:ext cx="609739" cy="609739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4303043" y="2852936"/>
            <a:ext cx="2573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ALPR Application Suite</a:t>
            </a:r>
            <a:endParaRPr lang="en-US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6" name="Straight Connector 35"/>
          <p:cNvCxnSpPr>
            <a:stCxn id="10" idx="6"/>
            <a:endCxn id="8" idx="2"/>
          </p:cNvCxnSpPr>
          <p:nvPr/>
        </p:nvCxnSpPr>
        <p:spPr>
          <a:xfrm>
            <a:off x="1914497" y="2662673"/>
            <a:ext cx="2165394" cy="113095"/>
          </a:xfrm>
          <a:prstGeom prst="line">
            <a:avLst/>
          </a:prstGeom>
          <a:ln>
            <a:prstDash val="dash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9" idx="6"/>
            <a:endCxn id="8" idx="2"/>
          </p:cNvCxnSpPr>
          <p:nvPr/>
        </p:nvCxnSpPr>
        <p:spPr>
          <a:xfrm flipV="1">
            <a:off x="2418553" y="2775768"/>
            <a:ext cx="1661338" cy="1471081"/>
          </a:xfrm>
          <a:prstGeom prst="line">
            <a:avLst/>
          </a:prstGeom>
          <a:ln>
            <a:prstDash val="dash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25" idx="0"/>
            <a:endCxn id="8" idx="2"/>
          </p:cNvCxnSpPr>
          <p:nvPr/>
        </p:nvCxnSpPr>
        <p:spPr>
          <a:xfrm flipV="1">
            <a:off x="3727687" y="2775768"/>
            <a:ext cx="352204" cy="1255057"/>
          </a:xfrm>
          <a:prstGeom prst="line">
            <a:avLst/>
          </a:prstGeom>
          <a:ln>
            <a:prstDash val="dash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965711" y="2309357"/>
            <a:ext cx="945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Internet</a:t>
            </a:r>
            <a:endParaRPr lang="en-US" dirty="0"/>
          </a:p>
        </p:txBody>
      </p:sp>
      <p:pic>
        <p:nvPicPr>
          <p:cNvPr id="1026" name="Picture 2" descr="https://cdn2.iconfinder.com/data/icons/business-209/512/iPad-51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003" y="2492896"/>
            <a:ext cx="831469" cy="83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39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268982" y="1501487"/>
            <a:ext cx="8551490" cy="91940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>
                <a:solidFill>
                  <a:prstClr val="white"/>
                </a:solidFill>
              </a:rPr>
              <a:t>Manages data coming from unlimited number of ALPR analysis </a:t>
            </a:r>
            <a:r>
              <a:rPr lang="en-US" altLang="zh-TW" sz="2400" dirty="0">
                <a:solidFill>
                  <a:prstClr val="white"/>
                </a:solidFill>
              </a:rPr>
              <a:t>through unlimited </a:t>
            </a:r>
            <a:r>
              <a:rPr lang="en-US" altLang="zh-TW" sz="2400" dirty="0" smtClean="0">
                <a:solidFill>
                  <a:prstClr val="white"/>
                </a:solidFill>
              </a:rPr>
              <a:t>ALPR servers </a:t>
            </a:r>
            <a:endParaRPr lang="zh-TW" altLang="en-US" sz="24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45109" y="6205327"/>
            <a:ext cx="3499099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Multi-Channel , Multi-Site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47664" y="6205328"/>
            <a:ext cx="123283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Scalable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567931" y="6205328"/>
            <a:ext cx="2252541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Unified Solution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3809" y="6207695"/>
            <a:ext cx="918841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Cloud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13"/>
          <a:stretch/>
        </p:blipFill>
        <p:spPr bwMode="auto">
          <a:xfrm>
            <a:off x="380070" y="2420888"/>
            <a:ext cx="8368394" cy="2152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3995936" y="260648"/>
            <a:ext cx="4824536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prstClr val="white"/>
                </a:solidFill>
              </a:rPr>
              <a:t>ACTi </a:t>
            </a:r>
            <a:r>
              <a:rPr lang="en-US" sz="2800" dirty="0" smtClean="0">
                <a:solidFill>
                  <a:prstClr val="white"/>
                </a:solidFill>
              </a:rPr>
              <a:t>Cloud MAS:</a:t>
            </a:r>
            <a:br>
              <a:rPr lang="en-US" sz="2800" dirty="0" smtClean="0">
                <a:solidFill>
                  <a:prstClr val="white"/>
                </a:solidFill>
              </a:rPr>
            </a:br>
            <a:r>
              <a:rPr lang="en-US" sz="2800" dirty="0" smtClean="0">
                <a:solidFill>
                  <a:prstClr val="white"/>
                </a:solidFill>
              </a:rPr>
              <a:t>ALPR Application Suite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0069" y="4953942"/>
            <a:ext cx="4479963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ALPR analysis is performed on local servers  and Cloud MAS is used for Operational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60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2" y="1556792"/>
            <a:ext cx="3165636" cy="2868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28936" y="1124744"/>
            <a:ext cx="1970856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BO" sz="2000" b="1" dirty="0">
                <a:solidFill>
                  <a:prstClr val="white"/>
                </a:solidFill>
              </a:rPr>
              <a:t>ACTI </a:t>
            </a:r>
            <a:r>
              <a:rPr lang="es-BO" sz="2000" b="1" dirty="0" smtClean="0">
                <a:solidFill>
                  <a:prstClr val="white"/>
                </a:solidFill>
              </a:rPr>
              <a:t>Cloud MAS</a:t>
            </a:r>
            <a:endParaRPr lang="es-BO" sz="2000" b="1" dirty="0">
              <a:solidFill>
                <a:prstClr val="white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67370"/>
              </p:ext>
            </p:extLst>
          </p:nvPr>
        </p:nvGraphicFramePr>
        <p:xfrm>
          <a:off x="3563888" y="1331600"/>
          <a:ext cx="5410200" cy="34747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410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noProof="0" dirty="0" smtClean="0"/>
                        <a:t>Functions</a:t>
                      </a:r>
                      <a:endParaRPr lang="en-US" sz="2000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2000" dirty="0" smtClean="0"/>
                        <a:t>ALPR Real Time Analysis Results </a:t>
                      </a:r>
                      <a:r>
                        <a:rPr lang="en-US" sz="2000" baseline="0" dirty="0" smtClean="0"/>
                        <a:t>from different ALPR servers into single layout</a:t>
                      </a:r>
                      <a:endParaRPr lang="en-US" sz="20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sz="2000" dirty="0" smtClean="0"/>
                        <a:t>-</a:t>
                      </a:r>
                      <a:r>
                        <a:rPr lang="es-BO" sz="2000" baseline="0" dirty="0" smtClean="0"/>
                        <a:t> </a:t>
                      </a:r>
                      <a:r>
                        <a:rPr lang="en-US" sz="2000" baseline="0" dirty="0" smtClean="0"/>
                        <a:t>Blacklist Management</a:t>
                      </a:r>
                      <a:endParaRPr lang="en-US" sz="2000" dirty="0"/>
                    </a:p>
                  </a:txBody>
                  <a:tcPr/>
                </a:tc>
              </a:tr>
              <a:tr h="3876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-Real Time Notifications </a:t>
                      </a:r>
                      <a:endParaRPr lang="en-US" sz="2000" dirty="0"/>
                    </a:p>
                  </a:txBody>
                  <a:tcPr/>
                </a:tc>
              </a:tr>
              <a:tr h="3876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sz="2000" dirty="0" smtClean="0"/>
                        <a:t>-</a:t>
                      </a:r>
                      <a:r>
                        <a:rPr lang="en-US" sz="2000" dirty="0" smtClean="0"/>
                        <a:t>Traffic</a:t>
                      </a:r>
                      <a:r>
                        <a:rPr lang="en-US" sz="2000" baseline="0" dirty="0" smtClean="0"/>
                        <a:t> Performance Analysis Reports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sz="2000" dirty="0" smtClean="0"/>
                        <a:t>-</a:t>
                      </a:r>
                      <a:r>
                        <a:rPr lang="en-US" sz="2000" dirty="0" smtClean="0"/>
                        <a:t>Export Report Data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sz="2000" dirty="0" smtClean="0"/>
                        <a:t>-</a:t>
                      </a:r>
                      <a:r>
                        <a:rPr lang="en-US" sz="2000" dirty="0" smtClean="0"/>
                        <a:t>User management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sz="2000" dirty="0" smtClean="0"/>
                        <a:t>-</a:t>
                      </a:r>
                      <a:r>
                        <a:rPr lang="es-BO" sz="2000" dirty="0" err="1" smtClean="0"/>
                        <a:t>User</a:t>
                      </a:r>
                      <a:r>
                        <a:rPr lang="es-BO" sz="2000" dirty="0" smtClean="0"/>
                        <a:t> </a:t>
                      </a:r>
                      <a:r>
                        <a:rPr lang="en-US" sz="2000" dirty="0" smtClean="0"/>
                        <a:t>Log</a:t>
                      </a:r>
                      <a:r>
                        <a:rPr lang="en-US" sz="2000" baseline="0" dirty="0" smtClean="0"/>
                        <a:t> reports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2897798"/>
            <a:ext cx="3086100" cy="1539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53000" y="5940764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 Upcoming Functions</a:t>
            </a:r>
            <a:endParaRPr lang="en-US" dirty="0"/>
          </a:p>
        </p:txBody>
      </p:sp>
      <p:sp>
        <p:nvSpPr>
          <p:cNvPr id="9" name="Flowchart: Alternate Process 8"/>
          <p:cNvSpPr/>
          <p:nvPr/>
        </p:nvSpPr>
        <p:spPr>
          <a:xfrm>
            <a:off x="35495" y="5477544"/>
            <a:ext cx="4248473" cy="1191816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Cloud Demo Site:</a:t>
            </a:r>
          </a:p>
          <a:p>
            <a:r>
              <a:rPr lang="en-US" sz="1600" dirty="0" smtClean="0">
                <a:hlinkClick r:id="rId5"/>
              </a:rPr>
              <a:t>http</a:t>
            </a:r>
            <a:r>
              <a:rPr lang="en-US" sz="1600" dirty="0">
                <a:hlinkClick r:id="rId5"/>
              </a:rPr>
              <a:t>://</a:t>
            </a:r>
            <a:r>
              <a:rPr lang="en-US" sz="1600" dirty="0" smtClean="0">
                <a:hlinkClick r:id="rId5"/>
              </a:rPr>
              <a:t>vas.acti.com/VAS/VAS_Client/index.aspx</a:t>
            </a:r>
            <a:endParaRPr lang="en-US" sz="1600" dirty="0" smtClean="0"/>
          </a:p>
          <a:p>
            <a:endParaRPr lang="en-US" sz="1600" dirty="0"/>
          </a:p>
          <a:p>
            <a:r>
              <a:rPr lang="en-US" sz="1600" dirty="0" smtClean="0"/>
              <a:t>Credentials: admin/123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365104"/>
            <a:ext cx="3431003" cy="965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795" y="4873429"/>
            <a:ext cx="4200661" cy="1984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3995936" y="260648"/>
            <a:ext cx="4824536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prstClr val="white"/>
                </a:solidFill>
              </a:rPr>
              <a:t>ACTi </a:t>
            </a:r>
            <a:r>
              <a:rPr lang="en-US" sz="2800" dirty="0" smtClean="0">
                <a:solidFill>
                  <a:prstClr val="white"/>
                </a:solidFill>
              </a:rPr>
              <a:t>Cloud MAS:</a:t>
            </a:r>
            <a:br>
              <a:rPr lang="en-US" sz="2800" dirty="0" smtClean="0">
                <a:solidFill>
                  <a:prstClr val="white"/>
                </a:solidFill>
              </a:rPr>
            </a:br>
            <a:r>
              <a:rPr lang="en-US" sz="2800" dirty="0" smtClean="0">
                <a:solidFill>
                  <a:prstClr val="white"/>
                </a:solidFill>
              </a:rPr>
              <a:t>ALPR Application Suite</a:t>
            </a:r>
            <a:endParaRPr lang="en-US" sz="2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03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41" y="1844824"/>
            <a:ext cx="8170167" cy="13620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ALPR solution for</a:t>
            </a:r>
            <a:br>
              <a:rPr lang="en-US" dirty="0" smtClean="0"/>
            </a:br>
            <a:r>
              <a:rPr lang="en-US" dirty="0" smtClean="0"/>
              <a:t>Automatic License Plate Recognition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78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2132856"/>
            <a:ext cx="8712968" cy="38164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424948403"/>
              </p:ext>
            </p:extLst>
          </p:nvPr>
        </p:nvGraphicFramePr>
        <p:xfrm>
          <a:off x="3131840" y="341784"/>
          <a:ext cx="5626968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1663350" y="2276872"/>
            <a:ext cx="6941098" cy="3528392"/>
            <a:chOff x="1879374" y="2276872"/>
            <a:chExt cx="6941098" cy="3528392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763"/>
            <a:stretch/>
          </p:blipFill>
          <p:spPr bwMode="auto">
            <a:xfrm>
              <a:off x="1879374" y="2276872"/>
              <a:ext cx="6941098" cy="3528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4" name="Picture 2" descr="https://encrypted-tbn0.gstatic.com/images?q=tbn:ANd9GcQkO6cLifslmy9bAAbTUuqRdhIJWMsxK9ekjG9rDVJFET5dUp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8232" y="2348880"/>
              <a:ext cx="690442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https://encrypted-tbn0.gstatic.com/images?q=tbn:ANd9GcQkO6cLifslmy9bAAbTUuqRdhIJWMsxK9ekjG9rDVJFET5dUp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8232" y="2996952"/>
              <a:ext cx="690442" cy="6774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s://encrypted-tbn0.gstatic.com/images?q=tbn:ANd9GcQkO6cLifslmy9bAAbTUuqRdhIJWMsxK9ekjG9rDVJFET5dUp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8232" y="3759696"/>
              <a:ext cx="690442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s://encrypted-tbn0.gstatic.com/images?q=tbn:ANd9GcQkO6cLifslmy9bAAbTUuqRdhIJWMsxK9ekjG9rDVJFET5dUp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8232" y="4407768"/>
              <a:ext cx="690442" cy="6774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https://encrypted-tbn0.gstatic.com/images?q=tbn:ANd9GcQkO6cLifslmy9bAAbTUuqRdhIJWMsxK9ekjG9rDVJFET5dUp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9998" y="4509120"/>
              <a:ext cx="690442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s://encrypted-tbn0.gstatic.com/images?q=tbn:ANd9GcQkO6cLifslmy9bAAbTUuqRdhIJWMsxK9ekjG9rDVJFET5dUp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9998" y="5085184"/>
              <a:ext cx="690442" cy="6774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6" descr="https://encrypted-tbn3.gstatic.com/images?q=tbn:ANd9GcRxhKopAV8d_2JLCDh9rJfQ3-C3QkQfT4IU00DkFm7ASz_sA5p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5118" y="2852936"/>
            <a:ext cx="1388570" cy="68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s://encrypted-tbn3.gstatic.com/images?q=tbn:ANd9GcRxhKopAV8d_2JLCDh9rJfQ3-C3QkQfT4IU00DkFm7ASz_sA5p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4035225"/>
            <a:ext cx="1388570" cy="68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s://encrypted-tbn3.gstatic.com/images?q=tbn:ANd9GcRxhKopAV8d_2JLCDh9rJfQ3-C3QkQfT4IU00DkFm7ASz_sA5p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75656" y="5157192"/>
            <a:ext cx="1388570" cy="68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572000" y="4088105"/>
            <a:ext cx="769763" cy="26161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100" dirty="0" smtClean="0"/>
              <a:t>LAN/WAN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1273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653" l="263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256" y="1268760"/>
            <a:ext cx="4064745" cy="319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36791472"/>
              </p:ext>
            </p:extLst>
          </p:nvPr>
        </p:nvGraphicFramePr>
        <p:xfrm>
          <a:off x="457200" y="5166320"/>
          <a:ext cx="45720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I45 (Bullet Camera)</a:t>
            </a:r>
          </a:p>
          <a:p>
            <a:pPr lvl="1"/>
            <a:r>
              <a:rPr lang="en-US" dirty="0" smtClean="0"/>
              <a:t>2MP Bullet camera</a:t>
            </a:r>
          </a:p>
          <a:p>
            <a:pPr lvl="1"/>
            <a:r>
              <a:rPr lang="en-US" dirty="0" smtClean="0"/>
              <a:t>SLLS low light enhancement</a:t>
            </a:r>
          </a:p>
          <a:p>
            <a:pPr lvl="1"/>
            <a:r>
              <a:rPr lang="en-US" dirty="0" smtClean="0"/>
              <a:t>Extreme WDR (145dB)</a:t>
            </a:r>
          </a:p>
          <a:p>
            <a:pPr lvl="1"/>
            <a:r>
              <a:rPr lang="en-US" dirty="0" smtClean="0"/>
              <a:t>Adaptive IR</a:t>
            </a:r>
          </a:p>
          <a:p>
            <a:pPr lvl="1"/>
            <a:r>
              <a:rPr lang="en-US" dirty="0" smtClean="0"/>
              <a:t>Integrated mounting option</a:t>
            </a:r>
          </a:p>
          <a:p>
            <a:pPr marL="0" indent="0">
              <a:buNone/>
            </a:pPr>
            <a:r>
              <a:rPr lang="en-US" sz="2400" dirty="0"/>
              <a:t>	</a:t>
            </a:r>
          </a:p>
        </p:txBody>
      </p:sp>
      <p:sp>
        <p:nvSpPr>
          <p:cNvPr id="5" name="爆炸 2 4"/>
          <p:cNvSpPr/>
          <p:nvPr/>
        </p:nvSpPr>
        <p:spPr>
          <a:xfrm>
            <a:off x="4139952" y="116114"/>
            <a:ext cx="4860032" cy="1800718"/>
          </a:xfrm>
          <a:prstGeom prst="irregularSeal2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600" b="1" dirty="0" smtClean="0">
                <a:solidFill>
                  <a:schemeClr val="bg1"/>
                </a:solidFill>
              </a:rPr>
              <a:t>Recommended model for ALPR Solution</a:t>
            </a:r>
            <a:endParaRPr lang="zh-TW" alt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42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37414556"/>
              </p:ext>
            </p:extLst>
          </p:nvPr>
        </p:nvGraphicFramePr>
        <p:xfrm>
          <a:off x="4211960" y="260648"/>
          <a:ext cx="45720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686800" cy="83819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2MP or above to ensure the pixel per inch/meter of the license plates.</a:t>
            </a:r>
          </a:p>
          <a:p>
            <a:pPr marL="0" indent="0">
              <a:buNone/>
            </a:pPr>
            <a:r>
              <a:rPr lang="en-US" dirty="0" smtClean="0"/>
              <a:t>Low light &amp; </a:t>
            </a:r>
            <a:r>
              <a:rPr lang="en-US" dirty="0"/>
              <a:t>c</a:t>
            </a:r>
            <a:r>
              <a:rPr lang="en-US" dirty="0" smtClean="0"/>
              <a:t>omplicated light would be recommended for better quality.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89338" y="5877272"/>
            <a:ext cx="44106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See more information here</a:t>
            </a:r>
            <a:r>
              <a:rPr lang="en-US" sz="1400" b="1" dirty="0"/>
              <a:t>: </a:t>
            </a:r>
            <a:r>
              <a:rPr lang="en-US" sz="1400" b="1" dirty="0">
                <a:hlinkClick r:id="rId7"/>
              </a:rPr>
              <a:t>http://</a:t>
            </a:r>
            <a:r>
              <a:rPr lang="en-US" sz="1400" b="1" dirty="0" smtClean="0">
                <a:hlinkClick r:id="rId7"/>
              </a:rPr>
              <a:t>www.acti.com/productmatrix/share/2607</a:t>
            </a:r>
            <a:endParaRPr lang="en-US" sz="1400" b="1" dirty="0" smtClean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34" y="2420888"/>
            <a:ext cx="7434315" cy="323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518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" y="1703873"/>
            <a:ext cx="8999362" cy="278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177203111"/>
              </p:ext>
            </p:extLst>
          </p:nvPr>
        </p:nvGraphicFramePr>
        <p:xfrm>
          <a:off x="4283968" y="260648"/>
          <a:ext cx="432048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/>
          <p:nvPr/>
        </p:nvSpPr>
        <p:spPr>
          <a:xfrm>
            <a:off x="179512" y="4941168"/>
            <a:ext cx="5040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/>
              <a:t>More information:</a:t>
            </a:r>
          </a:p>
          <a:p>
            <a:r>
              <a:rPr lang="en-US" sz="1600" b="1" dirty="0" smtClean="0">
                <a:hlinkClick r:id="rId8"/>
              </a:rPr>
              <a:t>http</a:t>
            </a:r>
            <a:r>
              <a:rPr lang="en-US" sz="1600" b="1" dirty="0">
                <a:hlinkClick r:id="rId8"/>
              </a:rPr>
              <a:t>://</a:t>
            </a:r>
            <a:r>
              <a:rPr lang="en-US" sz="1600" b="1" dirty="0" smtClean="0">
                <a:hlinkClick r:id="rId8"/>
              </a:rPr>
              <a:t>www.acti.com/products/spec/share/2550</a:t>
            </a:r>
            <a:endParaRPr lang="en-US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234262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867980"/>
            <a:ext cx="5410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www.acti.com/products/spec/share/2606</a:t>
            </a:r>
            <a:endParaRPr lang="en-US" dirty="0" smtClean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730881331"/>
              </p:ext>
            </p:extLst>
          </p:nvPr>
        </p:nvGraphicFramePr>
        <p:xfrm>
          <a:off x="181978" y="1397000"/>
          <a:ext cx="856648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9512" y="5579948"/>
            <a:ext cx="1469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Specs details: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726371" y="260648"/>
            <a:ext cx="6526149" cy="839474"/>
            <a:chOff x="40979" y="-2065969"/>
            <a:chExt cx="5050493" cy="839474"/>
          </a:xfrm>
        </p:grpSpPr>
        <p:sp>
          <p:nvSpPr>
            <p:cNvPr id="7" name="Rounded Rectangle 6"/>
            <p:cNvSpPr/>
            <p:nvPr/>
          </p:nvSpPr>
          <p:spPr>
            <a:xfrm>
              <a:off x="54259" y="-2065969"/>
              <a:ext cx="4645223" cy="83947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4"/>
            <p:cNvSpPr/>
            <p:nvPr/>
          </p:nvSpPr>
          <p:spPr>
            <a:xfrm>
              <a:off x="40979" y="-2065969"/>
              <a:ext cx="5050493" cy="7575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0" tIns="133350" rIns="133350" bIns="133350" numCol="1" spcCol="1270" anchor="ctr" anchorCtr="0">
              <a:noAutofit/>
            </a:bodyPr>
            <a:lstStyle/>
            <a:p>
              <a:r>
                <a:rPr 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ACTi ALPR Standalone Servers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5320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901" y="2514245"/>
            <a:ext cx="2429837" cy="1346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27684" y="1290645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Plugins</a:t>
            </a: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252" y="1670110"/>
            <a:ext cx="3040334" cy="2395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36331" y="1268760"/>
            <a:ext cx="2153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>
              <a:defRPr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Device Management</a:t>
            </a:r>
          </a:p>
        </p:txBody>
      </p:sp>
      <p:pic>
        <p:nvPicPr>
          <p:cNvPr id="6" name="圖片 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9197" y="3675868"/>
            <a:ext cx="5478948" cy="2921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-36512" y="3275692"/>
            <a:ext cx="3097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Analysis Results &amp; Export Data</a:t>
            </a:r>
          </a:p>
        </p:txBody>
      </p:sp>
      <p:pic>
        <p:nvPicPr>
          <p:cNvPr id="10" name="Picture 2" descr="C:\Users\rc.gonzalez\Downloads\ALPR_Server_2_Transparent_Edition_Icon_510x510_20141029.pn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-349156"/>
            <a:ext cx="1617916" cy="161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949479" y="836712"/>
            <a:ext cx="2231033" cy="47120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ALPR Server 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67" y="1659977"/>
            <a:ext cx="2366533" cy="1499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79512" y="1299937"/>
            <a:ext cx="273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>
              <a:defRPr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Windows 10 UI style (tiles)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440" y="4137747"/>
            <a:ext cx="4952672" cy="238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4"/>
          <p:cNvSpPr/>
          <p:nvPr/>
        </p:nvSpPr>
        <p:spPr>
          <a:xfrm>
            <a:off x="3009353" y="242792"/>
            <a:ext cx="3578871" cy="75751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spcFirstLastPara="0" vert="horz" wrap="square" lIns="133350" tIns="133350" rIns="133350" bIns="133350" numCol="1" spcCol="1270" anchor="ctr" anchorCtr="0">
            <a:no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ALPR Server 2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Software</a:t>
            </a:r>
          </a:p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Features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88224" y="1628800"/>
            <a:ext cx="22874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i="1" dirty="0" smtClean="0"/>
              <a:t>Blacklists &amp; Whitelists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i="1" dirty="0" smtClean="0"/>
              <a:t>Remote Notifications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i="1" dirty="0" smtClean="0"/>
              <a:t>Trigger alarms 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189031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5220072" y="4509120"/>
            <a:ext cx="3386251" cy="201622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 smtClean="0">
                <a:solidFill>
                  <a:srgbClr val="FF0000"/>
                </a:solidFill>
              </a:rPr>
              <a:t>Canada</a:t>
            </a:r>
          </a:p>
          <a:p>
            <a:r>
              <a:rPr lang="en-US" sz="1800" b="1" dirty="0" smtClean="0">
                <a:solidFill>
                  <a:srgbClr val="FF0000"/>
                </a:solidFill>
              </a:rPr>
              <a:t>Switzerland</a:t>
            </a:r>
          </a:p>
          <a:p>
            <a:r>
              <a:rPr lang="en-US" sz="1800" b="1" dirty="0" smtClean="0">
                <a:solidFill>
                  <a:srgbClr val="FF0000"/>
                </a:solidFill>
              </a:rPr>
              <a:t>New Zeeland</a:t>
            </a:r>
          </a:p>
          <a:p>
            <a:r>
              <a:rPr lang="en-US" sz="1800" b="1" dirty="0" smtClean="0">
                <a:solidFill>
                  <a:srgbClr val="FF0000"/>
                </a:solidFill>
              </a:rPr>
              <a:t>Mongolia</a:t>
            </a:r>
          </a:p>
          <a:p>
            <a:r>
              <a:rPr lang="en-US" sz="1800" b="1" dirty="0" smtClean="0">
                <a:solidFill>
                  <a:srgbClr val="FF0000"/>
                </a:solidFill>
              </a:rPr>
              <a:t>Indonesia</a:t>
            </a:r>
          </a:p>
          <a:p>
            <a:r>
              <a:rPr lang="en-US" sz="1800" b="1" dirty="0" smtClean="0">
                <a:solidFill>
                  <a:srgbClr val="FF0000"/>
                </a:solidFill>
              </a:rPr>
              <a:t>Saudi Arabia</a:t>
            </a:r>
          </a:p>
          <a:p>
            <a:r>
              <a:rPr lang="en-US" sz="1800" b="1" dirty="0" smtClean="0">
                <a:solidFill>
                  <a:srgbClr val="FF0000"/>
                </a:solidFill>
              </a:rPr>
              <a:t>Ecuador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69894896"/>
              </p:ext>
            </p:extLst>
          </p:nvPr>
        </p:nvGraphicFramePr>
        <p:xfrm>
          <a:off x="4464496" y="197768"/>
          <a:ext cx="4211960" cy="854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2736"/>
            <a:ext cx="4038600" cy="568863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North America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1800" dirty="0"/>
              <a:t>United </a:t>
            </a:r>
            <a:r>
              <a:rPr lang="en-US" sz="1800" dirty="0" smtClean="0"/>
              <a:t>states</a:t>
            </a:r>
            <a:endParaRPr lang="en-US" sz="2000" dirty="0" smtClean="0"/>
          </a:p>
          <a:p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Europe</a:t>
            </a:r>
          </a:p>
          <a:p>
            <a:pPr lvl="1"/>
            <a:r>
              <a:rPr lang="en-US" sz="1800" dirty="0" smtClean="0"/>
              <a:t>UK</a:t>
            </a:r>
          </a:p>
          <a:p>
            <a:pPr lvl="1"/>
            <a:r>
              <a:rPr lang="en-US" sz="1800" dirty="0" smtClean="0"/>
              <a:t>Ireland</a:t>
            </a:r>
          </a:p>
          <a:p>
            <a:pPr lvl="1"/>
            <a:r>
              <a:rPr lang="en-US" sz="1800" dirty="0" smtClean="0"/>
              <a:t>Spain</a:t>
            </a:r>
          </a:p>
          <a:p>
            <a:pPr lvl="1"/>
            <a:r>
              <a:rPr lang="en-US" sz="1800" dirty="0" smtClean="0"/>
              <a:t>Hungary</a:t>
            </a:r>
          </a:p>
          <a:p>
            <a:pPr lvl="1"/>
            <a:r>
              <a:rPr lang="en-US" sz="1800" dirty="0" smtClean="0"/>
              <a:t>Malta</a:t>
            </a:r>
          </a:p>
          <a:p>
            <a:pPr lvl="1"/>
            <a:r>
              <a:rPr lang="en-US" sz="1800" dirty="0" smtClean="0"/>
              <a:t>Italy</a:t>
            </a:r>
          </a:p>
          <a:p>
            <a:pPr lvl="1"/>
            <a:r>
              <a:rPr lang="en-US" sz="1800" dirty="0" smtClean="0"/>
              <a:t>Slovakia</a:t>
            </a:r>
          </a:p>
          <a:p>
            <a:pPr lvl="1"/>
            <a:r>
              <a:rPr lang="en-US" sz="1800" dirty="0" smtClean="0"/>
              <a:t>Czech Republic</a:t>
            </a:r>
          </a:p>
          <a:p>
            <a:pPr lvl="1"/>
            <a:r>
              <a:rPr lang="en-US" sz="1800" dirty="0" smtClean="0"/>
              <a:t>Denmark</a:t>
            </a:r>
          </a:p>
          <a:p>
            <a:pPr lvl="1"/>
            <a:r>
              <a:rPr lang="en-US" sz="1800" dirty="0" smtClean="0"/>
              <a:t>Poland</a:t>
            </a:r>
            <a:br>
              <a:rPr lang="en-US" sz="1800" dirty="0" smtClean="0"/>
            </a:br>
            <a:r>
              <a:rPr lang="en-US" sz="1800" dirty="0" smtClean="0"/>
              <a:t>Romania</a:t>
            </a:r>
          </a:p>
          <a:p>
            <a:pPr lvl="1"/>
            <a:r>
              <a:rPr lang="en-US" sz="1800" dirty="0" smtClean="0"/>
              <a:t>European Union (Generic)</a:t>
            </a:r>
          </a:p>
          <a:p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Latin America</a:t>
            </a:r>
          </a:p>
          <a:p>
            <a:pPr lvl="1"/>
            <a:r>
              <a:rPr lang="en-US" sz="1800" dirty="0" smtClean="0"/>
              <a:t>Mexico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40932" y="1117848"/>
            <a:ext cx="4038600" cy="30050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Asia &amp; Pacific</a:t>
            </a:r>
          </a:p>
          <a:p>
            <a:pPr lvl="1"/>
            <a:r>
              <a:rPr lang="en-US" sz="3300" dirty="0">
                <a:solidFill>
                  <a:schemeClr val="lt1"/>
                </a:solidFill>
              </a:rPr>
              <a:t>Taiwan</a:t>
            </a:r>
          </a:p>
          <a:p>
            <a:pPr lvl="1"/>
            <a:r>
              <a:rPr lang="en-US" sz="3300" dirty="0">
                <a:solidFill>
                  <a:schemeClr val="lt1"/>
                </a:solidFill>
              </a:rPr>
              <a:t>Russia</a:t>
            </a:r>
          </a:p>
          <a:p>
            <a:pPr lvl="1"/>
            <a:r>
              <a:rPr lang="en-US" sz="3300" dirty="0">
                <a:solidFill>
                  <a:schemeClr val="lt1"/>
                </a:solidFill>
              </a:rPr>
              <a:t>Georgia</a:t>
            </a:r>
          </a:p>
          <a:p>
            <a:pPr lvl="1"/>
            <a:r>
              <a:rPr lang="en-US" sz="3300" dirty="0">
                <a:solidFill>
                  <a:schemeClr val="lt1"/>
                </a:solidFill>
              </a:rPr>
              <a:t>Hong Kong</a:t>
            </a:r>
          </a:p>
          <a:p>
            <a:pPr lvl="1"/>
            <a:r>
              <a:rPr lang="en-US" sz="3300" dirty="0">
                <a:solidFill>
                  <a:schemeClr val="lt1"/>
                </a:solidFill>
              </a:rPr>
              <a:t>Australia</a:t>
            </a:r>
          </a:p>
          <a:p>
            <a:r>
              <a:rPr lang="en-US" sz="36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Middle East &amp; Africa</a:t>
            </a:r>
          </a:p>
          <a:p>
            <a:pPr lvl="1"/>
            <a:r>
              <a:rPr lang="en-US" sz="3300" dirty="0">
                <a:solidFill>
                  <a:schemeClr val="lt1"/>
                </a:solidFill>
              </a:rPr>
              <a:t>Jordan</a:t>
            </a:r>
          </a:p>
          <a:p>
            <a:pPr lvl="1"/>
            <a:r>
              <a:rPr lang="en-US" sz="3300" dirty="0">
                <a:solidFill>
                  <a:schemeClr val="lt1"/>
                </a:solidFill>
              </a:rPr>
              <a:t>Oman</a:t>
            </a:r>
          </a:p>
          <a:p>
            <a:pPr lvl="1"/>
            <a:r>
              <a:rPr lang="en-US" sz="3300" dirty="0">
                <a:solidFill>
                  <a:schemeClr val="lt1"/>
                </a:solidFill>
              </a:rPr>
              <a:t>Tanzania</a:t>
            </a:r>
          </a:p>
          <a:p>
            <a:pPr lvl="1"/>
            <a:endParaRPr lang="en-US" sz="20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6588819" y="4355907"/>
            <a:ext cx="1943621" cy="40862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Upcoming in 2016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796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Thank you!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2262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stCxn id="8" idx="0"/>
            <a:endCxn id="34" idx="1"/>
          </p:cNvCxnSpPr>
          <p:nvPr/>
        </p:nvCxnSpPr>
        <p:spPr>
          <a:xfrm>
            <a:off x="7015360" y="2775768"/>
            <a:ext cx="724992" cy="1068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橢圓 69"/>
          <p:cNvSpPr/>
          <p:nvPr/>
        </p:nvSpPr>
        <p:spPr>
          <a:xfrm>
            <a:off x="1035058" y="3598777"/>
            <a:ext cx="1383495" cy="1296144"/>
          </a:xfrm>
          <a:prstGeom prst="ellipse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橢圓 69"/>
          <p:cNvSpPr/>
          <p:nvPr/>
        </p:nvSpPr>
        <p:spPr>
          <a:xfrm>
            <a:off x="3035939" y="4030825"/>
            <a:ext cx="1383495" cy="1296144"/>
          </a:xfrm>
          <a:prstGeom prst="ellipse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7197" y="116632"/>
            <a:ext cx="4639139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Optional Architecture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圖片 34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1383" y="1510545"/>
            <a:ext cx="609739" cy="609739"/>
          </a:xfrm>
          <a:prstGeom prst="rect">
            <a:avLst/>
          </a:prstGeom>
        </p:spPr>
      </p:pic>
      <p:sp>
        <p:nvSpPr>
          <p:cNvPr id="5" name="文字方塊 82"/>
          <p:cNvSpPr txBox="1"/>
          <p:nvPr/>
        </p:nvSpPr>
        <p:spPr>
          <a:xfrm>
            <a:off x="747026" y="2086609"/>
            <a:ext cx="1071570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ACTi ALPR Standalone Server</a:t>
            </a:r>
          </a:p>
        </p:txBody>
      </p:sp>
      <p:pic>
        <p:nvPicPr>
          <p:cNvPr id="6" name="圖片 63" descr="camer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651" y="2086609"/>
            <a:ext cx="714375" cy="657225"/>
          </a:xfrm>
          <a:prstGeom prst="rect">
            <a:avLst/>
          </a:prstGeom>
        </p:spPr>
      </p:pic>
      <p:sp>
        <p:nvSpPr>
          <p:cNvPr id="11" name="文字方塊 82"/>
          <p:cNvSpPr txBox="1"/>
          <p:nvPr/>
        </p:nvSpPr>
        <p:spPr>
          <a:xfrm>
            <a:off x="-99970" y="2734681"/>
            <a:ext cx="1071570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ACTi Camera</a:t>
            </a:r>
          </a:p>
        </p:txBody>
      </p:sp>
      <p:sp>
        <p:nvSpPr>
          <p:cNvPr id="10" name="橢圓 69"/>
          <p:cNvSpPr/>
          <p:nvPr/>
        </p:nvSpPr>
        <p:spPr>
          <a:xfrm>
            <a:off x="531002" y="2014601"/>
            <a:ext cx="1383495" cy="1296144"/>
          </a:xfrm>
          <a:prstGeom prst="ellipse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42"/>
          <p:cNvSpPr/>
          <p:nvPr/>
        </p:nvSpPr>
        <p:spPr>
          <a:xfrm>
            <a:off x="1692768" y="1448242"/>
            <a:ext cx="3088934" cy="2860909"/>
          </a:xfrm>
          <a:prstGeom prst="ellipse">
            <a:avLst/>
          </a:prstGeom>
          <a:solidFill>
            <a:schemeClr val="bg1"/>
          </a:solidFill>
          <a:ln w="285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</a:t>
            </a:r>
          </a:p>
        </p:txBody>
      </p:sp>
      <p:grpSp>
        <p:nvGrpSpPr>
          <p:cNvPr id="3" name="群組 2"/>
          <p:cNvGrpSpPr/>
          <p:nvPr/>
        </p:nvGrpSpPr>
        <p:grpSpPr>
          <a:xfrm>
            <a:off x="4070750" y="1484784"/>
            <a:ext cx="2947066" cy="2159037"/>
            <a:chOff x="3857182" y="1447653"/>
            <a:chExt cx="2947066" cy="2159037"/>
          </a:xfrm>
        </p:grpSpPr>
        <p:sp>
          <p:nvSpPr>
            <p:cNvPr id="8" name="Cloud 7"/>
            <p:cNvSpPr/>
            <p:nvPr/>
          </p:nvSpPr>
          <p:spPr>
            <a:xfrm>
              <a:off x="3857182" y="1870583"/>
              <a:ext cx="2947066" cy="1736107"/>
            </a:xfrm>
            <a:prstGeom prst="cloud">
              <a:avLst/>
            </a:prstGeom>
            <a:solidFill>
              <a:schemeClr val="bg1"/>
            </a:solidFill>
            <a:ln w="28575"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203410" y="1447653"/>
              <a:ext cx="25732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Local Server MAS</a:t>
              </a:r>
              <a:endParaRPr 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13" name="圖片 35" descr="6613058071431286073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5139514" y="2204864"/>
              <a:ext cx="504056" cy="504056"/>
            </a:xfrm>
            <a:prstGeom prst="rect">
              <a:avLst/>
            </a:prstGeom>
          </p:spPr>
        </p:pic>
      </p:grpSp>
      <p:sp>
        <p:nvSpPr>
          <p:cNvPr id="14" name="TextBox 13"/>
          <p:cNvSpPr txBox="1"/>
          <p:nvPr/>
        </p:nvSpPr>
        <p:spPr>
          <a:xfrm>
            <a:off x="891042" y="2734681"/>
            <a:ext cx="712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Site 1</a:t>
            </a:r>
            <a:endParaRPr 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圖片 34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33431" y="3598777"/>
            <a:ext cx="609739" cy="609739"/>
          </a:xfrm>
          <a:prstGeom prst="rect">
            <a:avLst/>
          </a:prstGeom>
        </p:spPr>
      </p:pic>
      <p:sp>
        <p:nvSpPr>
          <p:cNvPr id="16" name="文字方塊 82"/>
          <p:cNvSpPr txBox="1"/>
          <p:nvPr/>
        </p:nvSpPr>
        <p:spPr>
          <a:xfrm>
            <a:off x="1259632" y="4174841"/>
            <a:ext cx="1071570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ACTi ALPR Standalone Server</a:t>
            </a:r>
          </a:p>
        </p:txBody>
      </p:sp>
      <p:pic>
        <p:nvPicPr>
          <p:cNvPr id="17" name="圖片 63" descr="camer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1002" y="3958817"/>
            <a:ext cx="714375" cy="657225"/>
          </a:xfrm>
          <a:prstGeom prst="rect">
            <a:avLst/>
          </a:prstGeom>
        </p:spPr>
      </p:pic>
      <p:sp>
        <p:nvSpPr>
          <p:cNvPr id="18" name="文字方塊 82"/>
          <p:cNvSpPr txBox="1"/>
          <p:nvPr/>
        </p:nvSpPr>
        <p:spPr>
          <a:xfrm>
            <a:off x="323528" y="4689930"/>
            <a:ext cx="1071570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ACTi Camera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02739" y="4750905"/>
            <a:ext cx="712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Site 2</a:t>
            </a:r>
            <a:endParaRPr 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" name="圖片 34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97727" y="4285182"/>
            <a:ext cx="609739" cy="609739"/>
          </a:xfrm>
          <a:prstGeom prst="rect">
            <a:avLst/>
          </a:prstGeom>
        </p:spPr>
      </p:pic>
      <p:sp>
        <p:nvSpPr>
          <p:cNvPr id="22" name="文字方塊 82"/>
          <p:cNvSpPr txBox="1"/>
          <p:nvPr/>
        </p:nvSpPr>
        <p:spPr>
          <a:xfrm>
            <a:off x="3123290" y="4320598"/>
            <a:ext cx="1071570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ACTi ALPR Standalone Server</a:t>
            </a:r>
          </a:p>
        </p:txBody>
      </p:sp>
      <p:pic>
        <p:nvPicPr>
          <p:cNvPr id="23" name="圖片 63" descr="camer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47226" y="4525728"/>
            <a:ext cx="714375" cy="657225"/>
          </a:xfrm>
          <a:prstGeom prst="rect">
            <a:avLst/>
          </a:prstGeom>
        </p:spPr>
      </p:pic>
      <p:sp>
        <p:nvSpPr>
          <p:cNvPr id="24" name="文字方塊 82"/>
          <p:cNvSpPr txBox="1"/>
          <p:nvPr/>
        </p:nvSpPr>
        <p:spPr>
          <a:xfrm>
            <a:off x="2468425" y="5338002"/>
            <a:ext cx="1071570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 smtClean="0"/>
              <a:t>ACTi Camera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483330" y="4957637"/>
            <a:ext cx="747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Site N</a:t>
            </a:r>
            <a:endParaRPr 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4408" y="5805264"/>
            <a:ext cx="8195812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prstClr val="white"/>
                </a:solidFill>
              </a:rPr>
              <a:t>On particular project request, the ALPR Application Suite can be installed in a local Server</a:t>
            </a:r>
            <a:endParaRPr lang="en-US" sz="2800" dirty="0">
              <a:solidFill>
                <a:prstClr val="white"/>
              </a:solidFill>
            </a:endParaRPr>
          </a:p>
        </p:txBody>
      </p:sp>
      <p:pic>
        <p:nvPicPr>
          <p:cNvPr id="28" name="圖片 16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40352" y="1633458"/>
            <a:ext cx="609739" cy="60973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308304" y="3068960"/>
            <a:ext cx="1823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Web Clients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1" name="Straight Connector 30"/>
          <p:cNvCxnSpPr>
            <a:stCxn id="8" idx="0"/>
            <a:endCxn id="28" idx="1"/>
          </p:cNvCxnSpPr>
          <p:nvPr/>
        </p:nvCxnSpPr>
        <p:spPr>
          <a:xfrm flipV="1">
            <a:off x="7015360" y="1938328"/>
            <a:ext cx="724992" cy="837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圖片 16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40352" y="3539341"/>
            <a:ext cx="609739" cy="609739"/>
          </a:xfrm>
          <a:prstGeom prst="rect">
            <a:avLst/>
          </a:prstGeom>
        </p:spPr>
      </p:pic>
      <p:cxnSp>
        <p:nvCxnSpPr>
          <p:cNvPr id="38" name="Straight Connector 37"/>
          <p:cNvCxnSpPr>
            <a:stCxn id="8" idx="0"/>
            <a:endCxn id="33" idx="1"/>
          </p:cNvCxnSpPr>
          <p:nvPr/>
        </p:nvCxnSpPr>
        <p:spPr>
          <a:xfrm flipV="1">
            <a:off x="7015360" y="2764091"/>
            <a:ext cx="979349" cy="116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圖片 16" descr="6613058071431286073.pn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94709" y="2459221"/>
            <a:ext cx="609739" cy="609739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4303043" y="2852936"/>
            <a:ext cx="2573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ALPR Application Suite</a:t>
            </a:r>
            <a:endParaRPr lang="en-US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570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2007628422"/>
              </p:ext>
            </p:extLst>
          </p:nvPr>
        </p:nvGraphicFramePr>
        <p:xfrm>
          <a:off x="457200" y="365760"/>
          <a:ext cx="45720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Height </a:t>
            </a:r>
            <a:r>
              <a:rPr lang="en-US" sz="2400" dirty="0"/>
              <a:t>of characters should be larger than 40 </a:t>
            </a:r>
            <a:r>
              <a:rPr lang="en-US" sz="2400" dirty="0" smtClean="0"/>
              <a:t>pixels </a:t>
            </a:r>
            <a:r>
              <a:rPr lang="zh-TW" altLang="en-US" sz="2400" dirty="0" smtClean="0"/>
              <a:t>①</a:t>
            </a:r>
            <a:endParaRPr lang="en-US" altLang="zh-TW" sz="2400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distance between characters should be larger than 4 pixels. Please refer to </a:t>
            </a:r>
            <a:r>
              <a:rPr lang="zh-TW" altLang="en-US" sz="2400" dirty="0"/>
              <a:t>②</a:t>
            </a:r>
            <a:endParaRPr lang="en-US" sz="2400" dirty="0"/>
          </a:p>
          <a:p>
            <a:r>
              <a:rPr lang="en-US" sz="2400" dirty="0" smtClean="0"/>
              <a:t>Shape of the license plate:</a:t>
            </a:r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452939"/>
            <a:ext cx="4724400" cy="2044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15000" y="5651956"/>
            <a:ext cx="2090637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Ideal Shooting angle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323528" y="5518973"/>
            <a:ext cx="3830254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License plates should look as rectangular as possible</a:t>
            </a:r>
            <a:endParaRPr lang="en-US" dirty="0"/>
          </a:p>
        </p:txBody>
      </p:sp>
      <p:grpSp>
        <p:nvGrpSpPr>
          <p:cNvPr id="25" name="Group 24"/>
          <p:cNvGrpSpPr/>
          <p:nvPr/>
        </p:nvGrpSpPr>
        <p:grpSpPr>
          <a:xfrm>
            <a:off x="811975" y="4254094"/>
            <a:ext cx="2400357" cy="1349631"/>
            <a:chOff x="533400" y="3749649"/>
            <a:chExt cx="2400357" cy="1349631"/>
          </a:xfrm>
        </p:grpSpPr>
        <p:grpSp>
          <p:nvGrpSpPr>
            <p:cNvPr id="24" name="Group 23"/>
            <p:cNvGrpSpPr/>
            <p:nvPr/>
          </p:nvGrpSpPr>
          <p:grpSpPr>
            <a:xfrm>
              <a:off x="533400" y="3850903"/>
              <a:ext cx="2400357" cy="1248377"/>
              <a:chOff x="5763940" y="1781154"/>
              <a:chExt cx="2400357" cy="1248377"/>
            </a:xfrm>
          </p:grpSpPr>
          <p:grpSp>
            <p:nvGrpSpPr>
              <p:cNvPr id="6" name="群組 44"/>
              <p:cNvGrpSpPr/>
              <p:nvPr/>
            </p:nvGrpSpPr>
            <p:grpSpPr>
              <a:xfrm>
                <a:off x="5763940" y="2332572"/>
                <a:ext cx="704878" cy="696959"/>
                <a:chOff x="0" y="0"/>
                <a:chExt cx="847725" cy="876300"/>
              </a:xfrm>
            </p:grpSpPr>
            <p:sp>
              <p:nvSpPr>
                <p:cNvPr id="7" name="梯形 32"/>
                <p:cNvSpPr/>
                <p:nvPr/>
              </p:nvSpPr>
              <p:spPr>
                <a:xfrm>
                  <a:off x="0" y="232026"/>
                  <a:ext cx="847725" cy="390525"/>
                </a:xfrm>
                <a:prstGeom prst="trapezoi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TW" altLang="en-US" sz="1100"/>
                </a:p>
              </p:txBody>
            </p:sp>
            <p:grpSp>
              <p:nvGrpSpPr>
                <p:cNvPr id="8" name="群組 37"/>
                <p:cNvGrpSpPr/>
                <p:nvPr/>
              </p:nvGrpSpPr>
              <p:grpSpPr>
                <a:xfrm>
                  <a:off x="373419" y="0"/>
                  <a:ext cx="74188" cy="876300"/>
                  <a:chOff x="373419" y="0"/>
                  <a:chExt cx="74188" cy="876300"/>
                </a:xfrm>
              </p:grpSpPr>
              <p:sp>
                <p:nvSpPr>
                  <p:cNvPr id="9" name="矩形 35"/>
                  <p:cNvSpPr/>
                  <p:nvPr/>
                </p:nvSpPr>
                <p:spPr>
                  <a:xfrm rot="3276767">
                    <a:off x="-18112" y="391531"/>
                    <a:ext cx="857250" cy="74187"/>
                  </a:xfrm>
                  <a:prstGeom prst="rect">
                    <a:avLst/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lvl1pPr marL="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TW" altLang="en-US" sz="1100"/>
                  </a:p>
                </p:txBody>
              </p:sp>
              <p:sp>
                <p:nvSpPr>
                  <p:cNvPr id="10" name="矩形 36"/>
                  <p:cNvSpPr/>
                  <p:nvPr/>
                </p:nvSpPr>
                <p:spPr>
                  <a:xfrm rot="7837095">
                    <a:off x="-18111" y="410581"/>
                    <a:ext cx="857250" cy="74187"/>
                  </a:xfrm>
                  <a:prstGeom prst="rect">
                    <a:avLst/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lvl1pPr marL="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TW" altLang="en-US" sz="1100"/>
                  </a:p>
                </p:txBody>
              </p:sp>
            </p:grpSp>
          </p:grpSp>
          <p:grpSp>
            <p:nvGrpSpPr>
              <p:cNvPr id="11" name="群組 45"/>
              <p:cNvGrpSpPr/>
              <p:nvPr/>
            </p:nvGrpSpPr>
            <p:grpSpPr>
              <a:xfrm>
                <a:off x="6611693" y="2324995"/>
                <a:ext cx="704878" cy="696959"/>
                <a:chOff x="0" y="0"/>
                <a:chExt cx="847725" cy="876300"/>
              </a:xfrm>
            </p:grpSpPr>
            <p:sp>
              <p:nvSpPr>
                <p:cNvPr id="12" name="梯形 33"/>
                <p:cNvSpPr/>
                <p:nvPr/>
              </p:nvSpPr>
              <p:spPr>
                <a:xfrm rot="10800000">
                  <a:off x="0" y="241551"/>
                  <a:ext cx="847725" cy="390525"/>
                </a:xfrm>
                <a:prstGeom prst="trapezoi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TW" altLang="en-US" sz="1100"/>
                </a:p>
              </p:txBody>
            </p:sp>
            <p:grpSp>
              <p:nvGrpSpPr>
                <p:cNvPr id="13" name="群組 38"/>
                <p:cNvGrpSpPr/>
                <p:nvPr/>
              </p:nvGrpSpPr>
              <p:grpSpPr>
                <a:xfrm>
                  <a:off x="373419" y="0"/>
                  <a:ext cx="74188" cy="876300"/>
                  <a:chOff x="373419" y="0"/>
                  <a:chExt cx="74188" cy="876300"/>
                </a:xfrm>
              </p:grpSpPr>
              <p:sp>
                <p:nvSpPr>
                  <p:cNvPr id="14" name="矩形 39"/>
                  <p:cNvSpPr/>
                  <p:nvPr/>
                </p:nvSpPr>
                <p:spPr>
                  <a:xfrm rot="3276767">
                    <a:off x="-18112" y="391531"/>
                    <a:ext cx="857250" cy="74187"/>
                  </a:xfrm>
                  <a:prstGeom prst="rect">
                    <a:avLst/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lvl1pPr marL="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TW" altLang="en-US" sz="1100"/>
                  </a:p>
                </p:txBody>
              </p:sp>
              <p:sp>
                <p:nvSpPr>
                  <p:cNvPr id="15" name="矩形 40"/>
                  <p:cNvSpPr/>
                  <p:nvPr/>
                </p:nvSpPr>
                <p:spPr>
                  <a:xfrm rot="7837095">
                    <a:off x="-18111" y="410581"/>
                    <a:ext cx="857250" cy="74187"/>
                  </a:xfrm>
                  <a:prstGeom prst="rect">
                    <a:avLst/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lvl1pPr marL="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TW" altLang="en-US" sz="1100"/>
                  </a:p>
                </p:txBody>
              </p:sp>
            </p:grpSp>
          </p:grpSp>
          <p:grpSp>
            <p:nvGrpSpPr>
              <p:cNvPr id="16" name="群組 46"/>
              <p:cNvGrpSpPr/>
              <p:nvPr/>
            </p:nvGrpSpPr>
            <p:grpSpPr>
              <a:xfrm>
                <a:off x="7526093" y="2310443"/>
                <a:ext cx="638204" cy="710910"/>
                <a:chOff x="0" y="0"/>
                <a:chExt cx="752475" cy="876300"/>
              </a:xfrm>
            </p:grpSpPr>
            <p:sp>
              <p:nvSpPr>
                <p:cNvPr id="17" name="流程圖: 儲存資料 34"/>
                <p:cNvSpPr/>
                <p:nvPr/>
              </p:nvSpPr>
              <p:spPr>
                <a:xfrm rot="16200000">
                  <a:off x="149301" y="73200"/>
                  <a:ext cx="453874" cy="752475"/>
                </a:xfrm>
                <a:prstGeom prst="flowChartOnlineStorag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TW" altLang="en-US" sz="1100"/>
                </a:p>
              </p:txBody>
            </p:sp>
            <p:grpSp>
              <p:nvGrpSpPr>
                <p:cNvPr id="18" name="群組 41"/>
                <p:cNvGrpSpPr/>
                <p:nvPr/>
              </p:nvGrpSpPr>
              <p:grpSpPr>
                <a:xfrm>
                  <a:off x="344843" y="0"/>
                  <a:ext cx="74188" cy="876300"/>
                  <a:chOff x="344843" y="0"/>
                  <a:chExt cx="74188" cy="876300"/>
                </a:xfrm>
              </p:grpSpPr>
              <p:sp>
                <p:nvSpPr>
                  <p:cNvPr id="19" name="矩形 42"/>
                  <p:cNvSpPr/>
                  <p:nvPr/>
                </p:nvSpPr>
                <p:spPr>
                  <a:xfrm rot="3276767">
                    <a:off x="-46688" y="391531"/>
                    <a:ext cx="857250" cy="74187"/>
                  </a:xfrm>
                  <a:prstGeom prst="rect">
                    <a:avLst/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lvl1pPr marL="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TW" altLang="en-US" sz="1100"/>
                  </a:p>
                </p:txBody>
              </p:sp>
              <p:sp>
                <p:nvSpPr>
                  <p:cNvPr id="20" name="矩形 43"/>
                  <p:cNvSpPr/>
                  <p:nvPr/>
                </p:nvSpPr>
                <p:spPr>
                  <a:xfrm rot="7837095">
                    <a:off x="-46687" y="410581"/>
                    <a:ext cx="857250" cy="74187"/>
                  </a:xfrm>
                  <a:prstGeom prst="rect">
                    <a:avLst/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lvl1pPr marL="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>
                      <a:defRPr sz="1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TW" altLang="en-US" sz="1100"/>
                  </a:p>
                </p:txBody>
              </p:sp>
            </p:grpSp>
          </p:grpSp>
          <p:sp>
            <p:nvSpPr>
              <p:cNvPr id="5" name="Rectangle 4"/>
              <p:cNvSpPr/>
              <p:nvPr/>
            </p:nvSpPr>
            <p:spPr>
              <a:xfrm>
                <a:off x="6602140" y="1781154"/>
                <a:ext cx="704879" cy="32266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2" name="Oval 21"/>
            <p:cNvSpPr/>
            <p:nvPr/>
          </p:nvSpPr>
          <p:spPr>
            <a:xfrm>
              <a:off x="1402877" y="3749649"/>
              <a:ext cx="609277" cy="52517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7" name="群組 30"/>
          <p:cNvGrpSpPr/>
          <p:nvPr/>
        </p:nvGrpSpPr>
        <p:grpSpPr>
          <a:xfrm>
            <a:off x="6115050" y="2545315"/>
            <a:ext cx="2495550" cy="1028701"/>
            <a:chOff x="0" y="0"/>
            <a:chExt cx="2495550" cy="1076325"/>
          </a:xfrm>
        </p:grpSpPr>
        <p:pic>
          <p:nvPicPr>
            <p:cNvPr id="28" name="Picture 2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0" y="85726"/>
              <a:ext cx="2495550" cy="733425"/>
            </a:xfrm>
            <a:prstGeom prst="rect">
              <a:avLst/>
            </a:prstGeom>
            <a:noFill/>
          </p:spPr>
        </p:pic>
        <p:sp>
          <p:nvSpPr>
            <p:cNvPr id="29" name="矩形 6"/>
            <p:cNvSpPr/>
            <p:nvPr/>
          </p:nvSpPr>
          <p:spPr>
            <a:xfrm>
              <a:off x="504825" y="247650"/>
              <a:ext cx="209550" cy="381001"/>
            </a:xfrm>
            <a:prstGeom prst="rect">
              <a:avLst/>
            </a:prstGeom>
            <a:noFill/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TW" altLang="en-US" sz="1100"/>
            </a:p>
          </p:txBody>
        </p:sp>
        <p:cxnSp>
          <p:nvCxnSpPr>
            <p:cNvPr id="30" name="直線單箭頭接點 8"/>
            <p:cNvCxnSpPr/>
            <p:nvPr/>
          </p:nvCxnSpPr>
          <p:spPr>
            <a:xfrm>
              <a:off x="790575" y="228601"/>
              <a:ext cx="0" cy="409575"/>
            </a:xfrm>
            <a:prstGeom prst="straightConnector1">
              <a:avLst/>
            </a:prstGeom>
            <a:ln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字方塊 9"/>
            <p:cNvSpPr txBox="1"/>
            <p:nvPr/>
          </p:nvSpPr>
          <p:spPr>
            <a:xfrm>
              <a:off x="590550" y="0"/>
              <a:ext cx="333375" cy="257175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TW" sz="1100">
                  <a:solidFill>
                    <a:srgbClr val="FF0000"/>
                  </a:solidFill>
                </a:rPr>
                <a:t>①</a:t>
              </a:r>
              <a:endParaRPr lang="zh-TW" altLang="en-US" sz="1100">
                <a:solidFill>
                  <a:srgbClr val="FF0000"/>
                </a:solidFill>
              </a:endParaRPr>
            </a:p>
          </p:txBody>
        </p:sp>
        <p:sp>
          <p:nvSpPr>
            <p:cNvPr id="32" name="矩形 10"/>
            <p:cNvSpPr/>
            <p:nvPr/>
          </p:nvSpPr>
          <p:spPr>
            <a:xfrm>
              <a:off x="2085975" y="247650"/>
              <a:ext cx="45719" cy="381001"/>
            </a:xfrm>
            <a:prstGeom prst="rect">
              <a:avLst/>
            </a:prstGeom>
            <a:noFill/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TW" altLang="en-US" sz="1100"/>
            </a:p>
          </p:txBody>
        </p:sp>
        <p:sp>
          <p:nvSpPr>
            <p:cNvPr id="33" name="文字方塊 11"/>
            <p:cNvSpPr txBox="1"/>
            <p:nvPr/>
          </p:nvSpPr>
          <p:spPr>
            <a:xfrm>
              <a:off x="1971675" y="609600"/>
              <a:ext cx="333375" cy="466725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TW" sz="1100">
                  <a:solidFill>
                    <a:srgbClr val="FF0000"/>
                  </a:solidFill>
                </a:rPr>
                <a:t>②</a:t>
              </a:r>
              <a:endParaRPr lang="zh-TW" altLang="en-US" sz="1100">
                <a:solidFill>
                  <a:srgbClr val="FF0000"/>
                </a:solidFill>
              </a:endParaRPr>
            </a:p>
          </p:txBody>
        </p:sp>
        <p:cxnSp>
          <p:nvCxnSpPr>
            <p:cNvPr id="34" name="直線單箭頭接點 18"/>
            <p:cNvCxnSpPr/>
            <p:nvPr/>
          </p:nvCxnSpPr>
          <p:spPr>
            <a:xfrm>
              <a:off x="1866900" y="628651"/>
              <a:ext cx="190500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線單箭頭接點 21"/>
            <p:cNvCxnSpPr/>
            <p:nvPr/>
          </p:nvCxnSpPr>
          <p:spPr>
            <a:xfrm flipH="1">
              <a:off x="2152653" y="623167"/>
              <a:ext cx="180972" cy="5485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5872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2751</TotalTime>
  <Words>555</Words>
  <Application>Microsoft Office PowerPoint</Application>
  <PresentationFormat>On-screen Show (4:3)</PresentationFormat>
  <Paragraphs>166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Office 佈景主題</vt:lpstr>
      <vt:lpstr>自訂設計</vt:lpstr>
      <vt:lpstr>1_自訂設計</vt:lpstr>
      <vt:lpstr>ALPR  (Automated License Plate Recognition) Solutions</vt:lpstr>
      <vt:lpstr>Agenda</vt:lpstr>
      <vt:lpstr>PowerPoint Presentation</vt:lpstr>
      <vt:lpstr>Automatic License Plate Recognition  ALPR Solution Application</vt:lpstr>
      <vt:lpstr>ALPR Application Suite (Multi-site Cloud Solution)</vt:lpstr>
      <vt:lpstr>Architecture Overview</vt:lpstr>
      <vt:lpstr>PowerPoint Presentation</vt:lpstr>
      <vt:lpstr>PowerPoint Presentation</vt:lpstr>
      <vt:lpstr>ALPR solution for Automatic License Plate Recognition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you!</vt:lpstr>
      <vt:lpstr>Optional Architecture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mj.hsu</dc:creator>
  <cp:lastModifiedBy>User</cp:lastModifiedBy>
  <cp:revision>251</cp:revision>
  <dcterms:created xsi:type="dcterms:W3CDTF">2015-08-31T10:30:03Z</dcterms:created>
  <dcterms:modified xsi:type="dcterms:W3CDTF">2016-05-18T22:06:59Z</dcterms:modified>
</cp:coreProperties>
</file>