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 id="2147483673" r:id="rId5"/>
  </p:sldMasterIdLst>
  <p:notesMasterIdLst>
    <p:notesMasterId r:id="rId34"/>
  </p:notesMasterIdLst>
  <p:sldIdLst>
    <p:sldId id="537" r:id="rId6"/>
    <p:sldId id="538" r:id="rId7"/>
    <p:sldId id="539" r:id="rId8"/>
    <p:sldId id="540" r:id="rId9"/>
    <p:sldId id="541" r:id="rId10"/>
    <p:sldId id="542" r:id="rId11"/>
    <p:sldId id="543" r:id="rId12"/>
    <p:sldId id="492" r:id="rId13"/>
    <p:sldId id="544" r:id="rId14"/>
    <p:sldId id="545" r:id="rId15"/>
    <p:sldId id="546" r:id="rId16"/>
    <p:sldId id="547" r:id="rId17"/>
    <p:sldId id="548" r:id="rId18"/>
    <p:sldId id="549" r:id="rId19"/>
    <p:sldId id="550" r:id="rId20"/>
    <p:sldId id="551" r:id="rId21"/>
    <p:sldId id="552" r:id="rId22"/>
    <p:sldId id="553" r:id="rId23"/>
    <p:sldId id="554" r:id="rId24"/>
    <p:sldId id="555" r:id="rId25"/>
    <p:sldId id="556" r:id="rId26"/>
    <p:sldId id="557" r:id="rId27"/>
    <p:sldId id="558" r:id="rId28"/>
    <p:sldId id="559" r:id="rId29"/>
    <p:sldId id="560" r:id="rId30"/>
    <p:sldId id="561" r:id="rId31"/>
    <p:sldId id="562" r:id="rId32"/>
    <p:sldId id="563" r:id="rId33"/>
  </p:sldIdLst>
  <p:sldSz cx="9144000" cy="6858000" type="screen4x3"/>
  <p:notesSz cx="6858000" cy="9144000"/>
  <p:defaultText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FF"/>
    <a:srgbClr val="00B050"/>
    <a:srgbClr val="FFFFE5"/>
    <a:srgbClr val="FDEADA"/>
    <a:srgbClr val="EE867E"/>
    <a:srgbClr val="FFFF99"/>
    <a:srgbClr val="FFFF00"/>
    <a:srgbClr val="000000"/>
    <a:srgbClr val="00FFFF"/>
    <a:srgbClr val="B6B0A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54AAC18-CB4D-44FF-82C7-5725232E06ED}" v="64" dt="2024-11-11T07:31:23.560"/>
  </p1510:revLst>
</p1510:revInfo>
</file>

<file path=ppt/tableStyles.xml><?xml version="1.0" encoding="utf-8"?>
<a:tblStyleLst xmlns:a="http://schemas.openxmlformats.org/drawingml/2006/main" def="{5C22544A-7EE6-4342-B048-85BDC9FD1C3A}">
  <a:tblStyle styleId="{5C22544A-7EE6-4342-B048-85BDC9FD1C3A}" styleName="中等深淺樣式 2 - 輔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703" autoAdjust="0"/>
  </p:normalViewPr>
  <p:slideViewPr>
    <p:cSldViewPr snapToGrid="0">
      <p:cViewPr varScale="1">
        <p:scale>
          <a:sx n="79" d="100"/>
          <a:sy n="79" d="100"/>
        </p:scale>
        <p:origin x="1570" y="67"/>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microsoft.com/office/2016/11/relationships/changesInfo" Target="changesInfos/changesInfo1.xml"/><Relationship Id="rId21" Type="http://schemas.openxmlformats.org/officeDocument/2006/relationships/slide" Target="slides/slide16.xml"/><Relationship Id="rId34" Type="http://schemas.openxmlformats.org/officeDocument/2006/relationships/notesMaster" Target="notesMasters/notesMaster1.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slide" Target="slides/slide24.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theme" Target="theme/theme1.xml"/><Relationship Id="rId40" Type="http://schemas.microsoft.com/office/2015/10/relationships/revisionInfo" Target="revisionInfo.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viewProps" Target="viewProps.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presProps" Target="presProps.xml"/><Relationship Id="rId8" Type="http://schemas.openxmlformats.org/officeDocument/2006/relationships/slide" Target="slides/slide3.xml"/><Relationship Id="rId3" Type="http://schemas.openxmlformats.org/officeDocument/2006/relationships/customXml" Target="../customXml/item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lan.Hong(洪維辰)" userId="09c29d4d-4950-44d3-8785-e0408efdaa52" providerId="ADAL" clId="{554AAC18-CB4D-44FF-82C7-5725232E06ED}"/>
    <pc:docChg chg="undo custSel modSld">
      <pc:chgData name="Alan.Hong(洪維辰)" userId="09c29d4d-4950-44d3-8785-e0408efdaa52" providerId="ADAL" clId="{554AAC18-CB4D-44FF-82C7-5725232E06ED}" dt="2024-11-11T07:33:25.700" v="415" actId="2711"/>
      <pc:docMkLst>
        <pc:docMk/>
      </pc:docMkLst>
      <pc:sldChg chg="modSp mod">
        <pc:chgData name="Alan.Hong(洪維辰)" userId="09c29d4d-4950-44d3-8785-e0408efdaa52" providerId="ADAL" clId="{554AAC18-CB4D-44FF-82C7-5725232E06ED}" dt="2024-11-11T07:06:42.136" v="261" actId="207"/>
        <pc:sldMkLst>
          <pc:docMk/>
          <pc:sldMk cId="1166804445" sldId="492"/>
        </pc:sldMkLst>
        <pc:spChg chg="mod">
          <ac:chgData name="Alan.Hong(洪維辰)" userId="09c29d4d-4950-44d3-8785-e0408efdaa52" providerId="ADAL" clId="{554AAC18-CB4D-44FF-82C7-5725232E06ED}" dt="2024-11-11T07:06:42.136" v="261" actId="207"/>
          <ac:spMkLst>
            <pc:docMk/>
            <pc:sldMk cId="1166804445" sldId="492"/>
            <ac:spMk id="2" creationId="{7FDBAC82-1375-FEDA-303C-F3357C49D712}"/>
          </ac:spMkLst>
        </pc:spChg>
        <pc:spChg chg="mod">
          <ac:chgData name="Alan.Hong(洪維辰)" userId="09c29d4d-4950-44d3-8785-e0408efdaa52" providerId="ADAL" clId="{554AAC18-CB4D-44FF-82C7-5725232E06ED}" dt="2024-11-11T07:04:41.628" v="256" actId="113"/>
          <ac:spMkLst>
            <pc:docMk/>
            <pc:sldMk cId="1166804445" sldId="492"/>
            <ac:spMk id="8" creationId="{FBBAB776-4F65-079E-6335-1B359F1C2EF2}"/>
          </ac:spMkLst>
        </pc:spChg>
        <pc:spChg chg="mod">
          <ac:chgData name="Alan.Hong(洪維辰)" userId="09c29d4d-4950-44d3-8785-e0408efdaa52" providerId="ADAL" clId="{554AAC18-CB4D-44FF-82C7-5725232E06ED}" dt="2024-11-11T07:05:21.944" v="257"/>
          <ac:spMkLst>
            <pc:docMk/>
            <pc:sldMk cId="1166804445" sldId="492"/>
            <ac:spMk id="12" creationId="{F53F4863-0DA7-2D22-AB2C-86A6EB62A94E}"/>
          </ac:spMkLst>
        </pc:spChg>
        <pc:spChg chg="mod">
          <ac:chgData name="Alan.Hong(洪維辰)" userId="09c29d4d-4950-44d3-8785-e0408efdaa52" providerId="ADAL" clId="{554AAC18-CB4D-44FF-82C7-5725232E06ED}" dt="2024-11-11T07:05:37.685" v="259" actId="20577"/>
          <ac:spMkLst>
            <pc:docMk/>
            <pc:sldMk cId="1166804445" sldId="492"/>
            <ac:spMk id="13" creationId="{20ED597C-FC3B-5D45-BC71-559832266FEC}"/>
          </ac:spMkLst>
        </pc:spChg>
      </pc:sldChg>
      <pc:sldChg chg="modSp mod">
        <pc:chgData name="Alan.Hong(洪維辰)" userId="09c29d4d-4950-44d3-8785-e0408efdaa52" providerId="ADAL" clId="{554AAC18-CB4D-44FF-82C7-5725232E06ED}" dt="2024-11-11T07:30:22.610" v="370"/>
        <pc:sldMkLst>
          <pc:docMk/>
          <pc:sldMk cId="2238641674" sldId="538"/>
        </pc:sldMkLst>
        <pc:spChg chg="mod">
          <ac:chgData name="Alan.Hong(洪維辰)" userId="09c29d4d-4950-44d3-8785-e0408efdaa52" providerId="ADAL" clId="{554AAC18-CB4D-44FF-82C7-5725232E06ED}" dt="2024-11-11T06:35:44.173" v="2" actId="207"/>
          <ac:spMkLst>
            <pc:docMk/>
            <pc:sldMk cId="2238641674" sldId="538"/>
            <ac:spMk id="8" creationId="{DCBA5DF7-3777-89D3-2756-105E4C2E4B4B}"/>
          </ac:spMkLst>
        </pc:spChg>
        <pc:spChg chg="mod">
          <ac:chgData name="Alan.Hong(洪維辰)" userId="09c29d4d-4950-44d3-8785-e0408efdaa52" providerId="ADAL" clId="{554AAC18-CB4D-44FF-82C7-5725232E06ED}" dt="2024-11-11T07:30:22.610" v="370"/>
          <ac:spMkLst>
            <pc:docMk/>
            <pc:sldMk cId="2238641674" sldId="538"/>
            <ac:spMk id="10" creationId="{60B4391B-8304-3719-A07B-BEE7D43097DE}"/>
          </ac:spMkLst>
        </pc:spChg>
      </pc:sldChg>
      <pc:sldChg chg="modSp mod">
        <pc:chgData name="Alan.Hong(洪維辰)" userId="09c29d4d-4950-44d3-8785-e0408efdaa52" providerId="ADAL" clId="{554AAC18-CB4D-44FF-82C7-5725232E06ED}" dt="2024-11-11T06:37:55.165" v="33" actId="1076"/>
        <pc:sldMkLst>
          <pc:docMk/>
          <pc:sldMk cId="2656887188" sldId="539"/>
        </pc:sldMkLst>
        <pc:spChg chg="mod">
          <ac:chgData name="Alan.Hong(洪維辰)" userId="09c29d4d-4950-44d3-8785-e0408efdaa52" providerId="ADAL" clId="{554AAC18-CB4D-44FF-82C7-5725232E06ED}" dt="2024-11-11T06:36:28.714" v="9" actId="122"/>
          <ac:spMkLst>
            <pc:docMk/>
            <pc:sldMk cId="2656887188" sldId="539"/>
            <ac:spMk id="4" creationId="{39302DFA-5F16-0954-9401-53AA266FE95E}"/>
          </ac:spMkLst>
        </pc:spChg>
        <pc:spChg chg="mod">
          <ac:chgData name="Alan.Hong(洪維辰)" userId="09c29d4d-4950-44d3-8785-e0408efdaa52" providerId="ADAL" clId="{554AAC18-CB4D-44FF-82C7-5725232E06ED}" dt="2024-11-11T06:37:52.388" v="31" actId="1076"/>
          <ac:spMkLst>
            <pc:docMk/>
            <pc:sldMk cId="2656887188" sldId="539"/>
            <ac:spMk id="7" creationId="{6024A30D-933D-874D-3350-1C279B6AA7E7}"/>
          </ac:spMkLst>
        </pc:spChg>
        <pc:spChg chg="mod">
          <ac:chgData name="Alan.Hong(洪維辰)" userId="09c29d4d-4950-44d3-8785-e0408efdaa52" providerId="ADAL" clId="{554AAC18-CB4D-44FF-82C7-5725232E06ED}" dt="2024-11-11T06:36:37.075" v="11" actId="122"/>
          <ac:spMkLst>
            <pc:docMk/>
            <pc:sldMk cId="2656887188" sldId="539"/>
            <ac:spMk id="8" creationId="{30E6AB11-2524-373D-75DC-2028D58B0EC3}"/>
          </ac:spMkLst>
        </pc:spChg>
        <pc:spChg chg="mod">
          <ac:chgData name="Alan.Hong(洪維辰)" userId="09c29d4d-4950-44d3-8785-e0408efdaa52" providerId="ADAL" clId="{554AAC18-CB4D-44FF-82C7-5725232E06ED}" dt="2024-11-11T06:37:30.535" v="25" actId="14100"/>
          <ac:spMkLst>
            <pc:docMk/>
            <pc:sldMk cId="2656887188" sldId="539"/>
            <ac:spMk id="9" creationId="{CA374F00-15B2-1032-3471-8A64CC1D1C2F}"/>
          </ac:spMkLst>
        </pc:spChg>
        <pc:spChg chg="mod">
          <ac:chgData name="Alan.Hong(洪維辰)" userId="09c29d4d-4950-44d3-8785-e0408efdaa52" providerId="ADAL" clId="{554AAC18-CB4D-44FF-82C7-5725232E06ED}" dt="2024-11-11T06:37:35.917" v="27" actId="14100"/>
          <ac:spMkLst>
            <pc:docMk/>
            <pc:sldMk cId="2656887188" sldId="539"/>
            <ac:spMk id="17" creationId="{C4C7C13B-B360-52A6-7E51-4B41408DD60C}"/>
          </ac:spMkLst>
        </pc:spChg>
        <pc:spChg chg="mod">
          <ac:chgData name="Alan.Hong(洪維辰)" userId="09c29d4d-4950-44d3-8785-e0408efdaa52" providerId="ADAL" clId="{554AAC18-CB4D-44FF-82C7-5725232E06ED}" dt="2024-11-11T06:37:10.172" v="20" actId="14100"/>
          <ac:spMkLst>
            <pc:docMk/>
            <pc:sldMk cId="2656887188" sldId="539"/>
            <ac:spMk id="19" creationId="{98F2A1F6-0B97-C35A-B47A-DC4ADF34348F}"/>
          </ac:spMkLst>
        </pc:spChg>
        <pc:spChg chg="mod">
          <ac:chgData name="Alan.Hong(洪維辰)" userId="09c29d4d-4950-44d3-8785-e0408efdaa52" providerId="ADAL" clId="{554AAC18-CB4D-44FF-82C7-5725232E06ED}" dt="2024-11-11T06:36:25.804" v="8" actId="122"/>
          <ac:spMkLst>
            <pc:docMk/>
            <pc:sldMk cId="2656887188" sldId="539"/>
            <ac:spMk id="22" creationId="{4E01FA23-7489-21D5-ECCB-6458583EFFB9}"/>
          </ac:spMkLst>
        </pc:spChg>
        <pc:picChg chg="mod">
          <ac:chgData name="Alan.Hong(洪維辰)" userId="09c29d4d-4950-44d3-8785-e0408efdaa52" providerId="ADAL" clId="{554AAC18-CB4D-44FF-82C7-5725232E06ED}" dt="2024-11-11T06:37:55.165" v="33" actId="1076"/>
          <ac:picMkLst>
            <pc:docMk/>
            <pc:sldMk cId="2656887188" sldId="539"/>
            <ac:picMk id="3" creationId="{F750C35A-22B3-77E2-0533-1E0EF55D6672}"/>
          </ac:picMkLst>
        </pc:picChg>
      </pc:sldChg>
      <pc:sldChg chg="modSp mod">
        <pc:chgData name="Alan.Hong(洪維辰)" userId="09c29d4d-4950-44d3-8785-e0408efdaa52" providerId="ADAL" clId="{554AAC18-CB4D-44FF-82C7-5725232E06ED}" dt="2024-11-11T07:01:09.034" v="245"/>
        <pc:sldMkLst>
          <pc:docMk/>
          <pc:sldMk cId="3615999460" sldId="540"/>
        </pc:sldMkLst>
        <pc:graphicFrameChg chg="mod modGraphic">
          <ac:chgData name="Alan.Hong(洪維辰)" userId="09c29d4d-4950-44d3-8785-e0408efdaa52" providerId="ADAL" clId="{554AAC18-CB4D-44FF-82C7-5725232E06ED}" dt="2024-11-11T07:01:09.034" v="245"/>
          <ac:graphicFrameMkLst>
            <pc:docMk/>
            <pc:sldMk cId="3615999460" sldId="540"/>
            <ac:graphicFrameMk id="2" creationId="{867C4B84-0410-ECF6-9114-7001C0D14196}"/>
          </ac:graphicFrameMkLst>
        </pc:graphicFrameChg>
      </pc:sldChg>
      <pc:sldChg chg="addSp modSp mod">
        <pc:chgData name="Alan.Hong(洪維辰)" userId="09c29d4d-4950-44d3-8785-e0408efdaa52" providerId="ADAL" clId="{554AAC18-CB4D-44FF-82C7-5725232E06ED}" dt="2024-11-11T06:51:27.205" v="158" actId="207"/>
        <pc:sldMkLst>
          <pc:docMk/>
          <pc:sldMk cId="425280529" sldId="541"/>
        </pc:sldMkLst>
        <pc:spChg chg="add mod">
          <ac:chgData name="Alan.Hong(洪維辰)" userId="09c29d4d-4950-44d3-8785-e0408efdaa52" providerId="ADAL" clId="{554AAC18-CB4D-44FF-82C7-5725232E06ED}" dt="2024-11-11T06:45:01.455" v="76" actId="1076"/>
          <ac:spMkLst>
            <pc:docMk/>
            <pc:sldMk cId="425280529" sldId="541"/>
            <ac:spMk id="5" creationId="{2B34144A-3FA2-5872-0F98-2F509A63A593}"/>
          </ac:spMkLst>
        </pc:spChg>
        <pc:spChg chg="add mod">
          <ac:chgData name="Alan.Hong(洪維辰)" userId="09c29d4d-4950-44d3-8785-e0408efdaa52" providerId="ADAL" clId="{554AAC18-CB4D-44FF-82C7-5725232E06ED}" dt="2024-11-11T06:45:10.164" v="78" actId="207"/>
          <ac:spMkLst>
            <pc:docMk/>
            <pc:sldMk cId="425280529" sldId="541"/>
            <ac:spMk id="6" creationId="{43E092ED-6A6D-CC31-F859-E8185C84B3B9}"/>
          </ac:spMkLst>
        </pc:spChg>
        <pc:spChg chg="add mod">
          <ac:chgData name="Alan.Hong(洪維辰)" userId="09c29d4d-4950-44d3-8785-e0408efdaa52" providerId="ADAL" clId="{554AAC18-CB4D-44FF-82C7-5725232E06ED}" dt="2024-11-11T06:45:56.759" v="85" actId="1076"/>
          <ac:spMkLst>
            <pc:docMk/>
            <pc:sldMk cId="425280529" sldId="541"/>
            <ac:spMk id="11" creationId="{44CA73FA-28C2-93A5-8DED-C867AF5A13C3}"/>
          </ac:spMkLst>
        </pc:spChg>
        <pc:spChg chg="add mod">
          <ac:chgData name="Alan.Hong(洪維辰)" userId="09c29d4d-4950-44d3-8785-e0408efdaa52" providerId="ADAL" clId="{554AAC18-CB4D-44FF-82C7-5725232E06ED}" dt="2024-11-11T06:47:19.574" v="113" actId="1076"/>
          <ac:spMkLst>
            <pc:docMk/>
            <pc:sldMk cId="425280529" sldId="541"/>
            <ac:spMk id="13" creationId="{B0C6465A-91E6-DFEA-F59F-F79DA37EAEB6}"/>
          </ac:spMkLst>
        </pc:spChg>
        <pc:spChg chg="add mod">
          <ac:chgData name="Alan.Hong(洪維辰)" userId="09c29d4d-4950-44d3-8785-e0408efdaa52" providerId="ADAL" clId="{554AAC18-CB4D-44FF-82C7-5725232E06ED}" dt="2024-11-11T06:47:27.938" v="115" actId="207"/>
          <ac:spMkLst>
            <pc:docMk/>
            <pc:sldMk cId="425280529" sldId="541"/>
            <ac:spMk id="14" creationId="{FC48FA3F-44C9-3C28-8D3D-4CAB64ED82DA}"/>
          </ac:spMkLst>
        </pc:spChg>
        <pc:spChg chg="add mod">
          <ac:chgData name="Alan.Hong(洪維辰)" userId="09c29d4d-4950-44d3-8785-e0408efdaa52" providerId="ADAL" clId="{554AAC18-CB4D-44FF-82C7-5725232E06ED}" dt="2024-11-11T06:47:51.367" v="118" actId="1076"/>
          <ac:spMkLst>
            <pc:docMk/>
            <pc:sldMk cId="425280529" sldId="541"/>
            <ac:spMk id="15" creationId="{3569EE1B-633B-A46F-DE39-35A534A9038F}"/>
          </ac:spMkLst>
        </pc:spChg>
        <pc:spChg chg="add mod">
          <ac:chgData name="Alan.Hong(洪維辰)" userId="09c29d4d-4950-44d3-8785-e0408efdaa52" providerId="ADAL" clId="{554AAC18-CB4D-44FF-82C7-5725232E06ED}" dt="2024-11-11T06:48:57.519" v="126" actId="1076"/>
          <ac:spMkLst>
            <pc:docMk/>
            <pc:sldMk cId="425280529" sldId="541"/>
            <ac:spMk id="17" creationId="{D3D9CF84-8324-80B6-3360-DC41130BB3C7}"/>
          </ac:spMkLst>
        </pc:spChg>
        <pc:spChg chg="add mod">
          <ac:chgData name="Alan.Hong(洪維辰)" userId="09c29d4d-4950-44d3-8785-e0408efdaa52" providerId="ADAL" clId="{554AAC18-CB4D-44FF-82C7-5725232E06ED}" dt="2024-11-11T06:49:08.622" v="128" actId="207"/>
          <ac:spMkLst>
            <pc:docMk/>
            <pc:sldMk cId="425280529" sldId="541"/>
            <ac:spMk id="19" creationId="{0787FEB1-658C-7982-4CF5-6148C3FD606F}"/>
          </ac:spMkLst>
        </pc:spChg>
        <pc:spChg chg="add mod">
          <ac:chgData name="Alan.Hong(洪維辰)" userId="09c29d4d-4950-44d3-8785-e0408efdaa52" providerId="ADAL" clId="{554AAC18-CB4D-44FF-82C7-5725232E06ED}" dt="2024-11-11T06:51:16.254" v="156" actId="1076"/>
          <ac:spMkLst>
            <pc:docMk/>
            <pc:sldMk cId="425280529" sldId="541"/>
            <ac:spMk id="21" creationId="{737A1D3B-534A-D38A-B87D-A04801FAFD55}"/>
          </ac:spMkLst>
        </pc:spChg>
        <pc:spChg chg="add mod">
          <ac:chgData name="Alan.Hong(洪維辰)" userId="09c29d4d-4950-44d3-8785-e0408efdaa52" providerId="ADAL" clId="{554AAC18-CB4D-44FF-82C7-5725232E06ED}" dt="2024-11-11T06:51:27.205" v="158" actId="207"/>
          <ac:spMkLst>
            <pc:docMk/>
            <pc:sldMk cId="425280529" sldId="541"/>
            <ac:spMk id="22" creationId="{B94617EE-A82B-1E30-E48B-7D7D068DA6A7}"/>
          </ac:spMkLst>
        </pc:spChg>
        <pc:picChg chg="mod">
          <ac:chgData name="Alan.Hong(洪維辰)" userId="09c29d4d-4950-44d3-8785-e0408efdaa52" providerId="ADAL" clId="{554AAC18-CB4D-44FF-82C7-5725232E06ED}" dt="2024-11-11T06:50:40.509" v="151" actId="1076"/>
          <ac:picMkLst>
            <pc:docMk/>
            <pc:sldMk cId="425280529" sldId="541"/>
            <ac:picMk id="2" creationId="{9EF1E25B-5D7F-7F46-0B28-837C89575087}"/>
          </ac:picMkLst>
        </pc:picChg>
        <pc:picChg chg="mod">
          <ac:chgData name="Alan.Hong(洪維辰)" userId="09c29d4d-4950-44d3-8785-e0408efdaa52" providerId="ADAL" clId="{554AAC18-CB4D-44FF-82C7-5725232E06ED}" dt="2024-11-11T06:48:17.479" v="121" actId="1076"/>
          <ac:picMkLst>
            <pc:docMk/>
            <pc:sldMk cId="425280529" sldId="541"/>
            <ac:picMk id="10" creationId="{3B42C688-7187-21C0-031C-38995C5101F4}"/>
          </ac:picMkLst>
        </pc:picChg>
      </pc:sldChg>
      <pc:sldChg chg="addSp delSp modSp mod">
        <pc:chgData name="Alan.Hong(洪維辰)" userId="09c29d4d-4950-44d3-8785-e0408efdaa52" providerId="ADAL" clId="{554AAC18-CB4D-44FF-82C7-5725232E06ED}" dt="2024-11-11T07:01:44.535" v="250" actId="207"/>
        <pc:sldMkLst>
          <pc:docMk/>
          <pc:sldMk cId="227408346" sldId="542"/>
        </pc:sldMkLst>
        <pc:spChg chg="add mod">
          <ac:chgData name="Alan.Hong(洪維辰)" userId="09c29d4d-4950-44d3-8785-e0408efdaa52" providerId="ADAL" clId="{554AAC18-CB4D-44FF-82C7-5725232E06ED}" dt="2024-11-11T06:52:41.030" v="164" actId="1076"/>
          <ac:spMkLst>
            <pc:docMk/>
            <pc:sldMk cId="227408346" sldId="542"/>
            <ac:spMk id="3" creationId="{3A3072D1-565C-428C-A1DE-7C5BD31C2A0C}"/>
          </ac:spMkLst>
        </pc:spChg>
        <pc:spChg chg="add mod">
          <ac:chgData name="Alan.Hong(洪維辰)" userId="09c29d4d-4950-44d3-8785-e0408efdaa52" providerId="ADAL" clId="{554AAC18-CB4D-44FF-82C7-5725232E06ED}" dt="2024-11-11T06:52:50.397" v="166" actId="207"/>
          <ac:spMkLst>
            <pc:docMk/>
            <pc:sldMk cId="227408346" sldId="542"/>
            <ac:spMk id="6" creationId="{2F3BBE96-2543-88DA-E7BC-37D891538BFD}"/>
          </ac:spMkLst>
        </pc:spChg>
        <pc:spChg chg="add mod">
          <ac:chgData name="Alan.Hong(洪維辰)" userId="09c29d4d-4950-44d3-8785-e0408efdaa52" providerId="ADAL" clId="{554AAC18-CB4D-44FF-82C7-5725232E06ED}" dt="2024-11-11T06:54:31.526" v="178" actId="1076"/>
          <ac:spMkLst>
            <pc:docMk/>
            <pc:sldMk cId="227408346" sldId="542"/>
            <ac:spMk id="11" creationId="{2092819D-83D7-FF43-7BAC-3E1CDD77E876}"/>
          </ac:spMkLst>
        </pc:spChg>
        <pc:spChg chg="add mod">
          <ac:chgData name="Alan.Hong(洪維辰)" userId="09c29d4d-4950-44d3-8785-e0408efdaa52" providerId="ADAL" clId="{554AAC18-CB4D-44FF-82C7-5725232E06ED}" dt="2024-11-11T06:55:19.206" v="186" actId="1076"/>
          <ac:spMkLst>
            <pc:docMk/>
            <pc:sldMk cId="227408346" sldId="542"/>
            <ac:spMk id="13" creationId="{63AD0807-D45C-8C48-B747-B309DD863FA0}"/>
          </ac:spMkLst>
        </pc:spChg>
        <pc:spChg chg="add mod">
          <ac:chgData name="Alan.Hong(洪維辰)" userId="09c29d4d-4950-44d3-8785-e0408efdaa52" providerId="ADAL" clId="{554AAC18-CB4D-44FF-82C7-5725232E06ED}" dt="2024-11-11T06:55:29.229" v="188" actId="207"/>
          <ac:spMkLst>
            <pc:docMk/>
            <pc:sldMk cId="227408346" sldId="542"/>
            <ac:spMk id="14" creationId="{0A32805B-8DD8-DE25-D830-BB59E737A6A1}"/>
          </ac:spMkLst>
        </pc:spChg>
        <pc:spChg chg="add mod">
          <ac:chgData name="Alan.Hong(洪維辰)" userId="09c29d4d-4950-44d3-8785-e0408efdaa52" providerId="ADAL" clId="{554AAC18-CB4D-44FF-82C7-5725232E06ED}" dt="2024-11-11T06:58:23.390" v="205" actId="1076"/>
          <ac:spMkLst>
            <pc:docMk/>
            <pc:sldMk cId="227408346" sldId="542"/>
            <ac:spMk id="17" creationId="{757B8213-A468-F4E0-6657-0EDC35FB8CBB}"/>
          </ac:spMkLst>
        </pc:spChg>
        <pc:spChg chg="add mod">
          <ac:chgData name="Alan.Hong(洪維辰)" userId="09c29d4d-4950-44d3-8785-e0408efdaa52" providerId="ADAL" clId="{554AAC18-CB4D-44FF-82C7-5725232E06ED}" dt="2024-11-11T06:58:16.061" v="204" actId="207"/>
          <ac:spMkLst>
            <pc:docMk/>
            <pc:sldMk cId="227408346" sldId="542"/>
            <ac:spMk id="19" creationId="{BD4D3132-9643-EFC6-59A0-693368A9BDD4}"/>
          </ac:spMkLst>
        </pc:spChg>
        <pc:spChg chg="add del mod">
          <ac:chgData name="Alan.Hong(洪維辰)" userId="09c29d4d-4950-44d3-8785-e0408efdaa52" providerId="ADAL" clId="{554AAC18-CB4D-44FF-82C7-5725232E06ED}" dt="2024-11-11T06:59:40.081" v="210" actId="478"/>
          <ac:spMkLst>
            <pc:docMk/>
            <pc:sldMk cId="227408346" sldId="542"/>
            <ac:spMk id="20" creationId="{73EBD6CD-286B-DC1B-758B-C994F8C3240C}"/>
          </ac:spMkLst>
        </pc:spChg>
        <pc:spChg chg="add del">
          <ac:chgData name="Alan.Hong(洪維辰)" userId="09c29d4d-4950-44d3-8785-e0408efdaa52" providerId="ADAL" clId="{554AAC18-CB4D-44FF-82C7-5725232E06ED}" dt="2024-11-11T06:59:40.081" v="210" actId="478"/>
          <ac:spMkLst>
            <pc:docMk/>
            <pc:sldMk cId="227408346" sldId="542"/>
            <ac:spMk id="21" creationId="{F6C9BB14-C87F-7498-060C-2BA0A4DDC6E5}"/>
          </ac:spMkLst>
        </pc:spChg>
        <pc:spChg chg="add mod">
          <ac:chgData name="Alan.Hong(洪維辰)" userId="09c29d4d-4950-44d3-8785-e0408efdaa52" providerId="ADAL" clId="{554AAC18-CB4D-44FF-82C7-5725232E06ED}" dt="2024-11-11T07:01:26.305" v="246" actId="1076"/>
          <ac:spMkLst>
            <pc:docMk/>
            <pc:sldMk cId="227408346" sldId="542"/>
            <ac:spMk id="22" creationId="{718FDED2-AC1E-7184-52BA-BC0952A40591}"/>
          </ac:spMkLst>
        </pc:spChg>
        <pc:spChg chg="add mod">
          <ac:chgData name="Alan.Hong(洪維辰)" userId="09c29d4d-4950-44d3-8785-e0408efdaa52" providerId="ADAL" clId="{554AAC18-CB4D-44FF-82C7-5725232E06ED}" dt="2024-11-11T07:01:36.145" v="248" actId="207"/>
          <ac:spMkLst>
            <pc:docMk/>
            <pc:sldMk cId="227408346" sldId="542"/>
            <ac:spMk id="23" creationId="{2542DE86-89EE-B458-B3B9-7F38FA4BB962}"/>
          </ac:spMkLst>
        </pc:spChg>
        <pc:spChg chg="add mod">
          <ac:chgData name="Alan.Hong(洪維辰)" userId="09c29d4d-4950-44d3-8785-e0408efdaa52" providerId="ADAL" clId="{554AAC18-CB4D-44FF-82C7-5725232E06ED}" dt="2024-11-11T07:01:44.535" v="250" actId="207"/>
          <ac:spMkLst>
            <pc:docMk/>
            <pc:sldMk cId="227408346" sldId="542"/>
            <ac:spMk id="24" creationId="{D1E366AC-7F3A-20BA-DE60-A4797228C83B}"/>
          </ac:spMkLst>
        </pc:spChg>
      </pc:sldChg>
      <pc:sldChg chg="modSp mod">
        <pc:chgData name="Alan.Hong(洪維辰)" userId="09c29d4d-4950-44d3-8785-e0408efdaa52" providerId="ADAL" clId="{554AAC18-CB4D-44FF-82C7-5725232E06ED}" dt="2024-11-11T07:03:34.888" v="254"/>
        <pc:sldMkLst>
          <pc:docMk/>
          <pc:sldMk cId="3153348135" sldId="543"/>
        </pc:sldMkLst>
        <pc:spChg chg="mod">
          <ac:chgData name="Alan.Hong(洪維辰)" userId="09c29d4d-4950-44d3-8785-e0408efdaa52" providerId="ADAL" clId="{554AAC18-CB4D-44FF-82C7-5725232E06ED}" dt="2024-11-11T07:02:31.865" v="251"/>
          <ac:spMkLst>
            <pc:docMk/>
            <pc:sldMk cId="3153348135" sldId="543"/>
            <ac:spMk id="8" creationId="{FBBAB776-4F65-079E-6335-1B359F1C2EF2}"/>
          </ac:spMkLst>
        </pc:spChg>
        <pc:spChg chg="mod">
          <ac:chgData name="Alan.Hong(洪維辰)" userId="09c29d4d-4950-44d3-8785-e0408efdaa52" providerId="ADAL" clId="{554AAC18-CB4D-44FF-82C7-5725232E06ED}" dt="2024-11-11T07:02:48.957" v="252"/>
          <ac:spMkLst>
            <pc:docMk/>
            <pc:sldMk cId="3153348135" sldId="543"/>
            <ac:spMk id="12" creationId="{F53F4863-0DA7-2D22-AB2C-86A6EB62A94E}"/>
          </ac:spMkLst>
        </pc:spChg>
        <pc:spChg chg="mod">
          <ac:chgData name="Alan.Hong(洪維辰)" userId="09c29d4d-4950-44d3-8785-e0408efdaa52" providerId="ADAL" clId="{554AAC18-CB4D-44FF-82C7-5725232E06ED}" dt="2024-11-11T07:03:34.888" v="254"/>
          <ac:spMkLst>
            <pc:docMk/>
            <pc:sldMk cId="3153348135" sldId="543"/>
            <ac:spMk id="13" creationId="{20ED597C-FC3B-5D45-BC71-559832266FEC}"/>
          </ac:spMkLst>
        </pc:spChg>
      </pc:sldChg>
      <pc:sldChg chg="modSp mod">
        <pc:chgData name="Alan.Hong(洪維辰)" userId="09c29d4d-4950-44d3-8785-e0408efdaa52" providerId="ADAL" clId="{554AAC18-CB4D-44FF-82C7-5725232E06ED}" dt="2024-11-11T07:08:28.397" v="270" actId="207"/>
        <pc:sldMkLst>
          <pc:docMk/>
          <pc:sldMk cId="1521966339" sldId="544"/>
        </pc:sldMkLst>
        <pc:spChg chg="mod">
          <ac:chgData name="Alan.Hong(洪維辰)" userId="09c29d4d-4950-44d3-8785-e0408efdaa52" providerId="ADAL" clId="{554AAC18-CB4D-44FF-82C7-5725232E06ED}" dt="2024-11-11T07:08:28.397" v="270" actId="207"/>
          <ac:spMkLst>
            <pc:docMk/>
            <pc:sldMk cId="1521966339" sldId="544"/>
            <ac:spMk id="2" creationId="{7FDBAC82-1375-FEDA-303C-F3357C49D712}"/>
          </ac:spMkLst>
        </pc:spChg>
        <pc:spChg chg="mod">
          <ac:chgData name="Alan.Hong(洪維辰)" userId="09c29d4d-4950-44d3-8785-e0408efdaa52" providerId="ADAL" clId="{554AAC18-CB4D-44FF-82C7-5725232E06ED}" dt="2024-11-11T07:07:19.701" v="262"/>
          <ac:spMkLst>
            <pc:docMk/>
            <pc:sldMk cId="1521966339" sldId="544"/>
            <ac:spMk id="8" creationId="{FBBAB776-4F65-079E-6335-1B359F1C2EF2}"/>
          </ac:spMkLst>
        </pc:spChg>
        <pc:spChg chg="mod">
          <ac:chgData name="Alan.Hong(洪維辰)" userId="09c29d4d-4950-44d3-8785-e0408efdaa52" providerId="ADAL" clId="{554AAC18-CB4D-44FF-82C7-5725232E06ED}" dt="2024-11-11T07:07:40.724" v="265"/>
          <ac:spMkLst>
            <pc:docMk/>
            <pc:sldMk cId="1521966339" sldId="544"/>
            <ac:spMk id="12" creationId="{F53F4863-0DA7-2D22-AB2C-86A6EB62A94E}"/>
          </ac:spMkLst>
        </pc:spChg>
        <pc:spChg chg="mod">
          <ac:chgData name="Alan.Hong(洪維辰)" userId="09c29d4d-4950-44d3-8785-e0408efdaa52" providerId="ADAL" clId="{554AAC18-CB4D-44FF-82C7-5725232E06ED}" dt="2024-11-11T07:08:04.740" v="267" actId="20577"/>
          <ac:spMkLst>
            <pc:docMk/>
            <pc:sldMk cId="1521966339" sldId="544"/>
            <ac:spMk id="13" creationId="{20ED597C-FC3B-5D45-BC71-559832266FEC}"/>
          </ac:spMkLst>
        </pc:spChg>
      </pc:sldChg>
      <pc:sldChg chg="modSp mod">
        <pc:chgData name="Alan.Hong(洪維辰)" userId="09c29d4d-4950-44d3-8785-e0408efdaa52" providerId="ADAL" clId="{554AAC18-CB4D-44FF-82C7-5725232E06ED}" dt="2024-11-11T07:10:15.391" v="279" actId="207"/>
        <pc:sldMkLst>
          <pc:docMk/>
          <pc:sldMk cId="3686730712" sldId="545"/>
        </pc:sldMkLst>
        <pc:spChg chg="mod">
          <ac:chgData name="Alan.Hong(洪維辰)" userId="09c29d4d-4950-44d3-8785-e0408efdaa52" providerId="ADAL" clId="{554AAC18-CB4D-44FF-82C7-5725232E06ED}" dt="2024-11-11T07:09:11.047" v="271"/>
          <ac:spMkLst>
            <pc:docMk/>
            <pc:sldMk cId="3686730712" sldId="545"/>
            <ac:spMk id="8" creationId="{FBBAB776-4F65-079E-6335-1B359F1C2EF2}"/>
          </ac:spMkLst>
        </pc:spChg>
        <pc:spChg chg="mod">
          <ac:chgData name="Alan.Hong(洪維辰)" userId="09c29d4d-4950-44d3-8785-e0408efdaa52" providerId="ADAL" clId="{554AAC18-CB4D-44FF-82C7-5725232E06ED}" dt="2024-11-11T07:09:28.750" v="274"/>
          <ac:spMkLst>
            <pc:docMk/>
            <pc:sldMk cId="3686730712" sldId="545"/>
            <ac:spMk id="12" creationId="{F53F4863-0DA7-2D22-AB2C-86A6EB62A94E}"/>
          </ac:spMkLst>
        </pc:spChg>
        <pc:spChg chg="mod">
          <ac:chgData name="Alan.Hong(洪維辰)" userId="09c29d4d-4950-44d3-8785-e0408efdaa52" providerId="ADAL" clId="{554AAC18-CB4D-44FF-82C7-5725232E06ED}" dt="2024-11-11T07:10:15.391" v="279" actId="207"/>
          <ac:spMkLst>
            <pc:docMk/>
            <pc:sldMk cId="3686730712" sldId="545"/>
            <ac:spMk id="13" creationId="{20ED597C-FC3B-5D45-BC71-559832266FEC}"/>
          </ac:spMkLst>
        </pc:spChg>
      </pc:sldChg>
      <pc:sldChg chg="modSp mod">
        <pc:chgData name="Alan.Hong(洪維辰)" userId="09c29d4d-4950-44d3-8785-e0408efdaa52" providerId="ADAL" clId="{554AAC18-CB4D-44FF-82C7-5725232E06ED}" dt="2024-11-11T07:12:18.032" v="286"/>
        <pc:sldMkLst>
          <pc:docMk/>
          <pc:sldMk cId="3930898265" sldId="546"/>
        </pc:sldMkLst>
        <pc:spChg chg="mod">
          <ac:chgData name="Alan.Hong(洪維辰)" userId="09c29d4d-4950-44d3-8785-e0408efdaa52" providerId="ADAL" clId="{554AAC18-CB4D-44FF-82C7-5725232E06ED}" dt="2024-11-11T07:12:18.032" v="286"/>
          <ac:spMkLst>
            <pc:docMk/>
            <pc:sldMk cId="3930898265" sldId="546"/>
            <ac:spMk id="2" creationId="{7FDBAC82-1375-FEDA-303C-F3357C49D712}"/>
          </ac:spMkLst>
        </pc:spChg>
        <pc:spChg chg="mod">
          <ac:chgData name="Alan.Hong(洪維辰)" userId="09c29d4d-4950-44d3-8785-e0408efdaa52" providerId="ADAL" clId="{554AAC18-CB4D-44FF-82C7-5725232E06ED}" dt="2024-11-11T07:10:55.907" v="280"/>
          <ac:spMkLst>
            <pc:docMk/>
            <pc:sldMk cId="3930898265" sldId="546"/>
            <ac:spMk id="8" creationId="{FBBAB776-4F65-079E-6335-1B359F1C2EF2}"/>
          </ac:spMkLst>
        </pc:spChg>
        <pc:spChg chg="mod">
          <ac:chgData name="Alan.Hong(洪維辰)" userId="09c29d4d-4950-44d3-8785-e0408efdaa52" providerId="ADAL" clId="{554AAC18-CB4D-44FF-82C7-5725232E06ED}" dt="2024-11-11T07:11:03.926" v="281"/>
          <ac:spMkLst>
            <pc:docMk/>
            <pc:sldMk cId="3930898265" sldId="546"/>
            <ac:spMk id="12" creationId="{F53F4863-0DA7-2D22-AB2C-86A6EB62A94E}"/>
          </ac:spMkLst>
        </pc:spChg>
        <pc:spChg chg="mod">
          <ac:chgData name="Alan.Hong(洪維辰)" userId="09c29d4d-4950-44d3-8785-e0408efdaa52" providerId="ADAL" clId="{554AAC18-CB4D-44FF-82C7-5725232E06ED}" dt="2024-11-11T07:12:03.286" v="283" actId="207"/>
          <ac:spMkLst>
            <pc:docMk/>
            <pc:sldMk cId="3930898265" sldId="546"/>
            <ac:spMk id="13" creationId="{20ED597C-FC3B-5D45-BC71-559832266FEC}"/>
          </ac:spMkLst>
        </pc:spChg>
      </pc:sldChg>
      <pc:sldChg chg="modSp mod">
        <pc:chgData name="Alan.Hong(洪維辰)" userId="09c29d4d-4950-44d3-8785-e0408efdaa52" providerId="ADAL" clId="{554AAC18-CB4D-44FF-82C7-5725232E06ED}" dt="2024-11-11T07:13:31.955" v="292" actId="207"/>
        <pc:sldMkLst>
          <pc:docMk/>
          <pc:sldMk cId="1571679491" sldId="547"/>
        </pc:sldMkLst>
        <pc:spChg chg="mod">
          <ac:chgData name="Alan.Hong(洪維辰)" userId="09c29d4d-4950-44d3-8785-e0408efdaa52" providerId="ADAL" clId="{554AAC18-CB4D-44FF-82C7-5725232E06ED}" dt="2024-11-11T07:13:31.955" v="292" actId="207"/>
          <ac:spMkLst>
            <pc:docMk/>
            <pc:sldMk cId="1571679491" sldId="547"/>
            <ac:spMk id="2" creationId="{7FDBAC82-1375-FEDA-303C-F3357C49D712}"/>
          </ac:spMkLst>
        </pc:spChg>
        <pc:spChg chg="mod">
          <ac:chgData name="Alan.Hong(洪維辰)" userId="09c29d4d-4950-44d3-8785-e0408efdaa52" providerId="ADAL" clId="{554AAC18-CB4D-44FF-82C7-5725232E06ED}" dt="2024-11-11T07:12:38.297" v="287"/>
          <ac:spMkLst>
            <pc:docMk/>
            <pc:sldMk cId="1571679491" sldId="547"/>
            <ac:spMk id="8" creationId="{FBBAB776-4F65-079E-6335-1B359F1C2EF2}"/>
          </ac:spMkLst>
        </pc:spChg>
        <pc:spChg chg="mod">
          <ac:chgData name="Alan.Hong(洪維辰)" userId="09c29d4d-4950-44d3-8785-e0408efdaa52" providerId="ADAL" clId="{554AAC18-CB4D-44FF-82C7-5725232E06ED}" dt="2024-11-11T07:12:48.601" v="288"/>
          <ac:spMkLst>
            <pc:docMk/>
            <pc:sldMk cId="1571679491" sldId="547"/>
            <ac:spMk id="12" creationId="{F53F4863-0DA7-2D22-AB2C-86A6EB62A94E}"/>
          </ac:spMkLst>
        </pc:spChg>
        <pc:spChg chg="mod">
          <ac:chgData name="Alan.Hong(洪維辰)" userId="09c29d4d-4950-44d3-8785-e0408efdaa52" providerId="ADAL" clId="{554AAC18-CB4D-44FF-82C7-5725232E06ED}" dt="2024-11-11T07:13:09.001" v="289"/>
          <ac:spMkLst>
            <pc:docMk/>
            <pc:sldMk cId="1571679491" sldId="547"/>
            <ac:spMk id="13" creationId="{20ED597C-FC3B-5D45-BC71-559832266FEC}"/>
          </ac:spMkLst>
        </pc:spChg>
      </pc:sldChg>
      <pc:sldChg chg="modSp mod">
        <pc:chgData name="Alan.Hong(洪維辰)" userId="09c29d4d-4950-44d3-8785-e0408efdaa52" providerId="ADAL" clId="{554AAC18-CB4D-44FF-82C7-5725232E06ED}" dt="2024-11-11T07:15:19.688" v="304" actId="207"/>
        <pc:sldMkLst>
          <pc:docMk/>
          <pc:sldMk cId="2789267571" sldId="548"/>
        </pc:sldMkLst>
        <pc:spChg chg="mod">
          <ac:chgData name="Alan.Hong(洪維辰)" userId="09c29d4d-4950-44d3-8785-e0408efdaa52" providerId="ADAL" clId="{554AAC18-CB4D-44FF-82C7-5725232E06ED}" dt="2024-11-11T07:13:51.501" v="293"/>
          <ac:spMkLst>
            <pc:docMk/>
            <pc:sldMk cId="2789267571" sldId="548"/>
            <ac:spMk id="8" creationId="{FBBAB776-4F65-079E-6335-1B359F1C2EF2}"/>
          </ac:spMkLst>
        </pc:spChg>
        <pc:spChg chg="mod">
          <ac:chgData name="Alan.Hong(洪維辰)" userId="09c29d4d-4950-44d3-8785-e0408efdaa52" providerId="ADAL" clId="{554AAC18-CB4D-44FF-82C7-5725232E06ED}" dt="2024-11-11T07:14:24.340" v="299" actId="14100"/>
          <ac:spMkLst>
            <pc:docMk/>
            <pc:sldMk cId="2789267571" sldId="548"/>
            <ac:spMk id="12" creationId="{F53F4863-0DA7-2D22-AB2C-86A6EB62A94E}"/>
          </ac:spMkLst>
        </pc:spChg>
        <pc:spChg chg="mod">
          <ac:chgData name="Alan.Hong(洪維辰)" userId="09c29d4d-4950-44d3-8785-e0408efdaa52" providerId="ADAL" clId="{554AAC18-CB4D-44FF-82C7-5725232E06ED}" dt="2024-11-11T07:15:02.931" v="302"/>
          <ac:spMkLst>
            <pc:docMk/>
            <pc:sldMk cId="2789267571" sldId="548"/>
            <ac:spMk id="13" creationId="{20ED597C-FC3B-5D45-BC71-559832266FEC}"/>
          </ac:spMkLst>
        </pc:spChg>
        <pc:spChg chg="mod">
          <ac:chgData name="Alan.Hong(洪維辰)" userId="09c29d4d-4950-44d3-8785-e0408efdaa52" providerId="ADAL" clId="{554AAC18-CB4D-44FF-82C7-5725232E06ED}" dt="2024-11-11T07:15:19.688" v="304" actId="207"/>
          <ac:spMkLst>
            <pc:docMk/>
            <pc:sldMk cId="2789267571" sldId="548"/>
            <ac:spMk id="16" creationId="{4020DE54-FE0E-9463-1DE5-FDAFF466DE35}"/>
          </ac:spMkLst>
        </pc:spChg>
      </pc:sldChg>
      <pc:sldChg chg="modSp mod">
        <pc:chgData name="Alan.Hong(洪維辰)" userId="09c29d4d-4950-44d3-8785-e0408efdaa52" providerId="ADAL" clId="{554AAC18-CB4D-44FF-82C7-5725232E06ED}" dt="2024-11-11T07:16:31.660" v="309" actId="2711"/>
        <pc:sldMkLst>
          <pc:docMk/>
          <pc:sldMk cId="3320248604" sldId="549"/>
        </pc:sldMkLst>
        <pc:spChg chg="mod">
          <ac:chgData name="Alan.Hong(洪維辰)" userId="09c29d4d-4950-44d3-8785-e0408efdaa52" providerId="ADAL" clId="{554AAC18-CB4D-44FF-82C7-5725232E06ED}" dt="2024-11-11T07:16:31.660" v="309" actId="2711"/>
          <ac:spMkLst>
            <pc:docMk/>
            <pc:sldMk cId="3320248604" sldId="549"/>
            <ac:spMk id="2" creationId="{7FDBAC82-1375-FEDA-303C-F3357C49D712}"/>
          </ac:spMkLst>
        </pc:spChg>
        <pc:spChg chg="mod">
          <ac:chgData name="Alan.Hong(洪維辰)" userId="09c29d4d-4950-44d3-8785-e0408efdaa52" providerId="ADAL" clId="{554AAC18-CB4D-44FF-82C7-5725232E06ED}" dt="2024-11-11T07:15:39.240" v="305"/>
          <ac:spMkLst>
            <pc:docMk/>
            <pc:sldMk cId="3320248604" sldId="549"/>
            <ac:spMk id="8" creationId="{FBBAB776-4F65-079E-6335-1B359F1C2EF2}"/>
          </ac:spMkLst>
        </pc:spChg>
        <pc:spChg chg="mod">
          <ac:chgData name="Alan.Hong(洪維辰)" userId="09c29d4d-4950-44d3-8785-e0408efdaa52" providerId="ADAL" clId="{554AAC18-CB4D-44FF-82C7-5725232E06ED}" dt="2024-11-11T07:15:51.175" v="306"/>
          <ac:spMkLst>
            <pc:docMk/>
            <pc:sldMk cId="3320248604" sldId="549"/>
            <ac:spMk id="12" creationId="{F53F4863-0DA7-2D22-AB2C-86A6EB62A94E}"/>
          </ac:spMkLst>
        </pc:spChg>
        <pc:spChg chg="mod">
          <ac:chgData name="Alan.Hong(洪維辰)" userId="09c29d4d-4950-44d3-8785-e0408efdaa52" providerId="ADAL" clId="{554AAC18-CB4D-44FF-82C7-5725232E06ED}" dt="2024-11-11T07:16:10.424" v="307"/>
          <ac:spMkLst>
            <pc:docMk/>
            <pc:sldMk cId="3320248604" sldId="549"/>
            <ac:spMk id="13" creationId="{20ED597C-FC3B-5D45-BC71-559832266FEC}"/>
          </ac:spMkLst>
        </pc:spChg>
      </pc:sldChg>
      <pc:sldChg chg="modSp mod">
        <pc:chgData name="Alan.Hong(洪維辰)" userId="09c29d4d-4950-44d3-8785-e0408efdaa52" providerId="ADAL" clId="{554AAC18-CB4D-44FF-82C7-5725232E06ED}" dt="2024-11-11T07:18:02.794" v="314" actId="14100"/>
        <pc:sldMkLst>
          <pc:docMk/>
          <pc:sldMk cId="3783506115" sldId="550"/>
        </pc:sldMkLst>
        <pc:spChg chg="mod">
          <ac:chgData name="Alan.Hong(洪維辰)" userId="09c29d4d-4950-44d3-8785-e0408efdaa52" providerId="ADAL" clId="{554AAC18-CB4D-44FF-82C7-5725232E06ED}" dt="2024-11-11T07:16:57.862" v="310"/>
          <ac:spMkLst>
            <pc:docMk/>
            <pc:sldMk cId="3783506115" sldId="550"/>
            <ac:spMk id="8" creationId="{FBBAB776-4F65-079E-6335-1B359F1C2EF2}"/>
          </ac:spMkLst>
        </pc:spChg>
        <pc:spChg chg="mod">
          <ac:chgData name="Alan.Hong(洪維辰)" userId="09c29d4d-4950-44d3-8785-e0408efdaa52" providerId="ADAL" clId="{554AAC18-CB4D-44FF-82C7-5725232E06ED}" dt="2024-11-11T07:17:06.507" v="311"/>
          <ac:spMkLst>
            <pc:docMk/>
            <pc:sldMk cId="3783506115" sldId="550"/>
            <ac:spMk id="12" creationId="{F53F4863-0DA7-2D22-AB2C-86A6EB62A94E}"/>
          </ac:spMkLst>
        </pc:spChg>
        <pc:spChg chg="mod">
          <ac:chgData name="Alan.Hong(洪維辰)" userId="09c29d4d-4950-44d3-8785-e0408efdaa52" providerId="ADAL" clId="{554AAC18-CB4D-44FF-82C7-5725232E06ED}" dt="2024-11-11T07:18:02.794" v="314" actId="14100"/>
          <ac:spMkLst>
            <pc:docMk/>
            <pc:sldMk cId="3783506115" sldId="550"/>
            <ac:spMk id="13" creationId="{20ED597C-FC3B-5D45-BC71-559832266FEC}"/>
          </ac:spMkLst>
        </pc:spChg>
      </pc:sldChg>
      <pc:sldChg chg="modSp mod">
        <pc:chgData name="Alan.Hong(洪維辰)" userId="09c29d4d-4950-44d3-8785-e0408efdaa52" providerId="ADAL" clId="{554AAC18-CB4D-44FF-82C7-5725232E06ED}" dt="2024-11-11T07:19:18.562" v="323" actId="207"/>
        <pc:sldMkLst>
          <pc:docMk/>
          <pc:sldMk cId="867125361" sldId="551"/>
        </pc:sldMkLst>
        <pc:spChg chg="mod">
          <ac:chgData name="Alan.Hong(洪維辰)" userId="09c29d4d-4950-44d3-8785-e0408efdaa52" providerId="ADAL" clId="{554AAC18-CB4D-44FF-82C7-5725232E06ED}" dt="2024-11-11T07:19:18.562" v="323" actId="207"/>
          <ac:spMkLst>
            <pc:docMk/>
            <pc:sldMk cId="867125361" sldId="551"/>
            <ac:spMk id="2" creationId="{7FDBAC82-1375-FEDA-303C-F3357C49D712}"/>
          </ac:spMkLst>
        </pc:spChg>
        <pc:spChg chg="mod">
          <ac:chgData name="Alan.Hong(洪維辰)" userId="09c29d4d-4950-44d3-8785-e0408efdaa52" providerId="ADAL" clId="{554AAC18-CB4D-44FF-82C7-5725232E06ED}" dt="2024-11-11T07:18:26.253" v="315"/>
          <ac:spMkLst>
            <pc:docMk/>
            <pc:sldMk cId="867125361" sldId="551"/>
            <ac:spMk id="8" creationId="{FBBAB776-4F65-079E-6335-1B359F1C2EF2}"/>
          </ac:spMkLst>
        </pc:spChg>
        <pc:spChg chg="mod">
          <ac:chgData name="Alan.Hong(洪維辰)" userId="09c29d4d-4950-44d3-8785-e0408efdaa52" providerId="ADAL" clId="{554AAC18-CB4D-44FF-82C7-5725232E06ED}" dt="2024-11-11T07:18:38.313" v="318" actId="1076"/>
          <ac:spMkLst>
            <pc:docMk/>
            <pc:sldMk cId="867125361" sldId="551"/>
            <ac:spMk id="12" creationId="{F53F4863-0DA7-2D22-AB2C-86A6EB62A94E}"/>
          </ac:spMkLst>
        </pc:spChg>
        <pc:spChg chg="mod">
          <ac:chgData name="Alan.Hong(洪維辰)" userId="09c29d4d-4950-44d3-8785-e0408efdaa52" providerId="ADAL" clId="{554AAC18-CB4D-44FF-82C7-5725232E06ED}" dt="2024-11-11T07:19:01.257" v="319"/>
          <ac:spMkLst>
            <pc:docMk/>
            <pc:sldMk cId="867125361" sldId="551"/>
            <ac:spMk id="13" creationId="{20ED597C-FC3B-5D45-BC71-559832266FEC}"/>
          </ac:spMkLst>
        </pc:spChg>
      </pc:sldChg>
      <pc:sldChg chg="modSp mod">
        <pc:chgData name="Alan.Hong(洪維辰)" userId="09c29d4d-4950-44d3-8785-e0408efdaa52" providerId="ADAL" clId="{554AAC18-CB4D-44FF-82C7-5725232E06ED}" dt="2024-11-11T07:20:07.804" v="327" actId="255"/>
        <pc:sldMkLst>
          <pc:docMk/>
          <pc:sldMk cId="868257931" sldId="552"/>
        </pc:sldMkLst>
        <pc:graphicFrameChg chg="mod modGraphic">
          <ac:chgData name="Alan.Hong(洪維辰)" userId="09c29d4d-4950-44d3-8785-e0408efdaa52" providerId="ADAL" clId="{554AAC18-CB4D-44FF-82C7-5725232E06ED}" dt="2024-11-11T07:20:07.804" v="327" actId="255"/>
          <ac:graphicFrameMkLst>
            <pc:docMk/>
            <pc:sldMk cId="868257931" sldId="552"/>
            <ac:graphicFrameMk id="2" creationId="{867C4B84-0410-ECF6-9114-7001C0D14196}"/>
          </ac:graphicFrameMkLst>
        </pc:graphicFrameChg>
      </pc:sldChg>
      <pc:sldChg chg="modSp mod">
        <pc:chgData name="Alan.Hong(洪維辰)" userId="09c29d4d-4950-44d3-8785-e0408efdaa52" providerId="ADAL" clId="{554AAC18-CB4D-44FF-82C7-5725232E06ED}" dt="2024-11-11T07:21:19.902" v="330" actId="122"/>
        <pc:sldMkLst>
          <pc:docMk/>
          <pc:sldMk cId="2868199492" sldId="553"/>
        </pc:sldMkLst>
        <pc:graphicFrameChg chg="mod modGraphic">
          <ac:chgData name="Alan.Hong(洪維辰)" userId="09c29d4d-4950-44d3-8785-e0408efdaa52" providerId="ADAL" clId="{554AAC18-CB4D-44FF-82C7-5725232E06ED}" dt="2024-11-11T07:21:19.902" v="330" actId="122"/>
          <ac:graphicFrameMkLst>
            <pc:docMk/>
            <pc:sldMk cId="2868199492" sldId="553"/>
            <ac:graphicFrameMk id="2" creationId="{5E5C7C0C-2BE7-FBC9-FCB0-5EB06CF8FBAE}"/>
          </ac:graphicFrameMkLst>
        </pc:graphicFrameChg>
      </pc:sldChg>
      <pc:sldChg chg="modSp mod">
        <pc:chgData name="Alan.Hong(洪維辰)" userId="09c29d4d-4950-44d3-8785-e0408efdaa52" providerId="ADAL" clId="{554AAC18-CB4D-44FF-82C7-5725232E06ED}" dt="2024-11-11T07:24:29.037" v="354"/>
        <pc:sldMkLst>
          <pc:docMk/>
          <pc:sldMk cId="2131055580" sldId="554"/>
        </pc:sldMkLst>
        <pc:spChg chg="mod">
          <ac:chgData name="Alan.Hong(洪維辰)" userId="09c29d4d-4950-44d3-8785-e0408efdaa52" providerId="ADAL" clId="{554AAC18-CB4D-44FF-82C7-5725232E06ED}" dt="2024-11-11T07:21:47.404" v="332" actId="2711"/>
          <ac:spMkLst>
            <pc:docMk/>
            <pc:sldMk cId="2131055580" sldId="554"/>
            <ac:spMk id="4" creationId="{9B64A10C-7A36-30D5-5102-299E1FA141FB}"/>
          </ac:spMkLst>
        </pc:spChg>
        <pc:graphicFrameChg chg="mod modGraphic">
          <ac:chgData name="Alan.Hong(洪維辰)" userId="09c29d4d-4950-44d3-8785-e0408efdaa52" providerId="ADAL" clId="{554AAC18-CB4D-44FF-82C7-5725232E06ED}" dt="2024-11-11T07:24:29.037" v="354"/>
          <ac:graphicFrameMkLst>
            <pc:docMk/>
            <pc:sldMk cId="2131055580" sldId="554"/>
            <ac:graphicFrameMk id="2" creationId="{AAE5D16D-00F8-0576-61EF-850747E8ECC4}"/>
          </ac:graphicFrameMkLst>
        </pc:graphicFrameChg>
      </pc:sldChg>
      <pc:sldChg chg="modSp mod">
        <pc:chgData name="Alan.Hong(洪維辰)" userId="09c29d4d-4950-44d3-8785-e0408efdaa52" providerId="ADAL" clId="{554AAC18-CB4D-44FF-82C7-5725232E06ED}" dt="2024-11-11T07:27:17.665" v="357" actId="207"/>
        <pc:sldMkLst>
          <pc:docMk/>
          <pc:sldMk cId="2742630213" sldId="555"/>
        </pc:sldMkLst>
        <pc:spChg chg="mod">
          <ac:chgData name="Alan.Hong(洪維辰)" userId="09c29d4d-4950-44d3-8785-e0408efdaa52" providerId="ADAL" clId="{554AAC18-CB4D-44FF-82C7-5725232E06ED}" dt="2024-11-11T07:27:17.665" v="357" actId="207"/>
          <ac:spMkLst>
            <pc:docMk/>
            <pc:sldMk cId="2742630213" sldId="555"/>
            <ac:spMk id="11" creationId="{1E8AC56A-747C-9F28-6B52-AD1AD91B1783}"/>
          </ac:spMkLst>
        </pc:spChg>
      </pc:sldChg>
      <pc:sldChg chg="modSp mod">
        <pc:chgData name="Alan.Hong(洪維辰)" userId="09c29d4d-4950-44d3-8785-e0408efdaa52" providerId="ADAL" clId="{554AAC18-CB4D-44FF-82C7-5725232E06ED}" dt="2024-11-11T07:28:29.952" v="360" actId="2711"/>
        <pc:sldMkLst>
          <pc:docMk/>
          <pc:sldMk cId="255429418" sldId="556"/>
        </pc:sldMkLst>
        <pc:spChg chg="mod">
          <ac:chgData name="Alan.Hong(洪維辰)" userId="09c29d4d-4950-44d3-8785-e0408efdaa52" providerId="ADAL" clId="{554AAC18-CB4D-44FF-82C7-5725232E06ED}" dt="2024-11-11T07:28:14.071" v="358" actId="2711"/>
          <ac:spMkLst>
            <pc:docMk/>
            <pc:sldMk cId="255429418" sldId="556"/>
            <ac:spMk id="5" creationId="{406FB368-D4C7-EB88-80F1-7BF17BC1A6B3}"/>
          </ac:spMkLst>
        </pc:spChg>
        <pc:graphicFrameChg chg="modGraphic">
          <ac:chgData name="Alan.Hong(洪維辰)" userId="09c29d4d-4950-44d3-8785-e0408efdaa52" providerId="ADAL" clId="{554AAC18-CB4D-44FF-82C7-5725232E06ED}" dt="2024-11-11T07:28:29.952" v="360" actId="2711"/>
          <ac:graphicFrameMkLst>
            <pc:docMk/>
            <pc:sldMk cId="255429418" sldId="556"/>
            <ac:graphicFrameMk id="2" creationId="{5DBDD035-B764-C074-60EE-28C59271F544}"/>
          </ac:graphicFrameMkLst>
        </pc:graphicFrameChg>
      </pc:sldChg>
      <pc:sldChg chg="modSp mod">
        <pc:chgData name="Alan.Hong(洪維辰)" userId="09c29d4d-4950-44d3-8785-e0408efdaa52" providerId="ADAL" clId="{554AAC18-CB4D-44FF-82C7-5725232E06ED}" dt="2024-11-11T07:29:16.846" v="369" actId="1076"/>
        <pc:sldMkLst>
          <pc:docMk/>
          <pc:sldMk cId="1033259578" sldId="557"/>
        </pc:sldMkLst>
        <pc:spChg chg="mod">
          <ac:chgData name="Alan.Hong(洪維辰)" userId="09c29d4d-4950-44d3-8785-e0408efdaa52" providerId="ADAL" clId="{554AAC18-CB4D-44FF-82C7-5725232E06ED}" dt="2024-11-11T07:28:59.379" v="366" actId="1076"/>
          <ac:spMkLst>
            <pc:docMk/>
            <pc:sldMk cId="1033259578" sldId="557"/>
            <ac:spMk id="3" creationId="{A125DA21-823E-92D6-23C6-63A1F9F2CE4F}"/>
          </ac:spMkLst>
        </pc:spChg>
        <pc:spChg chg="mod">
          <ac:chgData name="Alan.Hong(洪維辰)" userId="09c29d4d-4950-44d3-8785-e0408efdaa52" providerId="ADAL" clId="{554AAC18-CB4D-44FF-82C7-5725232E06ED}" dt="2024-11-11T07:29:16.846" v="369" actId="1076"/>
          <ac:spMkLst>
            <pc:docMk/>
            <pc:sldMk cId="1033259578" sldId="557"/>
            <ac:spMk id="4" creationId="{8FFB193C-445C-D87D-7387-D92E12288B7B}"/>
          </ac:spMkLst>
        </pc:spChg>
        <pc:picChg chg="mod">
          <ac:chgData name="Alan.Hong(洪維辰)" userId="09c29d4d-4950-44d3-8785-e0408efdaa52" providerId="ADAL" clId="{554AAC18-CB4D-44FF-82C7-5725232E06ED}" dt="2024-11-11T07:28:55.618" v="365" actId="1076"/>
          <ac:picMkLst>
            <pc:docMk/>
            <pc:sldMk cId="1033259578" sldId="557"/>
            <ac:picMk id="1026" creationId="{A4EC6CBC-7041-A867-DE10-088323C77046}"/>
          </ac:picMkLst>
        </pc:picChg>
      </pc:sldChg>
      <pc:sldChg chg="modSp mod">
        <pc:chgData name="Alan.Hong(洪維辰)" userId="09c29d4d-4950-44d3-8785-e0408efdaa52" providerId="ADAL" clId="{554AAC18-CB4D-44FF-82C7-5725232E06ED}" dt="2024-11-11T07:30:40.395" v="374" actId="2711"/>
        <pc:sldMkLst>
          <pc:docMk/>
          <pc:sldMk cId="843872209" sldId="558"/>
        </pc:sldMkLst>
        <pc:spChg chg="mod">
          <ac:chgData name="Alan.Hong(洪維辰)" userId="09c29d4d-4950-44d3-8785-e0408efdaa52" providerId="ADAL" clId="{554AAC18-CB4D-44FF-82C7-5725232E06ED}" dt="2024-11-11T07:30:32.148" v="372" actId="2711"/>
          <ac:spMkLst>
            <pc:docMk/>
            <pc:sldMk cId="843872209" sldId="558"/>
            <ac:spMk id="6" creationId="{4A1F9869-8455-A380-B3EA-96A32501F58B}"/>
          </ac:spMkLst>
        </pc:spChg>
        <pc:spChg chg="mod">
          <ac:chgData name="Alan.Hong(洪維辰)" userId="09c29d4d-4950-44d3-8785-e0408efdaa52" providerId="ADAL" clId="{554AAC18-CB4D-44FF-82C7-5725232E06ED}" dt="2024-11-11T07:30:40.395" v="374" actId="2711"/>
          <ac:spMkLst>
            <pc:docMk/>
            <pc:sldMk cId="843872209" sldId="558"/>
            <ac:spMk id="13" creationId="{F9189177-BAF5-45DF-1850-975903DA6433}"/>
          </ac:spMkLst>
        </pc:spChg>
      </pc:sldChg>
      <pc:sldChg chg="modSp mod">
        <pc:chgData name="Alan.Hong(洪維辰)" userId="09c29d4d-4950-44d3-8785-e0408efdaa52" providerId="ADAL" clId="{554AAC18-CB4D-44FF-82C7-5725232E06ED}" dt="2024-11-11T07:31:35.159" v="404" actId="14100"/>
        <pc:sldMkLst>
          <pc:docMk/>
          <pc:sldMk cId="2876112081" sldId="559"/>
        </pc:sldMkLst>
        <pc:spChg chg="mod">
          <ac:chgData name="Alan.Hong(洪維辰)" userId="09c29d4d-4950-44d3-8785-e0408efdaa52" providerId="ADAL" clId="{554AAC18-CB4D-44FF-82C7-5725232E06ED}" dt="2024-11-11T07:30:22.610" v="370"/>
          <ac:spMkLst>
            <pc:docMk/>
            <pc:sldMk cId="2876112081" sldId="559"/>
            <ac:spMk id="35" creationId="{7983AFA7-4BFA-8B1E-CD93-1BEB82D59552}"/>
          </ac:spMkLst>
        </pc:spChg>
        <pc:spChg chg="mod">
          <ac:chgData name="Alan.Hong(洪維辰)" userId="09c29d4d-4950-44d3-8785-e0408efdaa52" providerId="ADAL" clId="{554AAC18-CB4D-44FF-82C7-5725232E06ED}" dt="2024-11-11T07:31:02.835" v="387" actId="1076"/>
          <ac:spMkLst>
            <pc:docMk/>
            <pc:sldMk cId="2876112081" sldId="559"/>
            <ac:spMk id="36" creationId="{ADBC1DF0-EFDF-C4EE-460E-1B664F63FC21}"/>
          </ac:spMkLst>
        </pc:spChg>
        <pc:spChg chg="mod">
          <ac:chgData name="Alan.Hong(洪維辰)" userId="09c29d4d-4950-44d3-8785-e0408efdaa52" providerId="ADAL" clId="{554AAC18-CB4D-44FF-82C7-5725232E06ED}" dt="2024-11-11T07:31:30.602" v="403" actId="1076"/>
          <ac:spMkLst>
            <pc:docMk/>
            <pc:sldMk cId="2876112081" sldId="559"/>
            <ac:spMk id="50" creationId="{EE6D84BD-FEFA-8F35-221B-BB8401F2FEDA}"/>
          </ac:spMkLst>
        </pc:spChg>
        <pc:spChg chg="mod">
          <ac:chgData name="Alan.Hong(洪維辰)" userId="09c29d4d-4950-44d3-8785-e0408efdaa52" providerId="ADAL" clId="{554AAC18-CB4D-44FF-82C7-5725232E06ED}" dt="2024-11-11T07:30:22.610" v="370"/>
          <ac:spMkLst>
            <pc:docMk/>
            <pc:sldMk cId="2876112081" sldId="559"/>
            <ac:spMk id="51" creationId="{950DF562-E559-6E8F-34CA-D20133FB24BF}"/>
          </ac:spMkLst>
        </pc:spChg>
        <pc:spChg chg="mod">
          <ac:chgData name="Alan.Hong(洪維辰)" userId="09c29d4d-4950-44d3-8785-e0408efdaa52" providerId="ADAL" clId="{554AAC18-CB4D-44FF-82C7-5725232E06ED}" dt="2024-11-11T07:31:14.996" v="390" actId="1076"/>
          <ac:spMkLst>
            <pc:docMk/>
            <pc:sldMk cId="2876112081" sldId="559"/>
            <ac:spMk id="55" creationId="{FC1E104A-477E-C7D2-2909-AB111945DBA4}"/>
          </ac:spMkLst>
        </pc:spChg>
        <pc:spChg chg="mod">
          <ac:chgData name="Alan.Hong(洪維辰)" userId="09c29d4d-4950-44d3-8785-e0408efdaa52" providerId="ADAL" clId="{554AAC18-CB4D-44FF-82C7-5725232E06ED}" dt="2024-11-11T07:31:35.159" v="404" actId="14100"/>
          <ac:spMkLst>
            <pc:docMk/>
            <pc:sldMk cId="2876112081" sldId="559"/>
            <ac:spMk id="1024" creationId="{ED79E846-F4FA-048C-6021-83E9C0D5A990}"/>
          </ac:spMkLst>
        </pc:spChg>
      </pc:sldChg>
      <pc:sldChg chg="modSp mod">
        <pc:chgData name="Alan.Hong(洪維辰)" userId="09c29d4d-4950-44d3-8785-e0408efdaa52" providerId="ADAL" clId="{554AAC18-CB4D-44FF-82C7-5725232E06ED}" dt="2024-11-11T07:31:53.621" v="407" actId="207"/>
        <pc:sldMkLst>
          <pc:docMk/>
          <pc:sldMk cId="526065185" sldId="560"/>
        </pc:sldMkLst>
        <pc:spChg chg="mod">
          <ac:chgData name="Alan.Hong(洪維辰)" userId="09c29d4d-4950-44d3-8785-e0408efdaa52" providerId="ADAL" clId="{554AAC18-CB4D-44FF-82C7-5725232E06ED}" dt="2024-11-11T06:38:21.925" v="36" actId="27636"/>
          <ac:spMkLst>
            <pc:docMk/>
            <pc:sldMk cId="526065185" sldId="560"/>
            <ac:spMk id="4" creationId="{95CD3037-AD5A-31BB-961B-4ADE30E5EB59}"/>
          </ac:spMkLst>
        </pc:spChg>
        <pc:spChg chg="mod">
          <ac:chgData name="Alan.Hong(洪維辰)" userId="09c29d4d-4950-44d3-8785-e0408efdaa52" providerId="ADAL" clId="{554AAC18-CB4D-44FF-82C7-5725232E06ED}" dt="2024-11-11T07:31:53.621" v="407" actId="207"/>
          <ac:spMkLst>
            <pc:docMk/>
            <pc:sldMk cId="526065185" sldId="560"/>
            <ac:spMk id="5" creationId="{68D355FD-A240-DE8C-A511-1C08D1469D00}"/>
          </ac:spMkLst>
        </pc:spChg>
      </pc:sldChg>
      <pc:sldChg chg="modSp mod">
        <pc:chgData name="Alan.Hong(洪維辰)" userId="09c29d4d-4950-44d3-8785-e0408efdaa52" providerId="ADAL" clId="{554AAC18-CB4D-44FF-82C7-5725232E06ED}" dt="2024-11-11T07:32:04.008" v="409" actId="2711"/>
        <pc:sldMkLst>
          <pc:docMk/>
          <pc:sldMk cId="1599786321" sldId="561"/>
        </pc:sldMkLst>
        <pc:spChg chg="mod">
          <ac:chgData name="Alan.Hong(洪維辰)" userId="09c29d4d-4950-44d3-8785-e0408efdaa52" providerId="ADAL" clId="{554AAC18-CB4D-44FF-82C7-5725232E06ED}" dt="2024-11-11T07:32:04.008" v="409" actId="2711"/>
          <ac:spMkLst>
            <pc:docMk/>
            <pc:sldMk cId="1599786321" sldId="561"/>
            <ac:spMk id="2" creationId="{603F7B32-DEF8-F742-D770-3D14E044ABAC}"/>
          </ac:spMkLst>
        </pc:spChg>
      </pc:sldChg>
      <pc:sldChg chg="modSp mod">
        <pc:chgData name="Alan.Hong(洪維辰)" userId="09c29d4d-4950-44d3-8785-e0408efdaa52" providerId="ADAL" clId="{554AAC18-CB4D-44FF-82C7-5725232E06ED}" dt="2024-11-11T07:32:52.011" v="413" actId="20577"/>
        <pc:sldMkLst>
          <pc:docMk/>
          <pc:sldMk cId="2283525393" sldId="562"/>
        </pc:sldMkLst>
        <pc:spChg chg="mod">
          <ac:chgData name="Alan.Hong(洪維辰)" userId="09c29d4d-4950-44d3-8785-e0408efdaa52" providerId="ADAL" clId="{554AAC18-CB4D-44FF-82C7-5725232E06ED}" dt="2024-11-11T07:32:52.011" v="413" actId="20577"/>
          <ac:spMkLst>
            <pc:docMk/>
            <pc:sldMk cId="2283525393" sldId="562"/>
            <ac:spMk id="6" creationId="{372F3089-43AD-6ACE-79B8-2225C67A36F4}"/>
          </ac:spMkLst>
        </pc:spChg>
      </pc:sldChg>
      <pc:sldChg chg="modSp mod">
        <pc:chgData name="Alan.Hong(洪維辰)" userId="09c29d4d-4950-44d3-8785-e0408efdaa52" providerId="ADAL" clId="{554AAC18-CB4D-44FF-82C7-5725232E06ED}" dt="2024-11-11T07:33:25.700" v="415" actId="2711"/>
        <pc:sldMkLst>
          <pc:docMk/>
          <pc:sldMk cId="88905036" sldId="563"/>
        </pc:sldMkLst>
        <pc:spChg chg="mod">
          <ac:chgData name="Alan.Hong(洪維辰)" userId="09c29d4d-4950-44d3-8785-e0408efdaa52" providerId="ADAL" clId="{554AAC18-CB4D-44FF-82C7-5725232E06ED}" dt="2024-11-11T07:33:25.700" v="415" actId="2711"/>
          <ac:spMkLst>
            <pc:docMk/>
            <pc:sldMk cId="88905036" sldId="563"/>
            <ac:spMk id="3" creationId="{E258E66F-A3F8-E1F4-C313-4C04249A155C}"/>
          </ac:spMkLst>
        </pc:spChg>
      </pc:sldChg>
    </pc:docChg>
  </pc:docChgLst>
  <pc:docChgLst>
    <pc:chgData name="Bella.Liu (劉家瑀)" userId="S::bella.liu@acti.com::6122b3cf-428f-4cd4-a3fb-11ae43be01db" providerId="AD" clId="Web-{E79BB741-B4CC-19AD-6D75-21FEE28C0237}"/>
    <pc:docChg chg="modSld">
      <pc:chgData name="Bella.Liu (劉家瑀)" userId="S::bella.liu@acti.com::6122b3cf-428f-4cd4-a3fb-11ae43be01db" providerId="AD" clId="Web-{E79BB741-B4CC-19AD-6D75-21FEE28C0237}" dt="2024-11-08T01:13:47.371" v="1"/>
      <pc:docMkLst>
        <pc:docMk/>
      </pc:docMkLst>
      <pc:sldChg chg="addSp delSp modSp mod modClrScheme chgLayout">
        <pc:chgData name="Bella.Liu (劉家瑀)" userId="S::bella.liu@acti.com::6122b3cf-428f-4cd4-a3fb-11ae43be01db" providerId="AD" clId="Web-{E79BB741-B4CC-19AD-6D75-21FEE28C0237}" dt="2024-11-08T01:13:47.371" v="1"/>
        <pc:sldMkLst>
          <pc:docMk/>
          <pc:sldMk cId="34581796" sldId="537"/>
        </pc:sldMkLst>
        <pc:spChg chg="add del mod ord">
          <ac:chgData name="Bella.Liu (劉家瑀)" userId="S::bella.liu@acti.com::6122b3cf-428f-4cd4-a3fb-11ae43be01db" providerId="AD" clId="Web-{E79BB741-B4CC-19AD-6D75-21FEE28C0237}" dt="2024-11-08T01:13:47.371" v="1"/>
          <ac:spMkLst>
            <pc:docMk/>
            <pc:sldMk cId="34581796" sldId="537"/>
            <ac:spMk id="2" creationId="{6F3E5F19-426D-9F18-D1D5-94DD4D0F45C9}"/>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頁首版面配置區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TW" altLang="en-US"/>
          </a:p>
        </p:txBody>
      </p:sp>
      <p:sp>
        <p:nvSpPr>
          <p:cNvPr id="3" name="日期版面配置區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F1EAEA8-C580-4CC9-B3EF-4E14DF11FF9C}" type="datetimeFigureOut">
              <a:rPr lang="zh-TW" altLang="en-US" smtClean="0"/>
              <a:t>2024/11/11</a:t>
            </a:fld>
            <a:endParaRPr lang="zh-TW" altLang="en-US"/>
          </a:p>
        </p:txBody>
      </p:sp>
      <p:sp>
        <p:nvSpPr>
          <p:cNvPr id="4" name="投影片圖像版面配置區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zh-TW" altLang="en-US"/>
          </a:p>
        </p:txBody>
      </p:sp>
      <p:sp>
        <p:nvSpPr>
          <p:cNvPr id="5" name="備忘稿版面配置區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6" name="頁尾版面配置區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TW" altLang="en-US"/>
          </a:p>
        </p:txBody>
      </p:sp>
      <p:sp>
        <p:nvSpPr>
          <p:cNvPr id="7" name="投影片編號版面配置區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86C6233-C7E1-4D2C-B863-5ADE50BD5A61}" type="slidenum">
              <a:rPr lang="zh-TW" altLang="en-US" smtClean="0"/>
              <a:t>‹#›</a:t>
            </a:fld>
            <a:endParaRPr lang="zh-TW" altLang="en-US"/>
          </a:p>
        </p:txBody>
      </p:sp>
    </p:spTree>
    <p:extLst>
      <p:ext uri="{BB962C8B-B14F-4D97-AF65-F5344CB8AC3E}">
        <p14:creationId xmlns:p14="http://schemas.microsoft.com/office/powerpoint/2010/main" val="8585422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C86C6233-C7E1-4D2C-B863-5ADE50BD5A61}" type="slidenum">
              <a:rPr lang="zh-TW" altLang="en-US" smtClean="0"/>
              <a:t>1</a:t>
            </a:fld>
            <a:endParaRPr lang="zh-TW" altLang="en-US"/>
          </a:p>
        </p:txBody>
      </p:sp>
    </p:spTree>
    <p:extLst>
      <p:ext uri="{BB962C8B-B14F-4D97-AF65-F5344CB8AC3E}">
        <p14:creationId xmlns:p14="http://schemas.microsoft.com/office/powerpoint/2010/main" val="130734533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3</a:t>
            </a:fld>
            <a:endParaRPr lang="zh-TW" altLang="en-US"/>
          </a:p>
        </p:txBody>
      </p:sp>
    </p:spTree>
    <p:extLst>
      <p:ext uri="{BB962C8B-B14F-4D97-AF65-F5344CB8AC3E}">
        <p14:creationId xmlns:p14="http://schemas.microsoft.com/office/powerpoint/2010/main" val="290454272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4</a:t>
            </a:fld>
            <a:endParaRPr lang="zh-TW" altLang="en-US"/>
          </a:p>
        </p:txBody>
      </p:sp>
    </p:spTree>
    <p:extLst>
      <p:ext uri="{BB962C8B-B14F-4D97-AF65-F5344CB8AC3E}">
        <p14:creationId xmlns:p14="http://schemas.microsoft.com/office/powerpoint/2010/main" val="9449948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5</a:t>
            </a:fld>
            <a:endParaRPr lang="zh-TW" altLang="en-US"/>
          </a:p>
        </p:txBody>
      </p:sp>
    </p:spTree>
    <p:extLst>
      <p:ext uri="{BB962C8B-B14F-4D97-AF65-F5344CB8AC3E}">
        <p14:creationId xmlns:p14="http://schemas.microsoft.com/office/powerpoint/2010/main" val="112405949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6</a:t>
            </a:fld>
            <a:endParaRPr lang="zh-TW" altLang="en-US"/>
          </a:p>
        </p:txBody>
      </p:sp>
    </p:spTree>
    <p:extLst>
      <p:ext uri="{BB962C8B-B14F-4D97-AF65-F5344CB8AC3E}">
        <p14:creationId xmlns:p14="http://schemas.microsoft.com/office/powerpoint/2010/main" val="213047338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7</a:t>
            </a:fld>
            <a:endParaRPr lang="zh-TW" altLang="en-US"/>
          </a:p>
        </p:txBody>
      </p:sp>
    </p:spTree>
    <p:extLst>
      <p:ext uri="{BB962C8B-B14F-4D97-AF65-F5344CB8AC3E}">
        <p14:creationId xmlns:p14="http://schemas.microsoft.com/office/powerpoint/2010/main" val="107813461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8</a:t>
            </a:fld>
            <a:endParaRPr lang="zh-TW" altLang="en-US"/>
          </a:p>
        </p:txBody>
      </p:sp>
    </p:spTree>
    <p:extLst>
      <p:ext uri="{BB962C8B-B14F-4D97-AF65-F5344CB8AC3E}">
        <p14:creationId xmlns:p14="http://schemas.microsoft.com/office/powerpoint/2010/main" val="155068274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9</a:t>
            </a:fld>
            <a:endParaRPr lang="zh-TW" altLang="en-US"/>
          </a:p>
        </p:txBody>
      </p:sp>
    </p:spTree>
    <p:extLst>
      <p:ext uri="{BB962C8B-B14F-4D97-AF65-F5344CB8AC3E}">
        <p14:creationId xmlns:p14="http://schemas.microsoft.com/office/powerpoint/2010/main" val="8051177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10</a:t>
            </a:fld>
            <a:endParaRPr lang="zh-TW" altLang="en-US"/>
          </a:p>
        </p:txBody>
      </p:sp>
    </p:spTree>
    <p:extLst>
      <p:ext uri="{BB962C8B-B14F-4D97-AF65-F5344CB8AC3E}">
        <p14:creationId xmlns:p14="http://schemas.microsoft.com/office/powerpoint/2010/main" val="28995120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11</a:t>
            </a:fld>
            <a:endParaRPr lang="zh-TW" altLang="en-US"/>
          </a:p>
        </p:txBody>
      </p:sp>
    </p:spTree>
    <p:extLst>
      <p:ext uri="{BB962C8B-B14F-4D97-AF65-F5344CB8AC3E}">
        <p14:creationId xmlns:p14="http://schemas.microsoft.com/office/powerpoint/2010/main" val="342436414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12</a:t>
            </a:fld>
            <a:endParaRPr lang="zh-TW" altLang="en-US"/>
          </a:p>
        </p:txBody>
      </p:sp>
    </p:spTree>
    <p:extLst>
      <p:ext uri="{BB962C8B-B14F-4D97-AF65-F5344CB8AC3E}">
        <p14:creationId xmlns:p14="http://schemas.microsoft.com/office/powerpoint/2010/main" val="129857616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13</a:t>
            </a:fld>
            <a:endParaRPr lang="zh-TW" altLang="en-US"/>
          </a:p>
        </p:txBody>
      </p:sp>
    </p:spTree>
    <p:extLst>
      <p:ext uri="{BB962C8B-B14F-4D97-AF65-F5344CB8AC3E}">
        <p14:creationId xmlns:p14="http://schemas.microsoft.com/office/powerpoint/2010/main" val="250660112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14</a:t>
            </a:fld>
            <a:endParaRPr lang="zh-TW" altLang="en-US"/>
          </a:p>
        </p:txBody>
      </p:sp>
    </p:spTree>
    <p:extLst>
      <p:ext uri="{BB962C8B-B14F-4D97-AF65-F5344CB8AC3E}">
        <p14:creationId xmlns:p14="http://schemas.microsoft.com/office/powerpoint/2010/main" val="47994249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15</a:t>
            </a:fld>
            <a:endParaRPr lang="zh-TW" altLang="en-US"/>
          </a:p>
        </p:txBody>
      </p:sp>
    </p:spTree>
    <p:extLst>
      <p:ext uri="{BB962C8B-B14F-4D97-AF65-F5344CB8AC3E}">
        <p14:creationId xmlns:p14="http://schemas.microsoft.com/office/powerpoint/2010/main" val="288115428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16</a:t>
            </a:fld>
            <a:endParaRPr lang="zh-TW" altLang="en-US"/>
          </a:p>
        </p:txBody>
      </p:sp>
    </p:spTree>
    <p:extLst>
      <p:ext uri="{BB962C8B-B14F-4D97-AF65-F5344CB8AC3E}">
        <p14:creationId xmlns:p14="http://schemas.microsoft.com/office/powerpoint/2010/main" val="60348826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17</a:t>
            </a:fld>
            <a:endParaRPr lang="zh-TW" altLang="en-US"/>
          </a:p>
        </p:txBody>
      </p:sp>
    </p:spTree>
    <p:extLst>
      <p:ext uri="{BB962C8B-B14F-4D97-AF65-F5344CB8AC3E}">
        <p14:creationId xmlns:p14="http://schemas.microsoft.com/office/powerpoint/2010/main" val="142073191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6E0A2B-255F-2A85-E160-19C74A5B2B8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732E961-834A-D1D3-B909-5B95FF5183B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8C2D821-1409-C152-3D91-D52E2B1BB09A}"/>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1510861A-963E-89F8-121F-39F6843282DF}"/>
              </a:ext>
            </a:extLst>
          </p:cNvPr>
          <p:cNvSpPr>
            <a:spLocks noGrp="1"/>
          </p:cNvSpPr>
          <p:nvPr>
            <p:ph type="sldNum" sz="quarter" idx="5"/>
          </p:nvPr>
        </p:nvSpPr>
        <p:spPr/>
        <p:txBody>
          <a:bodyPr/>
          <a:lstStyle/>
          <a:p>
            <a:fld id="{C86C6233-C7E1-4D2C-B863-5ADE50BD5A61}" type="slidenum">
              <a:rPr lang="zh-TW" altLang="en-US" smtClean="0"/>
              <a:t>18</a:t>
            </a:fld>
            <a:endParaRPr lang="zh-TW" altLang="en-US"/>
          </a:p>
        </p:txBody>
      </p:sp>
    </p:spTree>
    <p:extLst>
      <p:ext uri="{BB962C8B-B14F-4D97-AF65-F5344CB8AC3E}">
        <p14:creationId xmlns:p14="http://schemas.microsoft.com/office/powerpoint/2010/main" val="267554998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19</a:t>
            </a:fld>
            <a:endParaRPr lang="zh-TW" altLang="en-US"/>
          </a:p>
        </p:txBody>
      </p:sp>
    </p:spTree>
    <p:extLst>
      <p:ext uri="{BB962C8B-B14F-4D97-AF65-F5344CB8AC3E}">
        <p14:creationId xmlns:p14="http://schemas.microsoft.com/office/powerpoint/2010/main" val="123681737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20</a:t>
            </a:fld>
            <a:endParaRPr lang="zh-TW" altLang="en-US"/>
          </a:p>
        </p:txBody>
      </p:sp>
    </p:spTree>
    <p:extLst>
      <p:ext uri="{BB962C8B-B14F-4D97-AF65-F5344CB8AC3E}">
        <p14:creationId xmlns:p14="http://schemas.microsoft.com/office/powerpoint/2010/main" val="417803800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21</a:t>
            </a:fld>
            <a:endParaRPr lang="zh-TW" altLang="en-US"/>
          </a:p>
        </p:txBody>
      </p:sp>
    </p:spTree>
    <p:extLst>
      <p:ext uri="{BB962C8B-B14F-4D97-AF65-F5344CB8AC3E}">
        <p14:creationId xmlns:p14="http://schemas.microsoft.com/office/powerpoint/2010/main" val="149329654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22</a:t>
            </a:fld>
            <a:endParaRPr lang="zh-TW" altLang="en-US"/>
          </a:p>
        </p:txBody>
      </p:sp>
    </p:spTree>
    <p:extLst>
      <p:ext uri="{BB962C8B-B14F-4D97-AF65-F5344CB8AC3E}">
        <p14:creationId xmlns:p14="http://schemas.microsoft.com/office/powerpoint/2010/main" val="345851637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24</a:t>
            </a:fld>
            <a:endParaRPr lang="zh-TW" altLang="en-US"/>
          </a:p>
        </p:txBody>
      </p:sp>
    </p:spTree>
    <p:extLst>
      <p:ext uri="{BB962C8B-B14F-4D97-AF65-F5344CB8AC3E}">
        <p14:creationId xmlns:p14="http://schemas.microsoft.com/office/powerpoint/2010/main" val="158736365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27</a:t>
            </a:fld>
            <a:endParaRPr lang="zh-TW" altLang="en-US"/>
          </a:p>
        </p:txBody>
      </p:sp>
    </p:spTree>
    <p:extLst>
      <p:ext uri="{BB962C8B-B14F-4D97-AF65-F5344CB8AC3E}">
        <p14:creationId xmlns:p14="http://schemas.microsoft.com/office/powerpoint/2010/main" val="257549486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28</a:t>
            </a:fld>
            <a:endParaRPr lang="zh-TW" altLang="en-US"/>
          </a:p>
        </p:txBody>
      </p:sp>
    </p:spTree>
    <p:extLst>
      <p:ext uri="{BB962C8B-B14F-4D97-AF65-F5344CB8AC3E}">
        <p14:creationId xmlns:p14="http://schemas.microsoft.com/office/powerpoint/2010/main" val="1230811002"/>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5_標題投影片">
    <p:bg>
      <p:bgPr>
        <a:blipFill dpi="0" rotWithShape="1">
          <a:blip r:embed="rId2"/>
          <a:srcRect/>
          <a:stretch>
            <a:fillRect/>
          </a:stretch>
        </a:blipFill>
        <a:effectLst/>
      </p:bgPr>
    </p:bg>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6"/>
            <a:ext cx="7772400" cy="1470025"/>
          </a:xfrm>
        </p:spPr>
        <p:txBody>
          <a:bodyPr/>
          <a:lstStyle/>
          <a:p>
            <a:r>
              <a:rPr kumimoji="1" lang="zh-TW" altLang="en-US"/>
              <a:t>按一下以編輯母片標題樣式</a:t>
            </a:r>
          </a:p>
        </p:txBody>
      </p:sp>
      <p:sp>
        <p:nvSpPr>
          <p:cNvPr id="4" name="日期版面配置區 3"/>
          <p:cNvSpPr>
            <a:spLocks noGrp="1"/>
          </p:cNvSpPr>
          <p:nvPr>
            <p:ph type="dt" sz="half" idx="10"/>
          </p:nvPr>
        </p:nvSpPr>
        <p:spPr/>
        <p:txBody>
          <a:bodyPr/>
          <a:lstStyle/>
          <a:p>
            <a:fld id="{01A9764C-6F1C-48C5-80A6-6E301BE0A37C}" type="datetimeFigureOut">
              <a:rPr lang="zh-TW" altLang="en-US" smtClean="0"/>
              <a:t>2024/11/11</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BD7413F8-00F0-408D-80E2-21D65E6EDE85}" type="slidenum">
              <a:rPr lang="zh-TW" altLang="en-US" smtClean="0"/>
              <a:t>‹#›</a:t>
            </a:fld>
            <a:endParaRPr lang="zh-TW" altLang="en-US"/>
          </a:p>
        </p:txBody>
      </p:sp>
    </p:spTree>
    <p:extLst>
      <p:ext uri="{BB962C8B-B14F-4D97-AF65-F5344CB8AC3E}">
        <p14:creationId xmlns:p14="http://schemas.microsoft.com/office/powerpoint/2010/main" val="295688587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5"/>
            <a:ext cx="7772400" cy="1470025"/>
          </a:xfrm>
        </p:spPr>
        <p:txBody>
          <a:bodyPr/>
          <a:lstStyle/>
          <a:p>
            <a:r>
              <a:rPr lang="zh-TW" altLang="en-US"/>
              <a:t>按一下以編輯母片標題樣式</a:t>
            </a:r>
          </a:p>
        </p:txBody>
      </p:sp>
      <p:sp>
        <p:nvSpPr>
          <p:cNvPr id="3" name="副標題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a:t>按一下以編輯母片副標題樣式</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2024/11/11</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5416921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idx="1"/>
          </p:nvPr>
        </p:nvSpPr>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2024/11/11</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9484746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0"/>
            <a:ext cx="7772400" cy="1362075"/>
          </a:xfrm>
        </p:spPr>
        <p:txBody>
          <a:bodyPr anchor="t"/>
          <a:lstStyle>
            <a:lvl1pPr algn="l">
              <a:defRPr sz="4000" b="1" cap="all"/>
            </a:lvl1pPr>
          </a:lstStyle>
          <a:p>
            <a:r>
              <a:rPr lang="zh-TW" altLang="en-US"/>
              <a:t>按一下以編輯母片標題樣式</a:t>
            </a:r>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a:t>按一下以編輯母片文字樣式</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2024/11/11</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42251210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內容版面配置區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日期版面配置區 4"/>
          <p:cNvSpPr>
            <a:spLocks noGrp="1"/>
          </p:cNvSpPr>
          <p:nvPr>
            <p:ph type="dt" sz="half" idx="10"/>
          </p:nvPr>
        </p:nvSpPr>
        <p:spPr/>
        <p:txBody>
          <a:bodyPr/>
          <a:lstStyle/>
          <a:p>
            <a:fld id="{C2DBAA0B-C0C8-49F7-90A6-881E800F52F7}" type="datetimeFigureOut">
              <a:rPr lang="zh-TW" altLang="en-US" smtClean="0"/>
              <a:t>2024/11/11</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222039078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vl1pPr>
          </a:lstStyle>
          <a:p>
            <a:r>
              <a:rPr lang="zh-TW" altLang="en-US"/>
              <a:t>按一下以編輯母片標題樣式</a:t>
            </a:r>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7" name="日期版面配置區 6"/>
          <p:cNvSpPr>
            <a:spLocks noGrp="1"/>
          </p:cNvSpPr>
          <p:nvPr>
            <p:ph type="dt" sz="half" idx="10"/>
          </p:nvPr>
        </p:nvSpPr>
        <p:spPr/>
        <p:txBody>
          <a:bodyPr/>
          <a:lstStyle/>
          <a:p>
            <a:fld id="{C2DBAA0B-C0C8-49F7-90A6-881E800F52F7}" type="datetimeFigureOut">
              <a:rPr lang="zh-TW" altLang="en-US" smtClean="0"/>
              <a:t>2024/11/11</a:t>
            </a:fld>
            <a:endParaRPr lang="zh-TW" altLang="en-US"/>
          </a:p>
        </p:txBody>
      </p:sp>
      <p:sp>
        <p:nvSpPr>
          <p:cNvPr id="8" name="頁尾版面配置區 7"/>
          <p:cNvSpPr>
            <a:spLocks noGrp="1"/>
          </p:cNvSpPr>
          <p:nvPr>
            <p:ph type="ftr" sz="quarter" idx="11"/>
          </p:nvPr>
        </p:nvSpPr>
        <p:spPr/>
        <p:txBody>
          <a:bodyPr/>
          <a:lstStyle/>
          <a:p>
            <a:endParaRPr lang="zh-TW" altLang="en-US"/>
          </a:p>
        </p:txBody>
      </p:sp>
      <p:sp>
        <p:nvSpPr>
          <p:cNvPr id="9" name="投影片編號版面配置區 8"/>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240361009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日期版面配置區 2"/>
          <p:cNvSpPr>
            <a:spLocks noGrp="1"/>
          </p:cNvSpPr>
          <p:nvPr>
            <p:ph type="dt" sz="half" idx="10"/>
          </p:nvPr>
        </p:nvSpPr>
        <p:spPr/>
        <p:txBody>
          <a:bodyPr/>
          <a:lstStyle/>
          <a:p>
            <a:fld id="{C2DBAA0B-C0C8-49F7-90A6-881E800F52F7}" type="datetimeFigureOut">
              <a:rPr lang="zh-TW" altLang="en-US" smtClean="0"/>
              <a:t>2024/11/11</a:t>
            </a:fld>
            <a:endParaRPr lang="zh-TW" altLang="en-US"/>
          </a:p>
        </p:txBody>
      </p:sp>
      <p:sp>
        <p:nvSpPr>
          <p:cNvPr id="4" name="頁尾版面配置區 3"/>
          <p:cNvSpPr>
            <a:spLocks noGrp="1"/>
          </p:cNvSpPr>
          <p:nvPr>
            <p:ph type="ftr" sz="quarter" idx="11"/>
          </p:nvPr>
        </p:nvSpPr>
        <p:spPr/>
        <p:txBody>
          <a:bodyPr/>
          <a:lstStyle/>
          <a:p>
            <a:endParaRPr lang="zh-TW" altLang="en-US"/>
          </a:p>
        </p:txBody>
      </p:sp>
      <p:sp>
        <p:nvSpPr>
          <p:cNvPr id="5" name="投影片編號版面配置區 4"/>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59589260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p>
            <a:fld id="{C2DBAA0B-C0C8-49F7-90A6-881E800F52F7}" type="datetimeFigureOut">
              <a:rPr lang="zh-TW" altLang="en-US" smtClean="0"/>
              <a:t>2024/11/11</a:t>
            </a:fld>
            <a:endParaRPr lang="zh-TW" altLang="en-US"/>
          </a:p>
        </p:txBody>
      </p:sp>
      <p:sp>
        <p:nvSpPr>
          <p:cNvPr id="3" name="頁尾版面配置區 2"/>
          <p:cNvSpPr>
            <a:spLocks noGrp="1"/>
          </p:cNvSpPr>
          <p:nvPr>
            <p:ph type="ftr" sz="quarter" idx="11"/>
          </p:nvPr>
        </p:nvSpPr>
        <p:spPr/>
        <p:txBody>
          <a:bodyPr/>
          <a:lstStyle/>
          <a:p>
            <a:endParaRPr lang="zh-TW" altLang="en-US"/>
          </a:p>
        </p:txBody>
      </p:sp>
      <p:sp>
        <p:nvSpPr>
          <p:cNvPr id="4" name="投影片編號版面配置區 3"/>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82582725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nchor="b"/>
          <a:lstStyle>
            <a:lvl1pPr algn="l">
              <a:defRPr sz="2000" b="1"/>
            </a:lvl1pPr>
          </a:lstStyle>
          <a:p>
            <a:r>
              <a:rPr lang="zh-TW" altLang="en-US"/>
              <a:t>按一下以編輯母片標題樣式</a:t>
            </a:r>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C2DBAA0B-C0C8-49F7-90A6-881E800F52F7}" type="datetimeFigureOut">
              <a:rPr lang="zh-TW" altLang="en-US" smtClean="0"/>
              <a:t>2024/11/11</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77685595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nchor="b"/>
          <a:lstStyle>
            <a:lvl1pPr algn="l">
              <a:defRPr sz="2000" b="1"/>
            </a:lvl1pPr>
          </a:lstStyle>
          <a:p>
            <a:r>
              <a:rPr lang="zh-TW" altLang="en-US"/>
              <a:t>按一下以編輯母片標題樣式</a:t>
            </a:r>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TW" altLang="en-US"/>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C2DBAA0B-C0C8-49F7-90A6-881E800F52F7}" type="datetimeFigureOut">
              <a:rPr lang="zh-TW" altLang="en-US" smtClean="0"/>
              <a:t>2024/11/11</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7007570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直排文字版面配置區 2"/>
          <p:cNvSpPr>
            <a:spLocks noGrp="1"/>
          </p:cNvSpPr>
          <p:nvPr>
            <p:ph type="body" orient="vert" idx="1"/>
          </p:nvPr>
        </p:nvSpPr>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2024/11/11</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87488589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274638"/>
            <a:ext cx="2057400" cy="5851525"/>
          </a:xfrm>
        </p:spPr>
        <p:txBody>
          <a:bodyPr vert="eaVert"/>
          <a:lstStyle/>
          <a:p>
            <a:r>
              <a:rPr lang="zh-TW" altLang="en-US"/>
              <a:t>按一下以編輯母片標題樣式</a:t>
            </a:r>
          </a:p>
        </p:txBody>
      </p:sp>
      <p:sp>
        <p:nvSpPr>
          <p:cNvPr id="3" name="直排文字版面配置區 2"/>
          <p:cNvSpPr>
            <a:spLocks noGrp="1"/>
          </p:cNvSpPr>
          <p:nvPr>
            <p:ph type="body" orient="vert" idx="1"/>
          </p:nvPr>
        </p:nvSpPr>
        <p:spPr>
          <a:xfrm>
            <a:off x="457200" y="274638"/>
            <a:ext cx="6019800" cy="5851525"/>
          </a:xfrm>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2024/11/11</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2680531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5_標題投影片">
    <p:bg>
      <p:bgPr>
        <a:blipFill dpi="0" rotWithShape="1">
          <a:blip r:embed="rId2"/>
          <a:srcRect/>
          <a:stretch>
            <a:fillRect/>
          </a:stretch>
        </a:blipFill>
        <a:effectLst/>
      </p:bgPr>
    </p:bg>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6"/>
            <a:ext cx="7772400" cy="1470025"/>
          </a:xfrm>
        </p:spPr>
        <p:txBody>
          <a:bodyPr/>
          <a:lstStyle/>
          <a:p>
            <a:r>
              <a:rPr kumimoji="1" lang="zh-TW" altLang="en-US"/>
              <a:t>按一下以編輯母片標題樣式</a:t>
            </a:r>
          </a:p>
        </p:txBody>
      </p:sp>
      <p:sp>
        <p:nvSpPr>
          <p:cNvPr id="4" name="日期版面配置區 3"/>
          <p:cNvSpPr>
            <a:spLocks noGrp="1"/>
          </p:cNvSpPr>
          <p:nvPr>
            <p:ph type="dt" sz="half" idx="10"/>
          </p:nvPr>
        </p:nvSpPr>
        <p:spPr/>
        <p:txBody>
          <a:bodyPr/>
          <a:lstStyle/>
          <a:p>
            <a:fld id="{01A9764C-6F1C-48C5-80A6-6E301BE0A37C}" type="datetimeFigureOut">
              <a:rPr lang="zh-TW" altLang="en-US" smtClean="0"/>
              <a:t>2024/11/11</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BD7413F8-00F0-408D-80E2-21D65E6EDE85}" type="slidenum">
              <a:rPr lang="zh-TW" altLang="en-US" smtClean="0"/>
              <a:t>‹#›</a:t>
            </a:fld>
            <a:endParaRPr lang="zh-TW" altLang="en-US"/>
          </a:p>
        </p:txBody>
      </p:sp>
    </p:spTree>
    <p:extLst>
      <p:ext uri="{BB962C8B-B14F-4D97-AF65-F5344CB8AC3E}">
        <p14:creationId xmlns:p14="http://schemas.microsoft.com/office/powerpoint/2010/main" val="295688587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5"/>
            <a:ext cx="7772400" cy="1470025"/>
          </a:xfrm>
        </p:spPr>
        <p:txBody>
          <a:bodyPr/>
          <a:lstStyle/>
          <a:p>
            <a:r>
              <a:rPr lang="zh-TW" altLang="en-US"/>
              <a:t>按一下以編輯母片標題樣式</a:t>
            </a:r>
          </a:p>
        </p:txBody>
      </p:sp>
      <p:sp>
        <p:nvSpPr>
          <p:cNvPr id="3" name="副標題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a:t>按一下以編輯母片副標題樣式</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2024/11/11</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122873638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idx="1"/>
          </p:nvPr>
        </p:nvSpPr>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2024/11/11</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284295917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0"/>
            <a:ext cx="7772400" cy="1362075"/>
          </a:xfrm>
        </p:spPr>
        <p:txBody>
          <a:bodyPr anchor="t"/>
          <a:lstStyle>
            <a:lvl1pPr algn="l">
              <a:defRPr sz="4000" b="1" cap="all"/>
            </a:lvl1pPr>
          </a:lstStyle>
          <a:p>
            <a:r>
              <a:rPr lang="zh-TW" altLang="en-US"/>
              <a:t>按一下以編輯母片標題樣式</a:t>
            </a:r>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a:t>按一下以編輯母片文字樣式</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2024/11/11</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150390340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內容版面配置區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日期版面配置區 4"/>
          <p:cNvSpPr>
            <a:spLocks noGrp="1"/>
          </p:cNvSpPr>
          <p:nvPr>
            <p:ph type="dt" sz="half" idx="10"/>
          </p:nvPr>
        </p:nvSpPr>
        <p:spPr/>
        <p:txBody>
          <a:bodyPr/>
          <a:lstStyle/>
          <a:p>
            <a:fld id="{3AFD60C7-6302-4E0B-9F11-B5420923225C}" type="datetimeFigureOut">
              <a:rPr lang="zh-TW" altLang="en-US" smtClean="0"/>
              <a:t>2024/11/11</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399188842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vl1pPr>
          </a:lstStyle>
          <a:p>
            <a:r>
              <a:rPr lang="zh-TW" altLang="en-US"/>
              <a:t>按一下以編輯母片標題樣式</a:t>
            </a:r>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7" name="日期版面配置區 6"/>
          <p:cNvSpPr>
            <a:spLocks noGrp="1"/>
          </p:cNvSpPr>
          <p:nvPr>
            <p:ph type="dt" sz="half" idx="10"/>
          </p:nvPr>
        </p:nvSpPr>
        <p:spPr/>
        <p:txBody>
          <a:bodyPr/>
          <a:lstStyle/>
          <a:p>
            <a:fld id="{3AFD60C7-6302-4E0B-9F11-B5420923225C}" type="datetimeFigureOut">
              <a:rPr lang="zh-TW" altLang="en-US" smtClean="0"/>
              <a:t>2024/11/11</a:t>
            </a:fld>
            <a:endParaRPr lang="zh-TW" altLang="en-US"/>
          </a:p>
        </p:txBody>
      </p:sp>
      <p:sp>
        <p:nvSpPr>
          <p:cNvPr id="8" name="頁尾版面配置區 7"/>
          <p:cNvSpPr>
            <a:spLocks noGrp="1"/>
          </p:cNvSpPr>
          <p:nvPr>
            <p:ph type="ftr" sz="quarter" idx="11"/>
          </p:nvPr>
        </p:nvSpPr>
        <p:spPr/>
        <p:txBody>
          <a:bodyPr/>
          <a:lstStyle/>
          <a:p>
            <a:endParaRPr lang="zh-TW" altLang="en-US"/>
          </a:p>
        </p:txBody>
      </p:sp>
      <p:sp>
        <p:nvSpPr>
          <p:cNvPr id="9" name="投影片編號版面配置區 8"/>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170363679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日期版面配置區 2"/>
          <p:cNvSpPr>
            <a:spLocks noGrp="1"/>
          </p:cNvSpPr>
          <p:nvPr>
            <p:ph type="dt" sz="half" idx="10"/>
          </p:nvPr>
        </p:nvSpPr>
        <p:spPr/>
        <p:txBody>
          <a:bodyPr/>
          <a:lstStyle/>
          <a:p>
            <a:fld id="{3AFD60C7-6302-4E0B-9F11-B5420923225C}" type="datetimeFigureOut">
              <a:rPr lang="zh-TW" altLang="en-US" smtClean="0"/>
              <a:t>2024/11/11</a:t>
            </a:fld>
            <a:endParaRPr lang="zh-TW" altLang="en-US"/>
          </a:p>
        </p:txBody>
      </p:sp>
      <p:sp>
        <p:nvSpPr>
          <p:cNvPr id="4" name="頁尾版面配置區 3"/>
          <p:cNvSpPr>
            <a:spLocks noGrp="1"/>
          </p:cNvSpPr>
          <p:nvPr>
            <p:ph type="ftr" sz="quarter" idx="11"/>
          </p:nvPr>
        </p:nvSpPr>
        <p:spPr/>
        <p:txBody>
          <a:bodyPr/>
          <a:lstStyle/>
          <a:p>
            <a:endParaRPr lang="zh-TW" altLang="en-US"/>
          </a:p>
        </p:txBody>
      </p:sp>
      <p:sp>
        <p:nvSpPr>
          <p:cNvPr id="5" name="投影片編號版面配置區 4"/>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339916750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p>
            <a:fld id="{3AFD60C7-6302-4E0B-9F11-B5420923225C}" type="datetimeFigureOut">
              <a:rPr lang="zh-TW" altLang="en-US" smtClean="0"/>
              <a:t>2024/11/11</a:t>
            </a:fld>
            <a:endParaRPr lang="zh-TW" altLang="en-US"/>
          </a:p>
        </p:txBody>
      </p:sp>
      <p:sp>
        <p:nvSpPr>
          <p:cNvPr id="3" name="頁尾版面配置區 2"/>
          <p:cNvSpPr>
            <a:spLocks noGrp="1"/>
          </p:cNvSpPr>
          <p:nvPr>
            <p:ph type="ftr" sz="quarter" idx="11"/>
          </p:nvPr>
        </p:nvSpPr>
        <p:spPr/>
        <p:txBody>
          <a:bodyPr/>
          <a:lstStyle/>
          <a:p>
            <a:endParaRPr lang="zh-TW" altLang="en-US"/>
          </a:p>
        </p:txBody>
      </p:sp>
      <p:sp>
        <p:nvSpPr>
          <p:cNvPr id="4" name="投影片編號版面配置區 3"/>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78290695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nchor="b"/>
          <a:lstStyle>
            <a:lvl1pPr algn="l">
              <a:defRPr sz="2000" b="1"/>
            </a:lvl1pPr>
          </a:lstStyle>
          <a:p>
            <a:r>
              <a:rPr lang="zh-TW" altLang="en-US"/>
              <a:t>按一下以編輯母片標題樣式</a:t>
            </a:r>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3AFD60C7-6302-4E0B-9F11-B5420923225C}" type="datetimeFigureOut">
              <a:rPr lang="zh-TW" altLang="en-US" smtClean="0"/>
              <a:t>2024/11/11</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76002282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nchor="b"/>
          <a:lstStyle>
            <a:lvl1pPr algn="l">
              <a:defRPr sz="2000" b="1"/>
            </a:lvl1pPr>
          </a:lstStyle>
          <a:p>
            <a:r>
              <a:rPr lang="zh-TW" altLang="en-US"/>
              <a:t>按一下以編輯母片標題樣式</a:t>
            </a:r>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TW" altLang="en-US"/>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3AFD60C7-6302-4E0B-9F11-B5420923225C}" type="datetimeFigureOut">
              <a:rPr lang="zh-TW" altLang="en-US" smtClean="0"/>
              <a:t>2024/11/11</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95969448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直排文字版面配置區 2"/>
          <p:cNvSpPr>
            <a:spLocks noGrp="1"/>
          </p:cNvSpPr>
          <p:nvPr>
            <p:ph type="body" orient="vert" idx="1"/>
          </p:nvPr>
        </p:nvSpPr>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2024/11/11</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2369779773"/>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274638"/>
            <a:ext cx="2057400" cy="5851525"/>
          </a:xfrm>
        </p:spPr>
        <p:txBody>
          <a:bodyPr vert="eaVert"/>
          <a:lstStyle/>
          <a:p>
            <a:r>
              <a:rPr lang="zh-TW" altLang="en-US"/>
              <a:t>按一下以編輯母片標題樣式</a:t>
            </a:r>
          </a:p>
        </p:txBody>
      </p:sp>
      <p:sp>
        <p:nvSpPr>
          <p:cNvPr id="3" name="直排文字版面配置區 2"/>
          <p:cNvSpPr>
            <a:spLocks noGrp="1"/>
          </p:cNvSpPr>
          <p:nvPr>
            <p:ph type="body" orient="vert" idx="1"/>
          </p:nvPr>
        </p:nvSpPr>
        <p:spPr>
          <a:xfrm>
            <a:off x="457200" y="274638"/>
            <a:ext cx="6019800" cy="5851525"/>
          </a:xfrm>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2024/11/11</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300217861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theme" Target="../theme/theme2.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標題版面配置區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TW" altLang="en-US"/>
              <a:t>按一下以編輯母片標題樣式</a:t>
            </a:r>
          </a:p>
        </p:txBody>
      </p:sp>
      <p:sp>
        <p:nvSpPr>
          <p:cNvPr id="3" name="文字版面配置區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2DBAA0B-C0C8-49F7-90A6-881E800F52F7}" type="datetimeFigureOut">
              <a:rPr lang="zh-TW" altLang="en-US" smtClean="0"/>
              <a:t>2024/11/11</a:t>
            </a:fld>
            <a:endParaRPr lang="zh-TW" altLang="en-US"/>
          </a:p>
        </p:txBody>
      </p:sp>
      <p:sp>
        <p:nvSpPr>
          <p:cNvPr id="5" name="頁尾版面配置區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TW" altLang="en-US"/>
          </a:p>
        </p:txBody>
      </p:sp>
      <p:sp>
        <p:nvSpPr>
          <p:cNvPr id="6" name="投影片編號版面配置區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38A350A-6DAB-4F6D-9484-B7AE1BB47BE3}" type="slidenum">
              <a:rPr lang="zh-TW" altLang="en-US" smtClean="0"/>
              <a:t>‹#›</a:t>
            </a:fld>
            <a:endParaRPr lang="zh-TW" altLang="en-US"/>
          </a:p>
        </p:txBody>
      </p:sp>
      <p:pic>
        <p:nvPicPr>
          <p:cNvPr id="2050" name="Picture 2" descr="G:\90. Personal\Samantha.Hu\ACTi Slides Layout (3).jpg"/>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3269" y="0"/>
            <a:ext cx="9120188"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02270257"/>
      </p:ext>
    </p:extLst>
  </p:cSld>
  <p:clrMap bg1="lt1" tx1="dk1" bg2="lt2" tx2="dk2" accent1="accent1" accent2="accent2" accent3="accent3" accent4="accent4" accent5="accent5" accent6="accent6" hlink="hlink" folHlink="folHlink"/>
  <p:sldLayoutIdLst>
    <p:sldLayoutId id="2147483672" r:id="rId1"/>
    <p:sldLayoutId id="2147483661" r:id="rId2"/>
    <p:sldLayoutId id="2147483662" r:id="rId3"/>
    <p:sldLayoutId id="2147483663" r:id="rId4"/>
    <p:sldLayoutId id="2147483664" r:id="rId5"/>
    <p:sldLayoutId id="2147483665" r:id="rId6"/>
    <p:sldLayoutId id="2147483666" r:id="rId7"/>
    <p:sldLayoutId id="2147483667" r:id="rId8"/>
    <p:sldLayoutId id="2147483668" r:id="rId9"/>
    <p:sldLayoutId id="2147483669" r:id="rId10"/>
    <p:sldLayoutId id="2147483670" r:id="rId11"/>
    <p:sldLayoutId id="2147483671"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標題版面配置區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TW" altLang="en-US"/>
              <a:t>按一下以編輯母片標題樣式</a:t>
            </a:r>
          </a:p>
        </p:txBody>
      </p:sp>
      <p:sp>
        <p:nvSpPr>
          <p:cNvPr id="3" name="文字版面配置區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AFD60C7-6302-4E0B-9F11-B5420923225C}" type="datetimeFigureOut">
              <a:rPr lang="zh-TW" altLang="en-US" smtClean="0"/>
              <a:t>2024/11/11</a:t>
            </a:fld>
            <a:endParaRPr lang="zh-TW" altLang="en-US"/>
          </a:p>
        </p:txBody>
      </p:sp>
      <p:sp>
        <p:nvSpPr>
          <p:cNvPr id="5" name="頁尾版面配置區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TW" altLang="en-US"/>
          </a:p>
        </p:txBody>
      </p:sp>
      <p:sp>
        <p:nvSpPr>
          <p:cNvPr id="6" name="投影片編號版面配置區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2694897228"/>
      </p:ext>
    </p:extLst>
  </p:cSld>
  <p:clrMap bg1="lt1" tx1="dk1" bg2="lt2" tx2="dk2" accent1="accent1" accent2="accent2" accent3="accent3" accent4="accent4" accent5="accent5" accent6="accent6" hlink="hlink" folHlink="folHlink"/>
  <p:sldLayoutIdLst>
    <p:sldLayoutId id="2147483685"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3.xml"/></Relationships>
</file>

<file path=ppt/slides/_rels/slide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8.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image" Target="../media/image6.png"/><Relationship Id="rId7" Type="http://schemas.openxmlformats.org/officeDocument/2006/relationships/slide" Target="slide8.xml"/><Relationship Id="rId2" Type="http://schemas.openxmlformats.org/officeDocument/2006/relationships/notesSlide" Target="../notesSlides/notesSlide4.xml"/><Relationship Id="rId1" Type="http://schemas.openxmlformats.org/officeDocument/2006/relationships/slideLayout" Target="../slideLayouts/slideLayout8.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slide" Target="slide16.xml"/><Relationship Id="rId7" Type="http://schemas.openxmlformats.org/officeDocument/2006/relationships/image" Target="../media/image14.png"/><Relationship Id="rId2" Type="http://schemas.openxmlformats.org/officeDocument/2006/relationships/notesSlide" Target="../notesSlides/notesSlide5.xml"/><Relationship Id="rId1" Type="http://schemas.openxmlformats.org/officeDocument/2006/relationships/slideLayout" Target="../slideLayouts/slideLayout8.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11.png"/><Relationship Id="rId9" Type="http://schemas.openxmlformats.org/officeDocument/2006/relationships/image" Target="../media/image16.png"/></Relationships>
</file>

<file path=ppt/slides/_rels/slide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6.xml"/><Relationship Id="rId1" Type="http://schemas.openxmlformats.org/officeDocument/2006/relationships/slideLayout" Target="../slideLayouts/slideLayout8.xml"/><Relationship Id="rId5" Type="http://schemas.openxmlformats.org/officeDocument/2006/relationships/image" Target="../media/image18.png"/><Relationship Id="rId4" Type="http://schemas.openxmlformats.org/officeDocument/2006/relationships/hyperlink" Target="https://www.acti.com/solutions/access-control-solution?sid=S200" TargetMode="External"/></Relationships>
</file>

<file path=ppt/slides/_rels/slide8.xml.rels><?xml version="1.0" encoding="UTF-8" standalone="yes"?>
<Relationships xmlns="http://schemas.openxmlformats.org/package/2006/relationships"><Relationship Id="rId8" Type="http://schemas.openxmlformats.org/officeDocument/2006/relationships/hyperlink" Target="https://www.acti.com/solutions/windows-based-NVR-and-CMS-solution?sid=S120" TargetMode="External"/><Relationship Id="rId13" Type="http://schemas.openxmlformats.org/officeDocument/2006/relationships/image" Target="../media/image24.png"/><Relationship Id="rId3" Type="http://schemas.openxmlformats.org/officeDocument/2006/relationships/slide" Target="slide21.xml"/><Relationship Id="rId7" Type="http://schemas.openxmlformats.org/officeDocument/2006/relationships/image" Target="../media/image21.png"/><Relationship Id="rId12" Type="http://schemas.openxmlformats.org/officeDocument/2006/relationships/hyperlink" Target="https://www.acti.com/solutions/third-party-application-integrated-solution?sid=S220" TargetMode="External"/><Relationship Id="rId2" Type="http://schemas.openxmlformats.org/officeDocument/2006/relationships/notesSlide" Target="../notesSlides/notesSlide7.xml"/><Relationship Id="rId1" Type="http://schemas.openxmlformats.org/officeDocument/2006/relationships/slideLayout" Target="../slideLayouts/slideLayout8.xml"/><Relationship Id="rId6" Type="http://schemas.openxmlformats.org/officeDocument/2006/relationships/hyperlink" Target="https://www.acti.com/solutions/windows-based-NVR-solution?sid=S110" TargetMode="External"/><Relationship Id="rId11" Type="http://schemas.openxmlformats.org/officeDocument/2006/relationships/image" Target="../media/image23.png"/><Relationship Id="rId5" Type="http://schemas.openxmlformats.org/officeDocument/2006/relationships/image" Target="../media/image20.png"/><Relationship Id="rId10" Type="http://schemas.openxmlformats.org/officeDocument/2006/relationships/hyperlink" Target="https://www.acti.com/solutions/cloud-based-NVR-solution?sid=S130" TargetMode="External"/><Relationship Id="rId4" Type="http://schemas.openxmlformats.org/officeDocument/2006/relationships/image" Target="../media/image19.png"/><Relationship Id="rId9" Type="http://schemas.openxmlformats.org/officeDocument/2006/relationships/image" Target="../media/image22.png"/><Relationship Id="rId14" Type="http://schemas.openxmlformats.org/officeDocument/2006/relationships/hyperlink" Target="https://www.acti.com/solutions/third-party-vms-integrated-solution-sf23?sid=S230" TargetMode="External"/></Relationships>
</file>

<file path=ppt/slides/_rels/slide9.xml.rels><?xml version="1.0" encoding="UTF-8" standalone="yes"?>
<Relationships xmlns="http://schemas.openxmlformats.org/package/2006/relationships"><Relationship Id="rId8" Type="http://schemas.openxmlformats.org/officeDocument/2006/relationships/hyperlink" Target="https://www.acti.com/solutions/cloud-based-NVR-solution?sid=S130" TargetMode="External"/><Relationship Id="rId3" Type="http://schemas.openxmlformats.org/officeDocument/2006/relationships/image" Target="../media/image20.png"/><Relationship Id="rId7" Type="http://schemas.openxmlformats.org/officeDocument/2006/relationships/image" Target="../media/image22.png"/><Relationship Id="rId2" Type="http://schemas.openxmlformats.org/officeDocument/2006/relationships/notesSlide" Target="../notesSlides/notesSlide8.xml"/><Relationship Id="rId1" Type="http://schemas.openxmlformats.org/officeDocument/2006/relationships/slideLayout" Target="../slideLayouts/slideLayout8.xml"/><Relationship Id="rId6" Type="http://schemas.openxmlformats.org/officeDocument/2006/relationships/hyperlink" Target="https://www.acti.com/solutions/windows-based-NVR-and-CMS-solution?sid=S120" TargetMode="External"/><Relationship Id="rId5" Type="http://schemas.openxmlformats.org/officeDocument/2006/relationships/image" Target="../media/image21.png"/><Relationship Id="rId4" Type="http://schemas.openxmlformats.org/officeDocument/2006/relationships/hyperlink" Target="https://www.acti.com/solutions/windows-based-NVR-solution?sid=S110" TargetMode="External"/><Relationship Id="rId9" Type="http://schemas.openxmlformats.org/officeDocument/2006/relationships/image" Target="../media/image25.jpg"/></Relationships>
</file>

<file path=ppt/slides/_rels/slide10.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9.xml"/><Relationship Id="rId1" Type="http://schemas.openxmlformats.org/officeDocument/2006/relationships/slideLayout" Target="../slideLayouts/slideLayout8.xml"/><Relationship Id="rId6" Type="http://schemas.openxmlformats.org/officeDocument/2006/relationships/hyperlink" Target="https://www.acti.com/solutions/access-control-solution?sid=S200" TargetMode="External"/><Relationship Id="rId5" Type="http://schemas.openxmlformats.org/officeDocument/2006/relationships/image" Target="../media/image17.png"/><Relationship Id="rId4" Type="http://schemas.openxmlformats.org/officeDocument/2006/relationships/slide" Target="slide21.xml"/></Relationships>
</file>

<file path=ppt/slides/_rels/slide11.xml.rels><?xml version="1.0" encoding="UTF-8" standalone="yes"?>
<Relationships xmlns="http://schemas.openxmlformats.org/package/2006/relationships"><Relationship Id="rId8" Type="http://schemas.openxmlformats.org/officeDocument/2006/relationships/hyperlink" Target="https://www.acti.com/solutions/cloud-based-NVR-solution?sid=S130" TargetMode="External"/><Relationship Id="rId3" Type="http://schemas.openxmlformats.org/officeDocument/2006/relationships/image" Target="../media/image20.png"/><Relationship Id="rId7" Type="http://schemas.openxmlformats.org/officeDocument/2006/relationships/image" Target="../media/image22.png"/><Relationship Id="rId2" Type="http://schemas.openxmlformats.org/officeDocument/2006/relationships/notesSlide" Target="../notesSlides/notesSlide10.xml"/><Relationship Id="rId1" Type="http://schemas.openxmlformats.org/officeDocument/2006/relationships/slideLayout" Target="../slideLayouts/slideLayout8.xml"/><Relationship Id="rId6" Type="http://schemas.openxmlformats.org/officeDocument/2006/relationships/hyperlink" Target="https://www.acti.com/solutions/windows-based-NVR-and-CMS-solution?sid=S120" TargetMode="External"/><Relationship Id="rId5" Type="http://schemas.openxmlformats.org/officeDocument/2006/relationships/image" Target="../media/image21.png"/><Relationship Id="rId4" Type="http://schemas.openxmlformats.org/officeDocument/2006/relationships/hyperlink" Target="https://www.acti.com/solutions/windows-based-NVR-solution?sid=S110" TargetMode="External"/><Relationship Id="rId9" Type="http://schemas.openxmlformats.org/officeDocument/2006/relationships/image" Target="../media/image27.PNG"/></Relationships>
</file>

<file path=ppt/slides/_rels/slide12.xml.rels><?xml version="1.0" encoding="UTF-8" standalone="yes"?>
<Relationships xmlns="http://schemas.openxmlformats.org/package/2006/relationships"><Relationship Id="rId8" Type="http://schemas.openxmlformats.org/officeDocument/2006/relationships/hyperlink" Target="https://www.acti.com/solutions/windows-based-NVR-and-CMS-solution?sid=S120" TargetMode="External"/><Relationship Id="rId13" Type="http://schemas.openxmlformats.org/officeDocument/2006/relationships/image" Target="../media/image24.png"/><Relationship Id="rId3" Type="http://schemas.openxmlformats.org/officeDocument/2006/relationships/hyperlink" Target="https://www.acti.com/product/VMGB-370" TargetMode="External"/><Relationship Id="rId7" Type="http://schemas.openxmlformats.org/officeDocument/2006/relationships/image" Target="../media/image21.png"/><Relationship Id="rId12" Type="http://schemas.openxmlformats.org/officeDocument/2006/relationships/hyperlink" Target="https://www.acti.com/solutions/third-party-application-integrated-solution?sid=S220" TargetMode="External"/><Relationship Id="rId2" Type="http://schemas.openxmlformats.org/officeDocument/2006/relationships/notesSlide" Target="../notesSlides/notesSlide11.xml"/><Relationship Id="rId1" Type="http://schemas.openxmlformats.org/officeDocument/2006/relationships/slideLayout" Target="../slideLayouts/slideLayout8.xml"/><Relationship Id="rId6" Type="http://schemas.openxmlformats.org/officeDocument/2006/relationships/hyperlink" Target="https://www.acti.com/solutions/windows-based-NVR-solution?sid=S110" TargetMode="External"/><Relationship Id="rId11" Type="http://schemas.openxmlformats.org/officeDocument/2006/relationships/image" Target="../media/image23.png"/><Relationship Id="rId5" Type="http://schemas.openxmlformats.org/officeDocument/2006/relationships/image" Target="../media/image20.png"/><Relationship Id="rId15" Type="http://schemas.openxmlformats.org/officeDocument/2006/relationships/image" Target="../media/image28.png"/><Relationship Id="rId10" Type="http://schemas.openxmlformats.org/officeDocument/2006/relationships/hyperlink" Target="https://www.acti.com/solutions/cloud-based-NVR-solution?sid=S130" TargetMode="External"/><Relationship Id="rId4" Type="http://schemas.openxmlformats.org/officeDocument/2006/relationships/hyperlink" Target="https://www.acti.com/product/VMGB-371" TargetMode="External"/><Relationship Id="rId9" Type="http://schemas.openxmlformats.org/officeDocument/2006/relationships/image" Target="../media/image22.png"/><Relationship Id="rId14" Type="http://schemas.openxmlformats.org/officeDocument/2006/relationships/hyperlink" Target="https://www.acti.com/solutions/third-party-vms-integrated-solution-sf23?sid=S230" TargetMode="External"/></Relationships>
</file>

<file path=ppt/slides/_rels/slide13.xml.rels><?xml version="1.0" encoding="UTF-8" standalone="yes"?>
<Relationships xmlns="http://schemas.openxmlformats.org/package/2006/relationships"><Relationship Id="rId8" Type="http://schemas.openxmlformats.org/officeDocument/2006/relationships/hyperlink" Target="https://www.acti.com/solutions/cloud-based-NVR-solution?sid=S130" TargetMode="External"/><Relationship Id="rId3" Type="http://schemas.openxmlformats.org/officeDocument/2006/relationships/image" Target="../media/image20.png"/><Relationship Id="rId7" Type="http://schemas.openxmlformats.org/officeDocument/2006/relationships/image" Target="../media/image22.png"/><Relationship Id="rId12" Type="http://schemas.openxmlformats.org/officeDocument/2006/relationships/slide" Target="slide21.xml"/><Relationship Id="rId2" Type="http://schemas.openxmlformats.org/officeDocument/2006/relationships/notesSlide" Target="../notesSlides/notesSlide12.xml"/><Relationship Id="rId1" Type="http://schemas.openxmlformats.org/officeDocument/2006/relationships/slideLayout" Target="../slideLayouts/slideLayout8.xml"/><Relationship Id="rId6" Type="http://schemas.openxmlformats.org/officeDocument/2006/relationships/hyperlink" Target="https://www.acti.com/solutions/windows-based-NVR-and-CMS-solution?sid=S120" TargetMode="External"/><Relationship Id="rId11" Type="http://schemas.openxmlformats.org/officeDocument/2006/relationships/image" Target="../media/image15.png"/><Relationship Id="rId5" Type="http://schemas.openxmlformats.org/officeDocument/2006/relationships/image" Target="../media/image21.png"/><Relationship Id="rId10" Type="http://schemas.openxmlformats.org/officeDocument/2006/relationships/hyperlink" Target="https://www.acti.com/solutions/third-party-application-integrated-solution?sid=S220" TargetMode="External"/><Relationship Id="rId4" Type="http://schemas.openxmlformats.org/officeDocument/2006/relationships/hyperlink" Target="https://www.acti.com/solutions/windows-based-NVR-solution?sid=S110" TargetMode="External"/><Relationship Id="rId9" Type="http://schemas.openxmlformats.org/officeDocument/2006/relationships/image" Target="../media/image23.png"/></Relationships>
</file>

<file path=ppt/slides/_rels/slide14.xml.rels><?xml version="1.0" encoding="UTF-8" standalone="yes"?>
<Relationships xmlns="http://schemas.openxmlformats.org/package/2006/relationships"><Relationship Id="rId8" Type="http://schemas.openxmlformats.org/officeDocument/2006/relationships/hyperlink" Target="https://www.acti.com/solutions/cloud-based-NVR-solution?sid=S130" TargetMode="External"/><Relationship Id="rId3" Type="http://schemas.openxmlformats.org/officeDocument/2006/relationships/image" Target="../media/image20.png"/><Relationship Id="rId7" Type="http://schemas.openxmlformats.org/officeDocument/2006/relationships/image" Target="../media/image22.png"/><Relationship Id="rId2" Type="http://schemas.openxmlformats.org/officeDocument/2006/relationships/notesSlide" Target="../notesSlides/notesSlide13.xml"/><Relationship Id="rId1" Type="http://schemas.openxmlformats.org/officeDocument/2006/relationships/slideLayout" Target="../slideLayouts/slideLayout8.xml"/><Relationship Id="rId6" Type="http://schemas.openxmlformats.org/officeDocument/2006/relationships/hyperlink" Target="https://www.acti.com/solutions/windows-based-NVR-and-CMS-solution?sid=S120" TargetMode="External"/><Relationship Id="rId5" Type="http://schemas.openxmlformats.org/officeDocument/2006/relationships/image" Target="../media/image21.png"/><Relationship Id="rId4" Type="http://schemas.openxmlformats.org/officeDocument/2006/relationships/hyperlink" Target="https://www.acti.com/solutions/windows-based-NVR-solution?sid=S110" TargetMode="External"/><Relationship Id="rId9" Type="http://schemas.openxmlformats.org/officeDocument/2006/relationships/image" Target="../media/image29.png"/></Relationships>
</file>

<file path=ppt/slides/_rels/slide15.xml.rels><?xml version="1.0" encoding="UTF-8" standalone="yes"?>
<Relationships xmlns="http://schemas.openxmlformats.org/package/2006/relationships"><Relationship Id="rId8" Type="http://schemas.openxmlformats.org/officeDocument/2006/relationships/image" Target="../media/image22.png"/><Relationship Id="rId13" Type="http://schemas.openxmlformats.org/officeDocument/2006/relationships/hyperlink" Target="https://www.acti.com/solutions/third-party-vms-integrated-solution-sf23?sid=S230" TargetMode="External"/><Relationship Id="rId3" Type="http://schemas.openxmlformats.org/officeDocument/2006/relationships/image" Target="../media/image30.png"/><Relationship Id="rId7" Type="http://schemas.openxmlformats.org/officeDocument/2006/relationships/hyperlink" Target="https://www.acti.com/solutions/windows-based-NVR-and-CMS-solution?sid=S120" TargetMode="External"/><Relationship Id="rId12" Type="http://schemas.openxmlformats.org/officeDocument/2006/relationships/image" Target="../media/image24.png"/><Relationship Id="rId2" Type="http://schemas.openxmlformats.org/officeDocument/2006/relationships/notesSlide" Target="../notesSlides/notesSlide14.xml"/><Relationship Id="rId1" Type="http://schemas.openxmlformats.org/officeDocument/2006/relationships/slideLayout" Target="../slideLayouts/slideLayout8.xml"/><Relationship Id="rId6" Type="http://schemas.openxmlformats.org/officeDocument/2006/relationships/image" Target="../media/image21.png"/><Relationship Id="rId11" Type="http://schemas.openxmlformats.org/officeDocument/2006/relationships/hyperlink" Target="https://www.acti.com/solutions/third-party-application-integrated-solution?sid=S220" TargetMode="External"/><Relationship Id="rId5" Type="http://schemas.openxmlformats.org/officeDocument/2006/relationships/hyperlink" Target="https://www.acti.com/solutions/windows-based-NVR-solution?sid=S110" TargetMode="External"/><Relationship Id="rId10" Type="http://schemas.openxmlformats.org/officeDocument/2006/relationships/image" Target="../media/image23.png"/><Relationship Id="rId4" Type="http://schemas.openxmlformats.org/officeDocument/2006/relationships/image" Target="../media/image20.png"/><Relationship Id="rId9" Type="http://schemas.openxmlformats.org/officeDocument/2006/relationships/hyperlink" Target="https://www.acti.com/solutions/cloud-based-NVR-solution?sid=S130" TargetMode="External"/></Relationships>
</file>

<file path=ppt/slides/_rels/slide16.xml.rels><?xml version="1.0" encoding="UTF-8" standalone="yes"?>
<Relationships xmlns="http://schemas.openxmlformats.org/package/2006/relationships"><Relationship Id="rId3" Type="http://schemas.openxmlformats.org/officeDocument/2006/relationships/image" Target="../media/image31.png"/><Relationship Id="rId7" Type="http://schemas.openxmlformats.org/officeDocument/2006/relationships/hyperlink" Target="https://www.acti.com/solutions/windows-based-NVR-and-CMS-solution?sid=S120" TargetMode="External"/><Relationship Id="rId2" Type="http://schemas.openxmlformats.org/officeDocument/2006/relationships/notesSlide" Target="../notesSlides/notesSlide15.xml"/><Relationship Id="rId1" Type="http://schemas.openxmlformats.org/officeDocument/2006/relationships/slideLayout" Target="../slideLayouts/slideLayout8.xml"/><Relationship Id="rId6" Type="http://schemas.openxmlformats.org/officeDocument/2006/relationships/image" Target="../media/image21.png"/><Relationship Id="rId5" Type="http://schemas.openxmlformats.org/officeDocument/2006/relationships/hyperlink" Target="https://www.acti.com/solutions/windows-based-NVR-solution?sid=S110" TargetMode="External"/><Relationship Id="rId4" Type="http://schemas.openxmlformats.org/officeDocument/2006/relationships/image" Target="../media/image20.png"/></Relationships>
</file>

<file path=ppt/slides/_rels/slide17.xml.rels><?xml version="1.0" encoding="UTF-8" standalone="yes"?>
<Relationships xmlns="http://schemas.openxmlformats.org/package/2006/relationships"><Relationship Id="rId8" Type="http://schemas.openxmlformats.org/officeDocument/2006/relationships/hyperlink" Target="https://www.acti.com/productmatrix/share/10375" TargetMode="External"/><Relationship Id="rId3" Type="http://schemas.openxmlformats.org/officeDocument/2006/relationships/hyperlink" Target="https://www.acti.com/product/VMGB-370" TargetMode="External"/><Relationship Id="rId7" Type="http://schemas.openxmlformats.org/officeDocument/2006/relationships/hyperlink" Target="https://www.acti.com/accesscontrolmatrix" TargetMode="External"/><Relationship Id="rId2" Type="http://schemas.openxmlformats.org/officeDocument/2006/relationships/notesSlide" Target="../notesSlides/notesSlide16.xml"/><Relationship Id="rId1" Type="http://schemas.openxmlformats.org/officeDocument/2006/relationships/slideLayout" Target="../slideLayouts/slideLayout8.xml"/><Relationship Id="rId6" Type="http://schemas.openxmlformats.org/officeDocument/2006/relationships/hyperlink" Target="https://www.acti.com/product/A426" TargetMode="External"/><Relationship Id="rId5" Type="http://schemas.openxmlformats.org/officeDocument/2006/relationships/hyperlink" Target="https://www.acti.com/product/Q950" TargetMode="External"/><Relationship Id="rId4" Type="http://schemas.openxmlformats.org/officeDocument/2006/relationships/hyperlink" Target="https://www.acti.com/product/VMGB-371" TargetMode="External"/><Relationship Id="rId9" Type="http://schemas.openxmlformats.org/officeDocument/2006/relationships/hyperlink" Target="https://www.acti.com/productmatrix/share/10374" TargetMode="External"/></Relationships>
</file>

<file path=ppt/slides/_rels/slide18.xml.rels><?xml version="1.0" encoding="UTF-8" standalone="yes"?>
<Relationships xmlns="http://schemas.openxmlformats.org/package/2006/relationships"><Relationship Id="rId8" Type="http://schemas.openxmlformats.org/officeDocument/2006/relationships/hyperlink" Target="https://www.acti.com/productmatrix/share/10375" TargetMode="External"/><Relationship Id="rId3" Type="http://schemas.openxmlformats.org/officeDocument/2006/relationships/hyperlink" Target="https://www.acti.com/product/VMGB-370" TargetMode="External"/><Relationship Id="rId7" Type="http://schemas.openxmlformats.org/officeDocument/2006/relationships/hyperlink" Target="https://www.acti.com/accesscontrolmatrix" TargetMode="External"/><Relationship Id="rId2" Type="http://schemas.openxmlformats.org/officeDocument/2006/relationships/notesSlide" Target="../notesSlides/notesSlide17.xml"/><Relationship Id="rId1" Type="http://schemas.openxmlformats.org/officeDocument/2006/relationships/slideLayout" Target="../slideLayouts/slideLayout8.xml"/><Relationship Id="rId6" Type="http://schemas.openxmlformats.org/officeDocument/2006/relationships/hyperlink" Target="https://www.acti.com/product/A426" TargetMode="External"/><Relationship Id="rId5" Type="http://schemas.openxmlformats.org/officeDocument/2006/relationships/hyperlink" Target="https://www.acti.com/product/Q950" TargetMode="External"/><Relationship Id="rId4" Type="http://schemas.openxmlformats.org/officeDocument/2006/relationships/hyperlink" Target="https://www.acti.com/product/VMGB-371" TargetMode="External"/><Relationship Id="rId9" Type="http://schemas.openxmlformats.org/officeDocument/2006/relationships/hyperlink" Target="https://www.acti.com/productmatrix/share/10374" TargetMode="External"/></Relationships>
</file>

<file path=ppt/slides/_rels/slide19.xml.rels><?xml version="1.0" encoding="UTF-8" standalone="yes"?>
<Relationships xmlns="http://schemas.openxmlformats.org/package/2006/relationships"><Relationship Id="rId3" Type="http://schemas.openxmlformats.org/officeDocument/2006/relationships/hyperlink" Target="https://www.acti.com/products/windows-nvr" TargetMode="External"/><Relationship Id="rId2" Type="http://schemas.openxmlformats.org/officeDocument/2006/relationships/notesSlide" Target="../notesSlides/notesSlide18.xml"/><Relationship Id="rId1" Type="http://schemas.openxmlformats.org/officeDocument/2006/relationships/slideLayout" Target="../slideLayouts/slideLayout8.xml"/><Relationship Id="rId4" Type="http://schemas.openxmlformats.org/officeDocument/2006/relationships/image" Target="../media/image32.png"/></Relationships>
</file>

<file path=ppt/slides/_rels/slide20.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19.xml"/><Relationship Id="rId1" Type="http://schemas.openxmlformats.org/officeDocument/2006/relationships/slideLayout" Target="../slideLayouts/slideLayout8.xml"/><Relationship Id="rId5" Type="http://schemas.openxmlformats.org/officeDocument/2006/relationships/image" Target="../media/image34.png"/><Relationship Id="rId4" Type="http://schemas.openxmlformats.org/officeDocument/2006/relationships/hyperlink" Target="https://www.acti.com/products/access-control-server" TargetMode="External"/></Relationships>
</file>

<file path=ppt/slides/_rels/slide21.xml.rels><?xml version="1.0" encoding="UTF-8" standalone="yes"?>
<Relationships xmlns="http://schemas.openxmlformats.org/package/2006/relationships"><Relationship Id="rId8" Type="http://schemas.openxmlformats.org/officeDocument/2006/relationships/image" Target="../media/image35.png"/><Relationship Id="rId3" Type="http://schemas.openxmlformats.org/officeDocument/2006/relationships/hyperlink" Target="https://www.acti.com/product/A426" TargetMode="External"/><Relationship Id="rId7" Type="http://schemas.openxmlformats.org/officeDocument/2006/relationships/hyperlink" Target="https://www.acti.com/product/Q83" TargetMode="External"/><Relationship Id="rId12" Type="http://schemas.openxmlformats.org/officeDocument/2006/relationships/image" Target="../media/image39.png"/><Relationship Id="rId2" Type="http://schemas.openxmlformats.org/officeDocument/2006/relationships/notesSlide" Target="../notesSlides/notesSlide20.xml"/><Relationship Id="rId1" Type="http://schemas.openxmlformats.org/officeDocument/2006/relationships/slideLayout" Target="../slideLayouts/slideLayout8.xml"/><Relationship Id="rId6" Type="http://schemas.openxmlformats.org/officeDocument/2006/relationships/hyperlink" Target="https://www.acti.com/product/A956" TargetMode="External"/><Relationship Id="rId11" Type="http://schemas.openxmlformats.org/officeDocument/2006/relationships/image" Target="../media/image38.png"/><Relationship Id="rId5" Type="http://schemas.openxmlformats.org/officeDocument/2006/relationships/hyperlink" Target="https://www.acti.com/product/A952" TargetMode="External"/><Relationship Id="rId10" Type="http://schemas.openxmlformats.org/officeDocument/2006/relationships/image" Target="../media/image37.png"/><Relationship Id="rId4" Type="http://schemas.openxmlformats.org/officeDocument/2006/relationships/hyperlink" Target="https://www.acti.com/product/8426" TargetMode="External"/><Relationship Id="rId9" Type="http://schemas.openxmlformats.org/officeDocument/2006/relationships/image" Target="../media/image36.png"/></Relationships>
</file>

<file path=ppt/slides/_rels/slide22.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21.xml"/><Relationship Id="rId1" Type="http://schemas.openxmlformats.org/officeDocument/2006/relationships/slideLayout" Target="../slideLayouts/slideLayout8.xml"/><Relationship Id="rId4" Type="http://schemas.openxmlformats.org/officeDocument/2006/relationships/image" Target="../media/image41.png"/></Relationships>
</file>

<file path=ppt/slides/_rels/slide23.xml.rels><?xml version="1.0" encoding="UTF-8" standalone="yes"?>
<Relationships xmlns="http://schemas.openxmlformats.org/package/2006/relationships"><Relationship Id="rId3" Type="http://schemas.openxmlformats.org/officeDocument/2006/relationships/hyperlink" Target="https://www.acti.com/video/v2904" TargetMode="External"/><Relationship Id="rId2" Type="http://schemas.openxmlformats.org/officeDocument/2006/relationships/hyperlink" Target="https://www.acti.com/video/v2902" TargetMode="External"/><Relationship Id="rId1" Type="http://schemas.openxmlformats.org/officeDocument/2006/relationships/slideLayout" Target="../slideLayouts/slideLayout8.xml"/><Relationship Id="rId5" Type="http://schemas.openxmlformats.org/officeDocument/2006/relationships/image" Target="../media/image43.png"/><Relationship Id="rId4" Type="http://schemas.openxmlformats.org/officeDocument/2006/relationships/image" Target="../media/image42.png"/></Relationships>
</file>

<file path=ppt/slides/_rels/slide24.xml.rels><?xml version="1.0" encoding="UTF-8" standalone="yes"?>
<Relationships xmlns="http://schemas.openxmlformats.org/package/2006/relationships"><Relationship Id="rId8" Type="http://schemas.openxmlformats.org/officeDocument/2006/relationships/image" Target="../media/image48.png"/><Relationship Id="rId3" Type="http://schemas.openxmlformats.org/officeDocument/2006/relationships/image" Target="../media/image38.png"/><Relationship Id="rId7" Type="http://schemas.openxmlformats.org/officeDocument/2006/relationships/image" Target="../media/image47.png"/><Relationship Id="rId2" Type="http://schemas.openxmlformats.org/officeDocument/2006/relationships/notesSlide" Target="../notesSlides/notesSlide22.xml"/><Relationship Id="rId1" Type="http://schemas.openxmlformats.org/officeDocument/2006/relationships/slideLayout" Target="../slideLayouts/slideLayout8.xml"/><Relationship Id="rId6" Type="http://schemas.openxmlformats.org/officeDocument/2006/relationships/image" Target="../media/image46.png"/><Relationship Id="rId5" Type="http://schemas.openxmlformats.org/officeDocument/2006/relationships/image" Target="../media/image45.png"/><Relationship Id="rId4" Type="http://schemas.openxmlformats.org/officeDocument/2006/relationships/image" Target="../media/image44.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7.xml.rels><?xml version="1.0" encoding="UTF-8" standalone="yes"?>
<Relationships xmlns="http://schemas.openxmlformats.org/package/2006/relationships"><Relationship Id="rId3" Type="http://schemas.openxmlformats.org/officeDocument/2006/relationships/hyperlink" Target="https://www.acti.com/Corporate/WhereToBuy" TargetMode="External"/><Relationship Id="rId2" Type="http://schemas.openxmlformats.org/officeDocument/2006/relationships/notesSlide" Target="../notesSlides/notesSlide23.xml"/><Relationship Id="rId1" Type="http://schemas.openxmlformats.org/officeDocument/2006/relationships/slideLayout" Target="../slideLayouts/slideLayout8.xml"/><Relationship Id="rId5" Type="http://schemas.openxmlformats.org/officeDocument/2006/relationships/hyperlink" Target="mailto:sales@acti.com" TargetMode="External"/><Relationship Id="rId4" Type="http://schemas.openxmlformats.org/officeDocument/2006/relationships/image" Target="../media/image49.png"/></Relationships>
</file>

<file path=ppt/slides/_rels/slide28.xml.rels><?xml version="1.0" encoding="UTF-8" standalone="yes"?>
<Relationships xmlns="http://schemas.openxmlformats.org/package/2006/relationships"><Relationship Id="rId3" Type="http://schemas.openxmlformats.org/officeDocument/2006/relationships/hyperlink" Target="https://www2.acti.com/support/warranty/Warranty_Policy.asp" TargetMode="External"/><Relationship Id="rId2" Type="http://schemas.openxmlformats.org/officeDocument/2006/relationships/notesSlide" Target="../notesSlides/notesSlide24.xml"/><Relationship Id="rId1" Type="http://schemas.openxmlformats.org/officeDocument/2006/relationships/slideLayout" Target="../slideLayouts/slideLayout8.xml"/><Relationship Id="rId5" Type="http://schemas.openxmlformats.org/officeDocument/2006/relationships/hyperlink" Target="https://www.acti.com/learning/courses" TargetMode="External"/><Relationship Id="rId4" Type="http://schemas.openxmlformats.org/officeDocument/2006/relationships/hyperlink" Target="https://www.acti.com/cloud/repair_service"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utoShape 2" descr="http://www.rimaelektronik.com/images/stories/virtuemart/product/acti-b511.jpg"/>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8" name="Title 1">
            <a:extLst>
              <a:ext uri="{FF2B5EF4-FFF2-40B4-BE49-F238E27FC236}">
                <a16:creationId xmlns:a16="http://schemas.microsoft.com/office/drawing/2014/main" id="{07683C5B-C2DB-B8FB-702D-41EC6A5F69F5}"/>
              </a:ext>
            </a:extLst>
          </p:cNvPr>
          <p:cNvSpPr txBox="1">
            <a:spLocks/>
          </p:cNvSpPr>
          <p:nvPr/>
        </p:nvSpPr>
        <p:spPr>
          <a:xfrm>
            <a:off x="899592" y="1351434"/>
            <a:ext cx="6552728" cy="2088232"/>
          </a:xfrm>
          <a:prstGeom prst="rect">
            <a:avLst/>
          </a:prstGeom>
        </p:spPr>
        <p:txBody>
          <a:bodyPr vert="horz" lIns="91438" tIns="45719" rIns="91438" bIns="45719"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sz="4800" b="1" dirty="0">
                <a:solidFill>
                  <a:schemeClr val="tx1">
                    <a:lumMod val="50000"/>
                    <a:lumOff val="50000"/>
                  </a:schemeClr>
                </a:solidFill>
                <a:ea typeface="新細明體" pitchFamily="18" charset="-120"/>
              </a:rPr>
              <a:t>ACTi </a:t>
            </a:r>
          </a:p>
          <a:p>
            <a:pPr algn="l"/>
            <a:r>
              <a:rPr lang="en-US" sz="4800" b="1" dirty="0" err="1">
                <a:solidFill>
                  <a:schemeClr val="tx1">
                    <a:lumMod val="50000"/>
                    <a:lumOff val="50000"/>
                  </a:schemeClr>
                </a:solidFill>
                <a:ea typeface="新細明體" pitchFamily="18" charset="-120"/>
              </a:rPr>
              <a:t>教育監控解決方案</a:t>
            </a:r>
            <a:endParaRPr lang="en-US" sz="4800" b="1" dirty="0">
              <a:solidFill>
                <a:schemeClr val="tx1">
                  <a:lumMod val="50000"/>
                  <a:lumOff val="50000"/>
                </a:schemeClr>
              </a:solidFill>
              <a:ea typeface="新細明體" pitchFamily="18" charset="-120"/>
            </a:endParaRPr>
          </a:p>
        </p:txBody>
      </p:sp>
      <p:pic>
        <p:nvPicPr>
          <p:cNvPr id="3" name="Picture 2">
            <a:extLst>
              <a:ext uri="{FF2B5EF4-FFF2-40B4-BE49-F238E27FC236}">
                <a16:creationId xmlns:a16="http://schemas.microsoft.com/office/drawing/2014/main" id="{C0805839-22A8-A241-EBDD-111BB4E4B837}"/>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899593" y="3741880"/>
            <a:ext cx="3594585" cy="2054049"/>
          </a:xfrm>
          <a:prstGeom prst="rect">
            <a:avLst/>
          </a:prstGeom>
          <a:ln>
            <a:noFill/>
          </a:ln>
          <a:effectLst>
            <a:softEdge rad="112500"/>
          </a:effectLst>
        </p:spPr>
      </p:pic>
    </p:spTree>
    <p:extLst>
      <p:ext uri="{BB962C8B-B14F-4D97-AF65-F5344CB8AC3E}">
        <p14:creationId xmlns:p14="http://schemas.microsoft.com/office/powerpoint/2010/main" val="3458179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F68192A8-A22D-8A13-4749-BDC1B3A8DE72}"/>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教育：概述</a:t>
            </a:r>
          </a:p>
        </p:txBody>
      </p:sp>
      <p:sp>
        <p:nvSpPr>
          <p:cNvPr id="8" name="TextBox 7">
            <a:extLst>
              <a:ext uri="{FF2B5EF4-FFF2-40B4-BE49-F238E27FC236}">
                <a16:creationId xmlns:a16="http://schemas.microsoft.com/office/drawing/2014/main" id="{DCBA5DF7-3777-89D3-2756-105E4C2E4B4B}"/>
              </a:ext>
            </a:extLst>
          </p:cNvPr>
          <p:cNvSpPr txBox="1"/>
          <p:nvPr/>
        </p:nvSpPr>
        <p:spPr>
          <a:xfrm>
            <a:off x="2688164" y="1821851"/>
            <a:ext cx="6120680" cy="830997"/>
          </a:xfrm>
          <a:prstGeom prst="rect">
            <a:avLst/>
          </a:prstGeom>
          <a:noFill/>
        </p:spPr>
        <p:txBody>
          <a:bodyPr wrap="square">
            <a:spAutoFit/>
          </a:bodyPr>
          <a:lstStyle/>
          <a:p>
            <a:r>
              <a:rPr lang="en-US" sz="1600" dirty="0">
                <a:latin typeface="Times New Roman" panose="02020603050405020304" pitchFamily="18" charset="0"/>
                <a:ea typeface="標楷體" panose="03000509000000000000" pitchFamily="65" charset="-120"/>
                <a:cs typeface="Times New Roman" panose="02020603050405020304" pitchFamily="18" charset="0"/>
              </a:rPr>
              <a:t>ACTi 解決方案不僅能有效威懾犯罪，還能在教育場所檢測不當行為，如打鬥和欺凌。即時報告和通訊系統可對事故作出迅速反應，最大化安全管理的效率。</a:t>
            </a:r>
          </a:p>
        </p:txBody>
      </p:sp>
      <p:sp>
        <p:nvSpPr>
          <p:cNvPr id="10" name="TextBox 9">
            <a:extLst>
              <a:ext uri="{FF2B5EF4-FFF2-40B4-BE49-F238E27FC236}">
                <a16:creationId xmlns:a16="http://schemas.microsoft.com/office/drawing/2014/main" id="{60B4391B-8304-3719-A07B-BEE7D43097DE}"/>
              </a:ext>
            </a:extLst>
          </p:cNvPr>
          <p:cNvSpPr txBox="1"/>
          <p:nvPr/>
        </p:nvSpPr>
        <p:spPr>
          <a:xfrm>
            <a:off x="192267" y="3608963"/>
            <a:ext cx="8616577" cy="2062103"/>
          </a:xfrm>
          <a:prstGeom prst="rect">
            <a:avLst/>
          </a:prstGeom>
          <a:noFill/>
        </p:spPr>
        <p:txBody>
          <a:bodyPr wrap="square">
            <a:spAutoFit/>
          </a:bodyPr>
          <a:lstStyle/>
          <a:p>
            <a:r>
              <a:rPr lang="en-US" sz="1600" dirty="0">
                <a:effectLst/>
                <a:latin typeface="Times New Roman" panose="02020603050405020304" pitchFamily="18" charset="0"/>
                <a:ea typeface="標楷體" panose="03000509000000000000" pitchFamily="65" charset="-120"/>
                <a:cs typeface="Times New Roman" panose="02020603050405020304" pitchFamily="18" charset="0"/>
              </a:rPr>
              <a:t>學校總是面臨盜竊、破壞、霸凌和暴力等挑戰，在這樣一個面積廣大的地方，擁有眾多學生、教職員和財產，僅靠人力無法確保人們的安全和保護校園內的財產。我們的基於</a:t>
            </a:r>
            <a:r>
              <a:rPr lang="zh-TW" altLang="en-US" sz="1600" dirty="0">
                <a:effectLst/>
                <a:latin typeface="Times New Roman" panose="02020603050405020304" pitchFamily="18" charset="0"/>
                <a:ea typeface="標楷體" panose="03000509000000000000" pitchFamily="65" charset="-120"/>
                <a:cs typeface="Times New Roman" panose="02020603050405020304" pitchFamily="18" charset="0"/>
              </a:rPr>
              <a:t>影像</a:t>
            </a:r>
            <a:r>
              <a:rPr lang="en-US" sz="1600" dirty="0">
                <a:effectLst/>
                <a:latin typeface="Times New Roman" panose="02020603050405020304" pitchFamily="18" charset="0"/>
                <a:ea typeface="標楷體" panose="03000509000000000000" pitchFamily="65" charset="-120"/>
                <a:cs typeface="Times New Roman" panose="02020603050405020304" pitchFamily="18" charset="0"/>
              </a:rPr>
              <a:t>的解決方案不僅能有效威懾這些犯罪行為，並記錄法院接受的證據以驗證學校或校車上的所有事件，還能建立一個即時報告系統，以便對事故做出迅速反應。通過投資這一解決方案，您將能夠同時享受更好的安全管理和更高效的運營。</a:t>
            </a:r>
          </a:p>
          <a:p>
            <a:endParaRPr lang="en-US" sz="1600" dirty="0">
              <a:effectLst/>
              <a:latin typeface="Times New Roman" panose="02020603050405020304" pitchFamily="18" charset="0"/>
              <a:ea typeface="標楷體" panose="03000509000000000000" pitchFamily="65" charset="-120"/>
              <a:cs typeface="Times New Roman" panose="02020603050405020304" pitchFamily="18" charset="0"/>
            </a:endParaRPr>
          </a:p>
          <a:p>
            <a:r>
              <a:rPr lang="en-US" sz="1600" dirty="0">
                <a:effectLst/>
                <a:latin typeface="Times New Roman" panose="02020603050405020304" pitchFamily="18" charset="0"/>
                <a:ea typeface="標楷體" panose="03000509000000000000" pitchFamily="65" charset="-120"/>
                <a:cs typeface="Times New Roman" panose="02020603050405020304" pitchFamily="18" charset="0"/>
              </a:rPr>
              <a:t>ACTi 提供針對不同類型學校的端到端 IP </a:t>
            </a:r>
            <a:r>
              <a:rPr lang="zh-TW" altLang="en-US" sz="1600" dirty="0">
                <a:effectLst/>
                <a:latin typeface="Times New Roman" panose="02020603050405020304" pitchFamily="18" charset="0"/>
                <a:ea typeface="標楷體" panose="03000509000000000000" pitchFamily="65" charset="-120"/>
                <a:cs typeface="Times New Roman" panose="02020603050405020304" pitchFamily="18" charset="0"/>
              </a:rPr>
              <a:t>影像</a:t>
            </a:r>
            <a:r>
              <a:rPr lang="en-US" sz="1600" dirty="0" err="1">
                <a:effectLst/>
                <a:latin typeface="Times New Roman" panose="02020603050405020304" pitchFamily="18" charset="0"/>
                <a:ea typeface="標楷體" panose="03000509000000000000" pitchFamily="65" charset="-120"/>
                <a:cs typeface="Times New Roman" panose="02020603050405020304" pitchFamily="18" charset="0"/>
              </a:rPr>
              <a:t>監控解決方案，包括幼兒園、學習中心、中型單一地點學校、大型大學校園和多地點校園</a:t>
            </a:r>
            <a:r>
              <a:rPr lang="en-US" sz="1600" dirty="0">
                <a:effectLst/>
                <a:latin typeface="Times New Roman" panose="02020603050405020304" pitchFamily="18" charset="0"/>
                <a:ea typeface="標楷體" panose="03000509000000000000" pitchFamily="65" charset="-120"/>
                <a:cs typeface="Times New Roman" panose="02020603050405020304" pitchFamily="18" charset="0"/>
              </a:rPr>
              <a:t>。</a:t>
            </a:r>
          </a:p>
        </p:txBody>
      </p:sp>
      <p:pic>
        <p:nvPicPr>
          <p:cNvPr id="5" name="Picture 4">
            <a:extLst>
              <a:ext uri="{FF2B5EF4-FFF2-40B4-BE49-F238E27FC236}">
                <a16:creationId xmlns:a16="http://schemas.microsoft.com/office/drawing/2014/main" id="{B79FA7F1-8250-ABDF-BA91-4762100DA638}"/>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335156" y="1879737"/>
            <a:ext cx="2315316" cy="1323037"/>
          </a:xfrm>
          <a:prstGeom prst="rect">
            <a:avLst/>
          </a:prstGeom>
        </p:spPr>
      </p:pic>
    </p:spTree>
    <p:extLst>
      <p:ext uri="{BB962C8B-B14F-4D97-AF65-F5344CB8AC3E}">
        <p14:creationId xmlns:p14="http://schemas.microsoft.com/office/powerpoint/2010/main" val="223864167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F750C35A-22B3-77E2-0533-1E0EF55D6672}"/>
              </a:ext>
            </a:extLst>
          </p:cNvPr>
          <p:cNvPicPr>
            <a:picLocks noChangeAspect="1"/>
          </p:cNvPicPr>
          <p:nvPr/>
        </p:nvPicPr>
        <p:blipFill>
          <a:blip r:embed="rId3"/>
          <a:stretch>
            <a:fillRect/>
          </a:stretch>
        </p:blipFill>
        <p:spPr>
          <a:xfrm>
            <a:off x="292536" y="2270117"/>
            <a:ext cx="8343900" cy="3781425"/>
          </a:xfrm>
          <a:prstGeom prst="rect">
            <a:avLst/>
          </a:prstGeom>
        </p:spPr>
      </p:pic>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教育：地圖</a:t>
            </a:r>
          </a:p>
        </p:txBody>
      </p:sp>
      <p:sp>
        <p:nvSpPr>
          <p:cNvPr id="17" name="TextBox 16">
            <a:extLst>
              <a:ext uri="{FF2B5EF4-FFF2-40B4-BE49-F238E27FC236}">
                <a16:creationId xmlns:a16="http://schemas.microsoft.com/office/drawing/2014/main" id="{C4C7C13B-B360-52A6-7E51-4B41408DD60C}"/>
              </a:ext>
            </a:extLst>
          </p:cNvPr>
          <p:cNvSpPr txBox="1"/>
          <p:nvPr/>
        </p:nvSpPr>
        <p:spPr>
          <a:xfrm>
            <a:off x="6583359" y="4636107"/>
            <a:ext cx="769671" cy="307777"/>
          </a:xfrm>
          <a:prstGeom prst="rect">
            <a:avLst/>
          </a:prstGeom>
          <a:solidFill>
            <a:schemeClr val="bg1"/>
          </a:solidFill>
        </p:spPr>
        <p:txBody>
          <a:bodyPr wrap="square" rtlCol="0">
            <a:spAutoFit/>
          </a:bodyPr>
          <a:lstStyle/>
          <a:p>
            <a:pPr algn="ctr"/>
            <a:r>
              <a:rPr lang="en-US" sz="1400" dirty="0"/>
              <a:t>停車場</a:t>
            </a:r>
          </a:p>
        </p:txBody>
      </p:sp>
      <p:sp>
        <p:nvSpPr>
          <p:cNvPr id="19" name="TextBox 18">
            <a:extLst>
              <a:ext uri="{FF2B5EF4-FFF2-40B4-BE49-F238E27FC236}">
                <a16:creationId xmlns:a16="http://schemas.microsoft.com/office/drawing/2014/main" id="{98F2A1F6-0B97-C35A-B47A-DC4ADF34348F}"/>
              </a:ext>
            </a:extLst>
          </p:cNvPr>
          <p:cNvSpPr txBox="1"/>
          <p:nvPr/>
        </p:nvSpPr>
        <p:spPr>
          <a:xfrm>
            <a:off x="4608458" y="4851904"/>
            <a:ext cx="615295" cy="307777"/>
          </a:xfrm>
          <a:prstGeom prst="rect">
            <a:avLst/>
          </a:prstGeom>
          <a:solidFill>
            <a:schemeClr val="bg1"/>
          </a:solidFill>
        </p:spPr>
        <p:txBody>
          <a:bodyPr wrap="square" rtlCol="0">
            <a:spAutoFit/>
          </a:bodyPr>
          <a:lstStyle/>
          <a:p>
            <a:pPr algn="ctr"/>
            <a:r>
              <a:rPr lang="en-US" sz="1400" dirty="0" err="1"/>
              <a:t>大門</a:t>
            </a:r>
            <a:endParaRPr lang="en-US" sz="1400" dirty="0"/>
          </a:p>
        </p:txBody>
      </p:sp>
      <p:sp>
        <p:nvSpPr>
          <p:cNvPr id="22" name="TextBox 21">
            <a:extLst>
              <a:ext uri="{FF2B5EF4-FFF2-40B4-BE49-F238E27FC236}">
                <a16:creationId xmlns:a16="http://schemas.microsoft.com/office/drawing/2014/main" id="{4E01FA23-7489-21D5-ECCB-6458583EFFB9}"/>
              </a:ext>
            </a:extLst>
          </p:cNvPr>
          <p:cNvSpPr txBox="1"/>
          <p:nvPr/>
        </p:nvSpPr>
        <p:spPr>
          <a:xfrm>
            <a:off x="2834497" y="4211720"/>
            <a:ext cx="601540" cy="307777"/>
          </a:xfrm>
          <a:prstGeom prst="rect">
            <a:avLst/>
          </a:prstGeom>
          <a:solidFill>
            <a:schemeClr val="bg1"/>
          </a:solidFill>
        </p:spPr>
        <p:txBody>
          <a:bodyPr wrap="square" rtlCol="0">
            <a:spAutoFit/>
          </a:bodyPr>
          <a:lstStyle/>
          <a:p>
            <a:pPr algn="ctr"/>
            <a:r>
              <a:rPr lang="en-US" sz="1400" dirty="0"/>
              <a:t>入口</a:t>
            </a:r>
          </a:p>
        </p:txBody>
      </p:sp>
      <p:sp>
        <p:nvSpPr>
          <p:cNvPr id="4" name="TextBox 3">
            <a:extLst>
              <a:ext uri="{FF2B5EF4-FFF2-40B4-BE49-F238E27FC236}">
                <a16:creationId xmlns:a16="http://schemas.microsoft.com/office/drawing/2014/main" id="{39302DFA-5F16-0954-9401-53AA266FE95E}"/>
              </a:ext>
            </a:extLst>
          </p:cNvPr>
          <p:cNvSpPr txBox="1"/>
          <p:nvPr/>
        </p:nvSpPr>
        <p:spPr>
          <a:xfrm>
            <a:off x="2452946" y="3463836"/>
            <a:ext cx="601540" cy="307777"/>
          </a:xfrm>
          <a:prstGeom prst="rect">
            <a:avLst/>
          </a:prstGeom>
          <a:solidFill>
            <a:schemeClr val="bg1"/>
          </a:solidFill>
        </p:spPr>
        <p:txBody>
          <a:bodyPr wrap="square" rtlCol="0">
            <a:spAutoFit/>
          </a:bodyPr>
          <a:lstStyle/>
          <a:p>
            <a:pPr algn="ctr"/>
            <a:r>
              <a:rPr lang="en-US" sz="1400" dirty="0"/>
              <a:t>教室</a:t>
            </a:r>
          </a:p>
        </p:txBody>
      </p:sp>
      <p:sp>
        <p:nvSpPr>
          <p:cNvPr id="7" name="TextBox 6">
            <a:extLst>
              <a:ext uri="{FF2B5EF4-FFF2-40B4-BE49-F238E27FC236}">
                <a16:creationId xmlns:a16="http://schemas.microsoft.com/office/drawing/2014/main" id="{6024A30D-933D-874D-3350-1C279B6AA7E7}"/>
              </a:ext>
            </a:extLst>
          </p:cNvPr>
          <p:cNvSpPr txBox="1"/>
          <p:nvPr/>
        </p:nvSpPr>
        <p:spPr>
          <a:xfrm>
            <a:off x="7184900" y="5101615"/>
            <a:ext cx="564938" cy="307777"/>
          </a:xfrm>
          <a:prstGeom prst="rect">
            <a:avLst/>
          </a:prstGeom>
          <a:solidFill>
            <a:schemeClr val="bg1"/>
          </a:solidFill>
        </p:spPr>
        <p:txBody>
          <a:bodyPr wrap="square" rtlCol="0">
            <a:spAutoFit/>
          </a:bodyPr>
          <a:lstStyle/>
          <a:p>
            <a:pPr algn="r"/>
            <a:r>
              <a:rPr lang="en-US" sz="1400" dirty="0"/>
              <a:t>周邊</a:t>
            </a:r>
          </a:p>
        </p:txBody>
      </p:sp>
      <p:sp>
        <p:nvSpPr>
          <p:cNvPr id="8" name="TextBox 7">
            <a:extLst>
              <a:ext uri="{FF2B5EF4-FFF2-40B4-BE49-F238E27FC236}">
                <a16:creationId xmlns:a16="http://schemas.microsoft.com/office/drawing/2014/main" id="{30E6AB11-2524-373D-75DC-2028D58B0EC3}"/>
              </a:ext>
            </a:extLst>
          </p:cNvPr>
          <p:cNvSpPr txBox="1"/>
          <p:nvPr/>
        </p:nvSpPr>
        <p:spPr>
          <a:xfrm>
            <a:off x="6583360" y="3429000"/>
            <a:ext cx="601540" cy="307777"/>
          </a:xfrm>
          <a:prstGeom prst="rect">
            <a:avLst/>
          </a:prstGeom>
          <a:solidFill>
            <a:schemeClr val="bg1"/>
          </a:solidFill>
        </p:spPr>
        <p:txBody>
          <a:bodyPr wrap="square" rtlCol="0">
            <a:spAutoFit/>
          </a:bodyPr>
          <a:lstStyle/>
          <a:p>
            <a:pPr algn="ctr"/>
            <a:r>
              <a:rPr lang="en-US" sz="1400" dirty="0"/>
              <a:t>操場</a:t>
            </a:r>
          </a:p>
        </p:txBody>
      </p:sp>
      <p:sp>
        <p:nvSpPr>
          <p:cNvPr id="9" name="TextBox 8">
            <a:extLst>
              <a:ext uri="{FF2B5EF4-FFF2-40B4-BE49-F238E27FC236}">
                <a16:creationId xmlns:a16="http://schemas.microsoft.com/office/drawing/2014/main" id="{CA374F00-15B2-1032-3471-8A64CC1D1C2F}"/>
              </a:ext>
            </a:extLst>
          </p:cNvPr>
          <p:cNvSpPr txBox="1"/>
          <p:nvPr/>
        </p:nvSpPr>
        <p:spPr>
          <a:xfrm>
            <a:off x="6983276" y="3862822"/>
            <a:ext cx="769670" cy="307777"/>
          </a:xfrm>
          <a:prstGeom prst="rect">
            <a:avLst/>
          </a:prstGeom>
          <a:solidFill>
            <a:schemeClr val="bg1"/>
          </a:solidFill>
        </p:spPr>
        <p:txBody>
          <a:bodyPr wrap="square" rtlCol="0">
            <a:spAutoFit/>
          </a:bodyPr>
          <a:lstStyle/>
          <a:p>
            <a:pPr algn="ctr"/>
            <a:r>
              <a:rPr lang="en-US" sz="1400" dirty="0"/>
              <a:t>體育館</a:t>
            </a:r>
          </a:p>
        </p:txBody>
      </p:sp>
    </p:spTree>
    <p:extLst>
      <p:ext uri="{BB962C8B-B14F-4D97-AF65-F5344CB8AC3E}">
        <p14:creationId xmlns:p14="http://schemas.microsoft.com/office/powerpoint/2010/main" val="265688718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教育：應用與地點</a:t>
            </a:r>
          </a:p>
        </p:txBody>
      </p:sp>
      <p:graphicFrame>
        <p:nvGraphicFramePr>
          <p:cNvPr id="2" name="Table 1">
            <a:extLst>
              <a:ext uri="{FF2B5EF4-FFF2-40B4-BE49-F238E27FC236}">
                <a16:creationId xmlns:a16="http://schemas.microsoft.com/office/drawing/2014/main" id="{867C4B84-0410-ECF6-9114-7001C0D14196}"/>
              </a:ext>
            </a:extLst>
          </p:cNvPr>
          <p:cNvGraphicFramePr>
            <a:graphicFrameLocks noGrp="1"/>
          </p:cNvGraphicFramePr>
          <p:nvPr>
            <p:extLst>
              <p:ext uri="{D42A27DB-BD31-4B8C-83A1-F6EECF244321}">
                <p14:modId xmlns:p14="http://schemas.microsoft.com/office/powerpoint/2010/main" val="61826792"/>
              </p:ext>
            </p:extLst>
          </p:nvPr>
        </p:nvGraphicFramePr>
        <p:xfrm>
          <a:off x="83507" y="1680575"/>
          <a:ext cx="8710300" cy="4767106"/>
        </p:xfrm>
        <a:graphic>
          <a:graphicData uri="http://schemas.openxmlformats.org/drawingml/2006/table">
            <a:tbl>
              <a:tblPr firstRow="1" bandRow="1">
                <a:tableStyleId>{5C22544A-7EE6-4342-B048-85BDC9FD1C3A}</a:tableStyleId>
              </a:tblPr>
              <a:tblGrid>
                <a:gridCol w="2113346">
                  <a:extLst>
                    <a:ext uri="{9D8B030D-6E8A-4147-A177-3AD203B41FA5}">
                      <a16:colId xmlns:a16="http://schemas.microsoft.com/office/drawing/2014/main" val="2167205820"/>
                    </a:ext>
                  </a:extLst>
                </a:gridCol>
                <a:gridCol w="942422">
                  <a:extLst>
                    <a:ext uri="{9D8B030D-6E8A-4147-A177-3AD203B41FA5}">
                      <a16:colId xmlns:a16="http://schemas.microsoft.com/office/drawing/2014/main" val="2565856468"/>
                    </a:ext>
                  </a:extLst>
                </a:gridCol>
                <a:gridCol w="942422">
                  <a:extLst>
                    <a:ext uri="{9D8B030D-6E8A-4147-A177-3AD203B41FA5}">
                      <a16:colId xmlns:a16="http://schemas.microsoft.com/office/drawing/2014/main" val="3900648050"/>
                    </a:ext>
                  </a:extLst>
                </a:gridCol>
                <a:gridCol w="942422">
                  <a:extLst>
                    <a:ext uri="{9D8B030D-6E8A-4147-A177-3AD203B41FA5}">
                      <a16:colId xmlns:a16="http://schemas.microsoft.com/office/drawing/2014/main" val="2122113404"/>
                    </a:ext>
                  </a:extLst>
                </a:gridCol>
                <a:gridCol w="942422">
                  <a:extLst>
                    <a:ext uri="{9D8B030D-6E8A-4147-A177-3AD203B41FA5}">
                      <a16:colId xmlns:a16="http://schemas.microsoft.com/office/drawing/2014/main" val="3155535811"/>
                    </a:ext>
                  </a:extLst>
                </a:gridCol>
                <a:gridCol w="942422">
                  <a:extLst>
                    <a:ext uri="{9D8B030D-6E8A-4147-A177-3AD203B41FA5}">
                      <a16:colId xmlns:a16="http://schemas.microsoft.com/office/drawing/2014/main" val="2748578960"/>
                    </a:ext>
                  </a:extLst>
                </a:gridCol>
                <a:gridCol w="942422">
                  <a:extLst>
                    <a:ext uri="{9D8B030D-6E8A-4147-A177-3AD203B41FA5}">
                      <a16:colId xmlns:a16="http://schemas.microsoft.com/office/drawing/2014/main" val="2393102404"/>
                    </a:ext>
                  </a:extLst>
                </a:gridCol>
                <a:gridCol w="942422">
                  <a:extLst>
                    <a:ext uri="{9D8B030D-6E8A-4147-A177-3AD203B41FA5}">
                      <a16:colId xmlns:a16="http://schemas.microsoft.com/office/drawing/2014/main" val="3567203134"/>
                    </a:ext>
                  </a:extLst>
                </a:gridCol>
              </a:tblGrid>
              <a:tr h="450769">
                <a:tc>
                  <a:txBody>
                    <a:bodyPr/>
                    <a:lstStyle/>
                    <a:p>
                      <a:endParaRPr lang="en-US" sz="1300">
                        <a:solidFill>
                          <a:schemeClr val="tx1">
                            <a:lumMod val="76000"/>
                            <a:lumOff val="24000"/>
                          </a:schemeClr>
                        </a:solidFill>
                      </a:endParaRPr>
                    </a:p>
                  </a:txBody>
                  <a:tcPr/>
                </a:tc>
                <a:tc>
                  <a:txBody>
                    <a:bodyPr/>
                    <a:lstStyle/>
                    <a:p>
                      <a:pPr algn="ctr"/>
                      <a:r>
                        <a:rPr lang="en-US" sz="1300" dirty="0">
                          <a:solidFill>
                            <a:schemeClr val="bg1"/>
                          </a:solidFill>
                        </a:rPr>
                        <a:t>入口</a:t>
                      </a:r>
                    </a:p>
                  </a:txBody>
                  <a:tcPr/>
                </a:tc>
                <a:tc>
                  <a:txBody>
                    <a:bodyPr/>
                    <a:lstStyle/>
                    <a:p>
                      <a:pPr algn="ctr"/>
                      <a:r>
                        <a:rPr lang="en-US" sz="1300" dirty="0">
                          <a:solidFill>
                            <a:schemeClr val="bg1"/>
                          </a:solidFill>
                        </a:rPr>
                        <a:t>大門</a:t>
                      </a:r>
                    </a:p>
                  </a:txBody>
                  <a:tcPr/>
                </a:tc>
                <a:tc>
                  <a:txBody>
                    <a:bodyPr/>
                    <a:lstStyle/>
                    <a:p>
                      <a:pPr algn="ctr"/>
                      <a:r>
                        <a:rPr lang="en-US" sz="1300" dirty="0">
                          <a:solidFill>
                            <a:schemeClr val="bg1"/>
                          </a:solidFill>
                        </a:rPr>
                        <a:t>教室</a:t>
                      </a:r>
                    </a:p>
                  </a:txBody>
                  <a:tcPr/>
                </a:tc>
                <a:tc>
                  <a:txBody>
                    <a:bodyPr/>
                    <a:lstStyle/>
                    <a:p>
                      <a:pPr algn="ctr"/>
                      <a:r>
                        <a:rPr lang="en-US" sz="900" dirty="0">
                          <a:solidFill>
                            <a:schemeClr val="bg1"/>
                          </a:solidFill>
                        </a:rPr>
                        <a:t>體育館</a:t>
                      </a:r>
                    </a:p>
                  </a:txBody>
                  <a:tcPr/>
                </a:tc>
                <a:tc>
                  <a:txBody>
                    <a:bodyPr/>
                    <a:lstStyle/>
                    <a:p>
                      <a:pPr algn="ctr"/>
                      <a:r>
                        <a:rPr lang="en-US" sz="1300" dirty="0">
                          <a:solidFill>
                            <a:schemeClr val="bg1"/>
                          </a:solidFill>
                        </a:rPr>
                        <a:t>操場</a:t>
                      </a:r>
                    </a:p>
                  </a:txBody>
                  <a:tcPr/>
                </a:tc>
                <a:tc>
                  <a:txBody>
                    <a:bodyPr/>
                    <a:lstStyle/>
                    <a:p>
                      <a:pPr algn="ctr"/>
                      <a:r>
                        <a:rPr lang="en-US" sz="1300" dirty="0">
                          <a:solidFill>
                            <a:schemeClr val="bg1"/>
                          </a:solidFill>
                        </a:rPr>
                        <a:t>停車場</a:t>
                      </a:r>
                    </a:p>
                  </a:txBody>
                  <a:tcPr/>
                </a:tc>
                <a:tc>
                  <a:txBody>
                    <a:bodyPr/>
                    <a:lstStyle/>
                    <a:p>
                      <a:pPr algn="ctr"/>
                      <a:r>
                        <a:rPr lang="en-US" sz="1300" dirty="0">
                          <a:solidFill>
                            <a:schemeClr val="bg1"/>
                          </a:solidFill>
                        </a:rPr>
                        <a:t>周邊</a:t>
                      </a:r>
                    </a:p>
                  </a:txBody>
                  <a:tcPr/>
                </a:tc>
                <a:extLst>
                  <a:ext uri="{0D108BD9-81ED-4DB2-BD59-A6C34878D82A}">
                    <a16:rowId xmlns:a16="http://schemas.microsoft.com/office/drawing/2014/main" val="2090737549"/>
                  </a:ext>
                </a:extLst>
              </a:tr>
              <a:tr h="450769">
                <a:tc>
                  <a:txBody>
                    <a:bodyPr/>
                    <a:lstStyle/>
                    <a:p>
                      <a:r>
                        <a:rPr lang="en-US" sz="1400" dirty="0" err="1">
                          <a:solidFill>
                            <a:schemeClr val="tx1">
                              <a:lumMod val="76000"/>
                              <a:lumOff val="24000"/>
                            </a:schemeClr>
                          </a:solidFill>
                          <a:latin typeface="標楷體" panose="03000509000000000000" pitchFamily="65" charset="-120"/>
                          <a:ea typeface="標楷體" panose="03000509000000000000" pitchFamily="65" charset="-120"/>
                        </a:rPr>
                        <a:t>未經授權</a:t>
                      </a:r>
                      <a:r>
                        <a:rPr lang="zh-TW" altLang="en-US" sz="1400" dirty="0">
                          <a:solidFill>
                            <a:schemeClr val="tx1">
                              <a:lumMod val="76000"/>
                              <a:lumOff val="24000"/>
                            </a:schemeClr>
                          </a:solidFill>
                          <a:latin typeface="標楷體" panose="03000509000000000000" pitchFamily="65" charset="-120"/>
                          <a:ea typeface="標楷體" panose="03000509000000000000" pitchFamily="65" charset="-120"/>
                        </a:rPr>
                        <a:t>進入偵測</a:t>
                      </a:r>
                      <a:endParaRPr lang="en-US" sz="1400" dirty="0">
                        <a:solidFill>
                          <a:schemeClr val="tx1">
                            <a:lumMod val="76000"/>
                            <a:lumOff val="24000"/>
                          </a:schemeClr>
                        </a:solidFill>
                        <a:latin typeface="標楷體" panose="03000509000000000000" pitchFamily="65" charset="-120"/>
                        <a:ea typeface="標楷體" panose="03000509000000000000" pitchFamily="65" charset="-120"/>
                      </a:endParaRPr>
                    </a:p>
                  </a:txBody>
                  <a:tcPr/>
                </a:tc>
                <a:tc>
                  <a:txBody>
                    <a:bodyPr/>
                    <a:lstStyle/>
                    <a:p>
                      <a:pPr algn="ctr"/>
                      <a:r>
                        <a:rPr lang="en-US" sz="1300" dirty="0">
                          <a:solidFill>
                            <a:schemeClr val="tx1">
                              <a:lumMod val="76000"/>
                              <a:lumOff val="24000"/>
                            </a:schemeClr>
                          </a:solidFill>
                          <a:latin typeface="標楷體" panose="03000509000000000000" pitchFamily="65" charset="-120"/>
                          <a:ea typeface="標楷體" panose="03000509000000000000" pitchFamily="65" charset="-120"/>
                        </a:rPr>
                        <a:t>是</a:t>
                      </a:r>
                    </a:p>
                  </a:txBody>
                  <a:tcPr/>
                </a:tc>
                <a:tc>
                  <a:txBody>
                    <a:bodyPr/>
                    <a:lstStyle/>
                    <a:p>
                      <a:pPr algn="ctr"/>
                      <a:r>
                        <a:rPr lang="en-US" sz="1300" dirty="0">
                          <a:solidFill>
                            <a:schemeClr val="tx1">
                              <a:lumMod val="76000"/>
                              <a:lumOff val="24000"/>
                            </a:schemeClr>
                          </a:solidFill>
                          <a:latin typeface="標楷體" panose="03000509000000000000" pitchFamily="65" charset="-120"/>
                          <a:ea typeface="標楷體" panose="03000509000000000000" pitchFamily="65" charset="-120"/>
                        </a:rPr>
                        <a:t>是</a:t>
                      </a:r>
                    </a:p>
                  </a:txBody>
                  <a:tcPr/>
                </a:tc>
                <a:tc>
                  <a:txBody>
                    <a:bodyPr/>
                    <a:lstStyle/>
                    <a:p>
                      <a:pPr algn="ctr"/>
                      <a:r>
                        <a:rPr lang="en-US" sz="1300" dirty="0">
                          <a:solidFill>
                            <a:schemeClr val="tx1">
                              <a:lumMod val="76000"/>
                              <a:lumOff val="24000"/>
                            </a:schemeClr>
                          </a:solidFill>
                          <a:latin typeface="標楷體" panose="03000509000000000000" pitchFamily="65" charset="-120"/>
                          <a:ea typeface="標楷體" panose="03000509000000000000" pitchFamily="65" charset="-120"/>
                        </a:rPr>
                        <a:t>是</a:t>
                      </a:r>
                    </a:p>
                  </a:txBody>
                  <a:tcPr/>
                </a:tc>
                <a:tc>
                  <a:txBody>
                    <a:bodyPr/>
                    <a:lstStyle/>
                    <a:p>
                      <a:pPr algn="ctr"/>
                      <a:r>
                        <a:rPr lang="en-US" sz="1300" dirty="0">
                          <a:solidFill>
                            <a:schemeClr val="tx1">
                              <a:lumMod val="76000"/>
                              <a:lumOff val="24000"/>
                            </a:schemeClr>
                          </a:solidFill>
                          <a:latin typeface="標楷體" panose="03000509000000000000" pitchFamily="65" charset="-120"/>
                          <a:ea typeface="標楷體" panose="03000509000000000000" pitchFamily="65" charset="-120"/>
                        </a:rPr>
                        <a:t>是</a:t>
                      </a:r>
                    </a:p>
                  </a:txBody>
                  <a:tcPr/>
                </a:tc>
                <a:tc>
                  <a:txBody>
                    <a:bodyPr/>
                    <a:lstStyle/>
                    <a:p>
                      <a:pPr algn="ctr"/>
                      <a:endParaRPr lang="en-US" sz="1300" dirty="0">
                        <a:solidFill>
                          <a:schemeClr val="tx1">
                            <a:lumMod val="76000"/>
                            <a:lumOff val="24000"/>
                          </a:schemeClr>
                        </a:solidFill>
                        <a:latin typeface="標楷體" panose="03000509000000000000" pitchFamily="65" charset="-120"/>
                        <a:ea typeface="標楷體" panose="03000509000000000000" pitchFamily="65" charset="-120"/>
                      </a:endParaRPr>
                    </a:p>
                  </a:txBody>
                  <a:tcPr/>
                </a:tc>
                <a:tc>
                  <a:txBody>
                    <a:bodyPr/>
                    <a:lstStyle/>
                    <a:p>
                      <a:pPr algn="ctr"/>
                      <a:endParaRPr lang="en-US" sz="1300" dirty="0">
                        <a:solidFill>
                          <a:schemeClr val="tx1">
                            <a:lumMod val="76000"/>
                            <a:lumOff val="24000"/>
                          </a:schemeClr>
                        </a:solidFill>
                        <a:latin typeface="標楷體" panose="03000509000000000000" pitchFamily="65" charset="-120"/>
                        <a:ea typeface="標楷體" panose="03000509000000000000" pitchFamily="65" charset="-120"/>
                      </a:endParaRPr>
                    </a:p>
                  </a:txBody>
                  <a:tcPr/>
                </a:tc>
                <a:tc>
                  <a:txBody>
                    <a:bodyPr/>
                    <a:lstStyle/>
                    <a:p>
                      <a:pPr algn="ctr"/>
                      <a:endParaRPr lang="en-US" sz="1300" dirty="0">
                        <a:solidFill>
                          <a:schemeClr val="tx1">
                            <a:lumMod val="76000"/>
                            <a:lumOff val="24000"/>
                          </a:schemeClr>
                        </a:solidFill>
                        <a:latin typeface="標楷體" panose="03000509000000000000" pitchFamily="65" charset="-120"/>
                        <a:ea typeface="標楷體" panose="03000509000000000000" pitchFamily="65" charset="-120"/>
                      </a:endParaRPr>
                    </a:p>
                  </a:txBody>
                  <a:tcPr/>
                </a:tc>
                <a:extLst>
                  <a:ext uri="{0D108BD9-81ED-4DB2-BD59-A6C34878D82A}">
                    <a16:rowId xmlns:a16="http://schemas.microsoft.com/office/drawing/2014/main" val="2078924313"/>
                  </a:ext>
                </a:extLst>
              </a:tr>
              <a:tr h="439423">
                <a:tc>
                  <a:txBody>
                    <a:bodyPr/>
                    <a:lstStyle/>
                    <a:p>
                      <a:r>
                        <a:rPr lang="zh-TW" altLang="en-US" sz="1400" dirty="0">
                          <a:solidFill>
                            <a:schemeClr val="tx1">
                              <a:lumMod val="76000"/>
                              <a:lumOff val="24000"/>
                            </a:schemeClr>
                          </a:solidFill>
                          <a:latin typeface="標楷體" panose="03000509000000000000" pitchFamily="65" charset="-120"/>
                          <a:ea typeface="標楷體" panose="03000509000000000000" pitchFamily="65" charset="-120"/>
                        </a:rPr>
                        <a:t>非法</a:t>
                      </a:r>
                      <a:r>
                        <a:rPr lang="en-US" sz="1400" dirty="0" err="1">
                          <a:solidFill>
                            <a:schemeClr val="tx1">
                              <a:lumMod val="76000"/>
                              <a:lumOff val="24000"/>
                            </a:schemeClr>
                          </a:solidFill>
                          <a:latin typeface="標楷體" panose="03000509000000000000" pitchFamily="65" charset="-120"/>
                          <a:ea typeface="標楷體" panose="03000509000000000000" pitchFamily="65" charset="-120"/>
                        </a:rPr>
                        <a:t>闖入</a:t>
                      </a:r>
                      <a:r>
                        <a:rPr lang="zh-TW" altLang="en-US" sz="1400" dirty="0">
                          <a:solidFill>
                            <a:schemeClr val="tx1">
                              <a:lumMod val="76000"/>
                              <a:lumOff val="24000"/>
                            </a:schemeClr>
                          </a:solidFill>
                          <a:latin typeface="標楷體" panose="03000509000000000000" pitchFamily="65" charset="-120"/>
                          <a:ea typeface="標楷體" panose="03000509000000000000" pitchFamily="65" charset="-120"/>
                        </a:rPr>
                        <a:t>偵測</a:t>
                      </a:r>
                      <a:endParaRPr lang="en-US" sz="1400" dirty="0">
                        <a:solidFill>
                          <a:schemeClr val="tx1">
                            <a:lumMod val="76000"/>
                            <a:lumOff val="24000"/>
                          </a:schemeClr>
                        </a:solidFill>
                        <a:latin typeface="標楷體" panose="03000509000000000000" pitchFamily="65" charset="-120"/>
                        <a:ea typeface="標楷體" panose="03000509000000000000" pitchFamily="65" charset="-120"/>
                      </a:endParaRPr>
                    </a:p>
                  </a:txBody>
                  <a:tcPr/>
                </a:tc>
                <a:tc>
                  <a:txBody>
                    <a:bodyPr/>
                    <a:lstStyle/>
                    <a:p>
                      <a:pPr algn="ctr"/>
                      <a:r>
                        <a:rPr lang="en-US" sz="1300" dirty="0">
                          <a:solidFill>
                            <a:schemeClr val="tx1">
                              <a:lumMod val="76000"/>
                              <a:lumOff val="24000"/>
                            </a:schemeClr>
                          </a:solidFill>
                          <a:latin typeface="標楷體" panose="03000509000000000000" pitchFamily="65" charset="-120"/>
                          <a:ea typeface="標楷體" panose="03000509000000000000" pitchFamily="65" charset="-120"/>
                        </a:rPr>
                        <a:t>是</a:t>
                      </a:r>
                    </a:p>
                  </a:txBody>
                  <a:tcPr/>
                </a:tc>
                <a:tc>
                  <a:txBody>
                    <a:bodyPr/>
                    <a:lstStyle/>
                    <a:p>
                      <a:pPr algn="ctr"/>
                      <a:r>
                        <a:rPr lang="en-US" sz="1300" dirty="0">
                          <a:solidFill>
                            <a:schemeClr val="tx1">
                              <a:lumMod val="76000"/>
                              <a:lumOff val="24000"/>
                            </a:schemeClr>
                          </a:solidFill>
                          <a:latin typeface="標楷體" panose="03000509000000000000" pitchFamily="65" charset="-120"/>
                          <a:ea typeface="標楷體" panose="03000509000000000000" pitchFamily="65" charset="-120"/>
                        </a:rPr>
                        <a:t>是</a:t>
                      </a:r>
                    </a:p>
                  </a:txBody>
                  <a:tcPr/>
                </a:tc>
                <a:tc>
                  <a:txBody>
                    <a:bodyPr/>
                    <a:lstStyle/>
                    <a:p>
                      <a:pPr algn="ctr"/>
                      <a:r>
                        <a:rPr lang="en-US" sz="1300" dirty="0">
                          <a:solidFill>
                            <a:schemeClr val="tx1">
                              <a:lumMod val="76000"/>
                              <a:lumOff val="24000"/>
                            </a:schemeClr>
                          </a:solidFill>
                          <a:latin typeface="標楷體" panose="03000509000000000000" pitchFamily="65" charset="-120"/>
                          <a:ea typeface="標楷體" panose="03000509000000000000" pitchFamily="65" charset="-120"/>
                        </a:rPr>
                        <a:t>是</a:t>
                      </a:r>
                    </a:p>
                  </a:txBody>
                  <a:tcPr/>
                </a:tc>
                <a:tc>
                  <a:txBody>
                    <a:bodyPr/>
                    <a:lstStyle/>
                    <a:p>
                      <a:pPr algn="ctr"/>
                      <a:r>
                        <a:rPr lang="en-US" sz="1300" dirty="0">
                          <a:solidFill>
                            <a:schemeClr val="tx1">
                              <a:lumMod val="76000"/>
                              <a:lumOff val="24000"/>
                            </a:schemeClr>
                          </a:solidFill>
                          <a:latin typeface="標楷體" panose="03000509000000000000" pitchFamily="65" charset="-120"/>
                          <a:ea typeface="標楷體" panose="03000509000000000000" pitchFamily="65" charset="-120"/>
                        </a:rPr>
                        <a:t>是</a:t>
                      </a:r>
                    </a:p>
                  </a:txBody>
                  <a:tcPr/>
                </a:tc>
                <a:tc>
                  <a:txBody>
                    <a:bodyPr/>
                    <a:lstStyle/>
                    <a:p>
                      <a:pPr algn="ctr"/>
                      <a:r>
                        <a:rPr lang="en-US" sz="1300" dirty="0">
                          <a:solidFill>
                            <a:schemeClr val="tx1">
                              <a:lumMod val="76000"/>
                              <a:lumOff val="24000"/>
                            </a:schemeClr>
                          </a:solidFill>
                          <a:latin typeface="標楷體" panose="03000509000000000000" pitchFamily="65" charset="-120"/>
                          <a:ea typeface="標楷體" panose="03000509000000000000" pitchFamily="65" charset="-120"/>
                        </a:rPr>
                        <a:t>是</a:t>
                      </a:r>
                    </a:p>
                  </a:txBody>
                  <a:tcPr/>
                </a:tc>
                <a:tc>
                  <a:txBody>
                    <a:bodyPr/>
                    <a:lstStyle/>
                    <a:p>
                      <a:pPr algn="ctr"/>
                      <a:r>
                        <a:rPr lang="en-US" sz="1300" dirty="0">
                          <a:solidFill>
                            <a:schemeClr val="tx1">
                              <a:lumMod val="76000"/>
                              <a:lumOff val="24000"/>
                            </a:schemeClr>
                          </a:solidFill>
                          <a:latin typeface="標楷體" panose="03000509000000000000" pitchFamily="65" charset="-120"/>
                          <a:ea typeface="標楷體" panose="03000509000000000000" pitchFamily="65" charset="-120"/>
                        </a:rPr>
                        <a:t>是</a:t>
                      </a:r>
                    </a:p>
                  </a:txBody>
                  <a:tcPr/>
                </a:tc>
                <a:tc>
                  <a:txBody>
                    <a:bodyPr/>
                    <a:lstStyle/>
                    <a:p>
                      <a:pPr algn="ctr"/>
                      <a:r>
                        <a:rPr lang="en-US" sz="1300" dirty="0">
                          <a:solidFill>
                            <a:schemeClr val="tx1">
                              <a:lumMod val="76000"/>
                              <a:lumOff val="24000"/>
                            </a:schemeClr>
                          </a:solidFill>
                          <a:latin typeface="標楷體" panose="03000509000000000000" pitchFamily="65" charset="-120"/>
                          <a:ea typeface="標楷體" panose="03000509000000000000" pitchFamily="65" charset="-120"/>
                        </a:rPr>
                        <a:t>是</a:t>
                      </a:r>
                    </a:p>
                  </a:txBody>
                  <a:tcPr/>
                </a:tc>
                <a:extLst>
                  <a:ext uri="{0D108BD9-81ED-4DB2-BD59-A6C34878D82A}">
                    <a16:rowId xmlns:a16="http://schemas.microsoft.com/office/drawing/2014/main" val="2461784252"/>
                  </a:ext>
                </a:extLst>
              </a:tr>
              <a:tr h="45076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TW" altLang="en-US" sz="1400" dirty="0">
                          <a:solidFill>
                            <a:schemeClr val="tx1">
                              <a:lumMod val="76000"/>
                              <a:lumOff val="24000"/>
                            </a:schemeClr>
                          </a:solidFill>
                          <a:latin typeface="標楷體" panose="03000509000000000000" pitchFamily="65" charset="-120"/>
                          <a:ea typeface="標楷體" panose="03000509000000000000" pitchFamily="65" charset="-120"/>
                        </a:rPr>
                        <a:t>即</a:t>
                      </a:r>
                      <a:r>
                        <a:rPr lang="en-US" sz="1400" dirty="0" err="1">
                          <a:solidFill>
                            <a:schemeClr val="tx1">
                              <a:lumMod val="76000"/>
                              <a:lumOff val="24000"/>
                            </a:schemeClr>
                          </a:solidFill>
                          <a:latin typeface="標楷體" panose="03000509000000000000" pitchFamily="65" charset="-120"/>
                          <a:ea typeface="標楷體" panose="03000509000000000000" pitchFamily="65" charset="-120"/>
                        </a:rPr>
                        <a:t>時嫌疑人追蹤</a:t>
                      </a:r>
                      <a:endParaRPr lang="en-US" sz="1400" dirty="0">
                        <a:solidFill>
                          <a:schemeClr val="tx1">
                            <a:lumMod val="76000"/>
                            <a:lumOff val="24000"/>
                          </a:schemeClr>
                        </a:solidFill>
                        <a:latin typeface="標楷體" panose="03000509000000000000" pitchFamily="65" charset="-120"/>
                        <a:ea typeface="標楷體" panose="03000509000000000000" pitchFamily="65" charset="-120"/>
                      </a:endParaRPr>
                    </a:p>
                  </a:txBody>
                  <a:tcPr/>
                </a:tc>
                <a:tc>
                  <a:txBody>
                    <a:bodyPr/>
                    <a:lstStyle/>
                    <a:p>
                      <a:pPr algn="ctr"/>
                      <a:r>
                        <a:rPr lang="en-US" sz="1300" dirty="0">
                          <a:solidFill>
                            <a:schemeClr val="tx1">
                              <a:lumMod val="76000"/>
                              <a:lumOff val="24000"/>
                            </a:schemeClr>
                          </a:solidFill>
                          <a:latin typeface="標楷體" panose="03000509000000000000" pitchFamily="65" charset="-120"/>
                          <a:ea typeface="標楷體" panose="03000509000000000000" pitchFamily="65" charset="-120"/>
                        </a:rPr>
                        <a:t>是</a:t>
                      </a:r>
                    </a:p>
                  </a:txBody>
                  <a:tcPr/>
                </a:tc>
                <a:tc>
                  <a:txBody>
                    <a:bodyPr/>
                    <a:lstStyle/>
                    <a:p>
                      <a:pPr algn="ctr"/>
                      <a:r>
                        <a:rPr lang="en-US" sz="1300" dirty="0">
                          <a:solidFill>
                            <a:schemeClr val="tx1">
                              <a:lumMod val="76000"/>
                              <a:lumOff val="24000"/>
                            </a:schemeClr>
                          </a:solidFill>
                          <a:latin typeface="標楷體" panose="03000509000000000000" pitchFamily="65" charset="-120"/>
                          <a:ea typeface="標楷體" panose="03000509000000000000" pitchFamily="65" charset="-120"/>
                        </a:rPr>
                        <a:t>是</a:t>
                      </a:r>
                    </a:p>
                  </a:txBody>
                  <a:tcPr/>
                </a:tc>
                <a:tc>
                  <a:txBody>
                    <a:bodyPr/>
                    <a:lstStyle/>
                    <a:p>
                      <a:pPr algn="ctr"/>
                      <a:r>
                        <a:rPr lang="en-US" sz="1300" dirty="0">
                          <a:solidFill>
                            <a:schemeClr val="tx1">
                              <a:lumMod val="76000"/>
                              <a:lumOff val="24000"/>
                            </a:schemeClr>
                          </a:solidFill>
                          <a:latin typeface="標楷體" panose="03000509000000000000" pitchFamily="65" charset="-120"/>
                          <a:ea typeface="標楷體" panose="03000509000000000000" pitchFamily="65" charset="-120"/>
                        </a:rPr>
                        <a:t>是</a:t>
                      </a:r>
                    </a:p>
                  </a:txBody>
                  <a:tcPr/>
                </a:tc>
                <a:tc>
                  <a:txBody>
                    <a:bodyPr/>
                    <a:lstStyle/>
                    <a:p>
                      <a:pPr algn="ctr"/>
                      <a:endParaRPr lang="en-US" sz="1300" dirty="0">
                        <a:solidFill>
                          <a:schemeClr val="tx1">
                            <a:lumMod val="76000"/>
                            <a:lumOff val="24000"/>
                          </a:schemeClr>
                        </a:solidFill>
                        <a:latin typeface="標楷體" panose="03000509000000000000" pitchFamily="65" charset="-120"/>
                        <a:ea typeface="標楷體" panose="03000509000000000000" pitchFamily="65" charset="-120"/>
                      </a:endParaRPr>
                    </a:p>
                  </a:txBody>
                  <a:tcPr/>
                </a:tc>
                <a:tc>
                  <a:txBody>
                    <a:bodyPr/>
                    <a:lstStyle/>
                    <a:p>
                      <a:pPr algn="ctr"/>
                      <a:endParaRPr lang="en-US" sz="1300" dirty="0">
                        <a:solidFill>
                          <a:schemeClr val="tx1">
                            <a:lumMod val="76000"/>
                            <a:lumOff val="24000"/>
                          </a:schemeClr>
                        </a:solidFill>
                        <a:latin typeface="標楷體" panose="03000509000000000000" pitchFamily="65" charset="-120"/>
                        <a:ea typeface="標楷體" panose="03000509000000000000" pitchFamily="65" charset="-120"/>
                      </a:endParaRPr>
                    </a:p>
                  </a:txBody>
                  <a:tcPr/>
                </a:tc>
                <a:tc>
                  <a:txBody>
                    <a:bodyPr/>
                    <a:lstStyle/>
                    <a:p>
                      <a:pPr algn="ctr"/>
                      <a:r>
                        <a:rPr lang="en-US" sz="1300" dirty="0">
                          <a:solidFill>
                            <a:schemeClr val="tx1">
                              <a:lumMod val="76000"/>
                              <a:lumOff val="24000"/>
                            </a:schemeClr>
                          </a:solidFill>
                          <a:latin typeface="標楷體" panose="03000509000000000000" pitchFamily="65" charset="-120"/>
                          <a:ea typeface="標楷體" panose="03000509000000000000" pitchFamily="65" charset="-120"/>
                        </a:rPr>
                        <a:t>是</a:t>
                      </a:r>
                    </a:p>
                  </a:txBody>
                  <a:tcPr/>
                </a:tc>
                <a:tc>
                  <a:txBody>
                    <a:bodyPr/>
                    <a:lstStyle/>
                    <a:p>
                      <a:pPr algn="ctr"/>
                      <a:r>
                        <a:rPr lang="en-US" sz="1300" dirty="0">
                          <a:solidFill>
                            <a:schemeClr val="tx1">
                              <a:lumMod val="76000"/>
                              <a:lumOff val="24000"/>
                            </a:schemeClr>
                          </a:solidFill>
                          <a:latin typeface="標楷體" panose="03000509000000000000" pitchFamily="65" charset="-120"/>
                          <a:ea typeface="標楷體" panose="03000509000000000000" pitchFamily="65" charset="-120"/>
                        </a:rPr>
                        <a:t>是</a:t>
                      </a:r>
                    </a:p>
                  </a:txBody>
                  <a:tcPr/>
                </a:tc>
                <a:extLst>
                  <a:ext uri="{0D108BD9-81ED-4DB2-BD59-A6C34878D82A}">
                    <a16:rowId xmlns:a16="http://schemas.microsoft.com/office/drawing/2014/main" val="2210431295"/>
                  </a:ext>
                </a:extLst>
              </a:tr>
              <a:tr h="439423">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400" dirty="0" err="1">
                          <a:solidFill>
                            <a:schemeClr val="tx1">
                              <a:lumMod val="76000"/>
                              <a:lumOff val="24000"/>
                            </a:schemeClr>
                          </a:solidFill>
                          <a:latin typeface="標楷體" panose="03000509000000000000" pitchFamily="65" charset="-120"/>
                          <a:ea typeface="標楷體" panose="03000509000000000000" pitchFamily="65" charset="-120"/>
                        </a:rPr>
                        <a:t>車輛進入</a:t>
                      </a:r>
                      <a:r>
                        <a:rPr lang="zh-TW" altLang="en-US" sz="1400" dirty="0">
                          <a:solidFill>
                            <a:schemeClr val="tx1">
                              <a:lumMod val="76000"/>
                              <a:lumOff val="24000"/>
                            </a:schemeClr>
                          </a:solidFill>
                          <a:latin typeface="標楷體" panose="03000509000000000000" pitchFamily="65" charset="-120"/>
                          <a:ea typeface="標楷體" panose="03000509000000000000" pitchFamily="65" charset="-120"/>
                        </a:rPr>
                        <a:t>管控</a:t>
                      </a:r>
                      <a:endParaRPr lang="en-US" sz="1400" dirty="0">
                        <a:solidFill>
                          <a:schemeClr val="tx1">
                            <a:lumMod val="76000"/>
                            <a:lumOff val="24000"/>
                          </a:schemeClr>
                        </a:solidFill>
                        <a:latin typeface="標楷體" panose="03000509000000000000" pitchFamily="65" charset="-120"/>
                        <a:ea typeface="標楷體" panose="03000509000000000000" pitchFamily="65" charset="-120"/>
                      </a:endParaRPr>
                    </a:p>
                  </a:txBody>
                  <a:tcPr/>
                </a:tc>
                <a:tc>
                  <a:txBody>
                    <a:bodyPr/>
                    <a:lstStyle/>
                    <a:p>
                      <a:pPr algn="ctr"/>
                      <a:endParaRPr lang="en-US" sz="1300" dirty="0">
                        <a:solidFill>
                          <a:schemeClr val="tx1">
                            <a:lumMod val="76000"/>
                            <a:lumOff val="24000"/>
                          </a:schemeClr>
                        </a:solidFill>
                        <a:latin typeface="標楷體" panose="03000509000000000000" pitchFamily="65" charset="-120"/>
                        <a:ea typeface="標楷體" panose="03000509000000000000" pitchFamily="65" charset="-120"/>
                      </a:endParaRPr>
                    </a:p>
                  </a:txBody>
                  <a:tcPr/>
                </a:tc>
                <a:tc>
                  <a:txBody>
                    <a:bodyPr/>
                    <a:lstStyle/>
                    <a:p>
                      <a:pPr algn="ctr"/>
                      <a:r>
                        <a:rPr lang="en-US" sz="1300" dirty="0">
                          <a:solidFill>
                            <a:schemeClr val="tx1">
                              <a:lumMod val="76000"/>
                              <a:lumOff val="24000"/>
                            </a:schemeClr>
                          </a:solidFill>
                          <a:latin typeface="標楷體" panose="03000509000000000000" pitchFamily="65" charset="-120"/>
                          <a:ea typeface="標楷體" panose="03000509000000000000" pitchFamily="65" charset="-120"/>
                        </a:rPr>
                        <a:t>是</a:t>
                      </a:r>
                    </a:p>
                  </a:txBody>
                  <a:tcPr/>
                </a:tc>
                <a:tc>
                  <a:txBody>
                    <a:bodyPr/>
                    <a:lstStyle/>
                    <a:p>
                      <a:pPr algn="ctr"/>
                      <a:endParaRPr lang="en-US" sz="1300" dirty="0">
                        <a:solidFill>
                          <a:schemeClr val="tx1">
                            <a:lumMod val="76000"/>
                            <a:lumOff val="24000"/>
                          </a:schemeClr>
                        </a:solidFill>
                        <a:latin typeface="標楷體" panose="03000509000000000000" pitchFamily="65" charset="-120"/>
                        <a:ea typeface="標楷體" panose="03000509000000000000" pitchFamily="65" charset="-120"/>
                      </a:endParaRPr>
                    </a:p>
                  </a:txBody>
                  <a:tcPr/>
                </a:tc>
                <a:tc>
                  <a:txBody>
                    <a:bodyPr/>
                    <a:lstStyle/>
                    <a:p>
                      <a:pPr algn="ctr"/>
                      <a:endParaRPr lang="en-US" sz="1300" dirty="0">
                        <a:solidFill>
                          <a:schemeClr val="tx1">
                            <a:lumMod val="76000"/>
                            <a:lumOff val="24000"/>
                          </a:schemeClr>
                        </a:solidFill>
                        <a:latin typeface="標楷體" panose="03000509000000000000" pitchFamily="65" charset="-120"/>
                        <a:ea typeface="標楷體" panose="03000509000000000000" pitchFamily="65" charset="-120"/>
                      </a:endParaRPr>
                    </a:p>
                  </a:txBody>
                  <a:tcPr/>
                </a:tc>
                <a:tc>
                  <a:txBody>
                    <a:bodyPr/>
                    <a:lstStyle/>
                    <a:p>
                      <a:pPr algn="ctr"/>
                      <a:endParaRPr lang="en-US" sz="1300" dirty="0">
                        <a:solidFill>
                          <a:schemeClr val="tx1">
                            <a:lumMod val="76000"/>
                            <a:lumOff val="24000"/>
                          </a:schemeClr>
                        </a:solidFill>
                        <a:latin typeface="標楷體" panose="03000509000000000000" pitchFamily="65" charset="-120"/>
                        <a:ea typeface="標楷體" panose="03000509000000000000" pitchFamily="65" charset="-120"/>
                      </a:endParaRPr>
                    </a:p>
                  </a:txBody>
                  <a:tcPr/>
                </a:tc>
                <a:tc>
                  <a:txBody>
                    <a:bodyPr/>
                    <a:lstStyle/>
                    <a:p>
                      <a:pPr algn="ctr"/>
                      <a:r>
                        <a:rPr lang="en-US" sz="1300" dirty="0">
                          <a:solidFill>
                            <a:schemeClr val="tx1">
                              <a:lumMod val="76000"/>
                              <a:lumOff val="24000"/>
                            </a:schemeClr>
                          </a:solidFill>
                          <a:latin typeface="標楷體" panose="03000509000000000000" pitchFamily="65" charset="-120"/>
                          <a:ea typeface="標楷體" panose="03000509000000000000" pitchFamily="65" charset="-120"/>
                        </a:rPr>
                        <a:t>是</a:t>
                      </a:r>
                    </a:p>
                  </a:txBody>
                  <a:tcPr/>
                </a:tc>
                <a:tc>
                  <a:txBody>
                    <a:bodyPr/>
                    <a:lstStyle/>
                    <a:p>
                      <a:pPr algn="ctr"/>
                      <a:endParaRPr lang="en-US" sz="1300" dirty="0">
                        <a:solidFill>
                          <a:schemeClr val="tx1">
                            <a:lumMod val="76000"/>
                            <a:lumOff val="24000"/>
                          </a:schemeClr>
                        </a:solidFill>
                        <a:latin typeface="標楷體" panose="03000509000000000000" pitchFamily="65" charset="-120"/>
                        <a:ea typeface="標楷體" panose="03000509000000000000" pitchFamily="65" charset="-120"/>
                      </a:endParaRPr>
                    </a:p>
                  </a:txBody>
                  <a:tcPr/>
                </a:tc>
                <a:extLst>
                  <a:ext uri="{0D108BD9-81ED-4DB2-BD59-A6C34878D82A}">
                    <a16:rowId xmlns:a16="http://schemas.microsoft.com/office/drawing/2014/main" val="2674638168"/>
                  </a:ext>
                </a:extLst>
              </a:tr>
              <a:tr h="439423">
                <a:tc>
                  <a:txBody>
                    <a:bodyPr/>
                    <a:lstStyle/>
                    <a:p>
                      <a:r>
                        <a:rPr lang="en-US" sz="1400" dirty="0">
                          <a:solidFill>
                            <a:schemeClr val="tx1">
                              <a:lumMod val="76000"/>
                              <a:lumOff val="24000"/>
                            </a:schemeClr>
                          </a:solidFill>
                          <a:latin typeface="標楷體" panose="03000509000000000000" pitchFamily="65" charset="-120"/>
                          <a:ea typeface="標楷體" panose="03000509000000000000" pitchFamily="65" charset="-120"/>
                        </a:rPr>
                        <a:t>對講服務</a:t>
                      </a:r>
                    </a:p>
                  </a:txBody>
                  <a:tcPr/>
                </a:tc>
                <a:tc>
                  <a:txBody>
                    <a:bodyPr/>
                    <a:lstStyle/>
                    <a:p>
                      <a:pPr algn="ctr"/>
                      <a:r>
                        <a:rPr lang="en-US" sz="1300" dirty="0">
                          <a:solidFill>
                            <a:schemeClr val="tx1">
                              <a:lumMod val="76000"/>
                              <a:lumOff val="24000"/>
                            </a:schemeClr>
                          </a:solidFill>
                          <a:latin typeface="標楷體" panose="03000509000000000000" pitchFamily="65" charset="-120"/>
                          <a:ea typeface="標楷體" panose="03000509000000000000" pitchFamily="65" charset="-120"/>
                        </a:rPr>
                        <a:t>是</a:t>
                      </a:r>
                    </a:p>
                  </a:txBody>
                  <a:tcPr/>
                </a:tc>
                <a:tc>
                  <a:txBody>
                    <a:bodyPr/>
                    <a:lstStyle/>
                    <a:p>
                      <a:pPr algn="ctr"/>
                      <a:r>
                        <a:rPr lang="en-US" sz="1300" dirty="0">
                          <a:solidFill>
                            <a:schemeClr val="tx1">
                              <a:lumMod val="76000"/>
                              <a:lumOff val="24000"/>
                            </a:schemeClr>
                          </a:solidFill>
                          <a:latin typeface="標楷體" panose="03000509000000000000" pitchFamily="65" charset="-120"/>
                          <a:ea typeface="標楷體" panose="03000509000000000000" pitchFamily="65" charset="-120"/>
                        </a:rPr>
                        <a:t>是</a:t>
                      </a:r>
                    </a:p>
                  </a:txBody>
                  <a:tcPr/>
                </a:tc>
                <a:tc>
                  <a:txBody>
                    <a:bodyPr/>
                    <a:lstStyle/>
                    <a:p>
                      <a:pPr algn="ctr"/>
                      <a:r>
                        <a:rPr lang="en-US" sz="1300" dirty="0">
                          <a:solidFill>
                            <a:schemeClr val="tx1">
                              <a:lumMod val="76000"/>
                              <a:lumOff val="24000"/>
                            </a:schemeClr>
                          </a:solidFill>
                          <a:latin typeface="標楷體" panose="03000509000000000000" pitchFamily="65" charset="-120"/>
                          <a:ea typeface="標楷體" panose="03000509000000000000" pitchFamily="65" charset="-120"/>
                        </a:rPr>
                        <a:t>是</a:t>
                      </a:r>
                    </a:p>
                  </a:txBody>
                  <a:tcPr/>
                </a:tc>
                <a:tc>
                  <a:txBody>
                    <a:bodyPr/>
                    <a:lstStyle/>
                    <a:p>
                      <a:pPr algn="ctr"/>
                      <a:r>
                        <a:rPr lang="en-US" sz="1300" dirty="0">
                          <a:solidFill>
                            <a:schemeClr val="tx1">
                              <a:lumMod val="76000"/>
                              <a:lumOff val="24000"/>
                            </a:schemeClr>
                          </a:solidFill>
                          <a:latin typeface="標楷體" panose="03000509000000000000" pitchFamily="65" charset="-120"/>
                          <a:ea typeface="標楷體" panose="03000509000000000000" pitchFamily="65" charset="-120"/>
                        </a:rPr>
                        <a:t>是</a:t>
                      </a:r>
                    </a:p>
                  </a:txBody>
                  <a:tcPr/>
                </a:tc>
                <a:tc>
                  <a:txBody>
                    <a:bodyPr/>
                    <a:lstStyle/>
                    <a:p>
                      <a:pPr algn="ctr"/>
                      <a:r>
                        <a:rPr lang="en-US" sz="1300" dirty="0">
                          <a:solidFill>
                            <a:schemeClr val="tx1">
                              <a:lumMod val="76000"/>
                              <a:lumOff val="24000"/>
                            </a:schemeClr>
                          </a:solidFill>
                          <a:latin typeface="標楷體" panose="03000509000000000000" pitchFamily="65" charset="-120"/>
                          <a:ea typeface="標楷體" panose="03000509000000000000" pitchFamily="65" charset="-120"/>
                        </a:rPr>
                        <a:t>是</a:t>
                      </a:r>
                    </a:p>
                  </a:txBody>
                  <a:tcPr/>
                </a:tc>
                <a:tc>
                  <a:txBody>
                    <a:bodyPr/>
                    <a:lstStyle/>
                    <a:p>
                      <a:pPr algn="ctr"/>
                      <a:r>
                        <a:rPr lang="en-US" sz="1300" dirty="0">
                          <a:solidFill>
                            <a:schemeClr val="tx1">
                              <a:lumMod val="76000"/>
                              <a:lumOff val="24000"/>
                            </a:schemeClr>
                          </a:solidFill>
                          <a:latin typeface="標楷體" panose="03000509000000000000" pitchFamily="65" charset="-120"/>
                          <a:ea typeface="標楷體" panose="03000509000000000000" pitchFamily="65" charset="-120"/>
                        </a:rPr>
                        <a:t>是</a:t>
                      </a:r>
                    </a:p>
                  </a:txBody>
                  <a:tcPr/>
                </a:tc>
                <a:tc>
                  <a:txBody>
                    <a:bodyPr/>
                    <a:lstStyle/>
                    <a:p>
                      <a:pPr algn="ctr"/>
                      <a:r>
                        <a:rPr lang="en-US" sz="1300" dirty="0">
                          <a:solidFill>
                            <a:schemeClr val="tx1">
                              <a:lumMod val="76000"/>
                              <a:lumOff val="24000"/>
                            </a:schemeClr>
                          </a:solidFill>
                          <a:latin typeface="標楷體" panose="03000509000000000000" pitchFamily="65" charset="-120"/>
                          <a:ea typeface="標楷體" panose="03000509000000000000" pitchFamily="65" charset="-120"/>
                        </a:rPr>
                        <a:t>是</a:t>
                      </a:r>
                    </a:p>
                  </a:txBody>
                  <a:tcPr/>
                </a:tc>
                <a:extLst>
                  <a:ext uri="{0D108BD9-81ED-4DB2-BD59-A6C34878D82A}">
                    <a16:rowId xmlns:a16="http://schemas.microsoft.com/office/drawing/2014/main" val="2253065483"/>
                  </a:ext>
                </a:extLst>
              </a:tr>
              <a:tr h="450769">
                <a:tc>
                  <a:txBody>
                    <a:bodyPr/>
                    <a:lstStyle/>
                    <a:p>
                      <a:r>
                        <a:rPr lang="en-US" sz="1400" dirty="0" err="1">
                          <a:solidFill>
                            <a:schemeClr val="tx1">
                              <a:lumMod val="76000"/>
                              <a:lumOff val="24000"/>
                            </a:schemeClr>
                          </a:solidFill>
                          <a:latin typeface="標楷體" panose="03000509000000000000" pitchFamily="65" charset="-120"/>
                          <a:ea typeface="標楷體" panose="03000509000000000000" pitchFamily="65" charset="-120"/>
                        </a:rPr>
                        <a:t>人體</a:t>
                      </a:r>
                      <a:r>
                        <a:rPr lang="zh-TW" altLang="en-US" sz="1400" dirty="0">
                          <a:solidFill>
                            <a:schemeClr val="tx1">
                              <a:lumMod val="76000"/>
                              <a:lumOff val="24000"/>
                            </a:schemeClr>
                          </a:solidFill>
                          <a:latin typeface="標楷體" panose="03000509000000000000" pitchFamily="65" charset="-120"/>
                          <a:ea typeface="標楷體" panose="03000509000000000000" pitchFamily="65" charset="-120"/>
                        </a:rPr>
                        <a:t>體溫偵</a:t>
                      </a:r>
                      <a:r>
                        <a:rPr lang="en-US" sz="1400" dirty="0">
                          <a:solidFill>
                            <a:schemeClr val="tx1">
                              <a:lumMod val="76000"/>
                              <a:lumOff val="24000"/>
                            </a:schemeClr>
                          </a:solidFill>
                          <a:latin typeface="標楷體" panose="03000509000000000000" pitchFamily="65" charset="-120"/>
                          <a:ea typeface="標楷體" panose="03000509000000000000" pitchFamily="65" charset="-120"/>
                        </a:rPr>
                        <a:t>測</a:t>
                      </a:r>
                    </a:p>
                  </a:txBody>
                  <a:tcPr/>
                </a:tc>
                <a:tc>
                  <a:txBody>
                    <a:bodyPr/>
                    <a:lstStyle/>
                    <a:p>
                      <a:pPr algn="ctr"/>
                      <a:r>
                        <a:rPr lang="en-US" sz="1300" dirty="0">
                          <a:solidFill>
                            <a:schemeClr val="tx1">
                              <a:lumMod val="76000"/>
                              <a:lumOff val="24000"/>
                            </a:schemeClr>
                          </a:solidFill>
                          <a:latin typeface="標楷體" panose="03000509000000000000" pitchFamily="65" charset="-120"/>
                          <a:ea typeface="標楷體" panose="03000509000000000000" pitchFamily="65" charset="-120"/>
                        </a:rPr>
                        <a:t>是</a:t>
                      </a:r>
                    </a:p>
                  </a:txBody>
                  <a:tcPr/>
                </a:tc>
                <a:tc>
                  <a:txBody>
                    <a:bodyPr/>
                    <a:lstStyle/>
                    <a:p>
                      <a:pPr algn="ctr"/>
                      <a:endParaRPr lang="en-US" sz="1300" dirty="0">
                        <a:solidFill>
                          <a:schemeClr val="tx1">
                            <a:lumMod val="76000"/>
                            <a:lumOff val="24000"/>
                          </a:schemeClr>
                        </a:solidFill>
                        <a:latin typeface="標楷體" panose="03000509000000000000" pitchFamily="65" charset="-120"/>
                        <a:ea typeface="標楷體" panose="03000509000000000000" pitchFamily="65" charset="-120"/>
                      </a:endParaRPr>
                    </a:p>
                  </a:txBody>
                  <a:tcPr/>
                </a:tc>
                <a:tc>
                  <a:txBody>
                    <a:bodyPr/>
                    <a:lstStyle/>
                    <a:p>
                      <a:pPr algn="ctr"/>
                      <a:endParaRPr lang="en-US" sz="1300" dirty="0">
                        <a:solidFill>
                          <a:schemeClr val="tx1">
                            <a:lumMod val="76000"/>
                            <a:lumOff val="24000"/>
                          </a:schemeClr>
                        </a:solidFill>
                        <a:latin typeface="標楷體" panose="03000509000000000000" pitchFamily="65" charset="-120"/>
                        <a:ea typeface="標楷體" panose="03000509000000000000" pitchFamily="65" charset="-120"/>
                      </a:endParaRPr>
                    </a:p>
                  </a:txBody>
                  <a:tcPr/>
                </a:tc>
                <a:tc>
                  <a:txBody>
                    <a:bodyPr/>
                    <a:lstStyle/>
                    <a:p>
                      <a:pPr algn="ctr"/>
                      <a:endParaRPr lang="en-US" sz="1300" dirty="0">
                        <a:solidFill>
                          <a:schemeClr val="tx1">
                            <a:lumMod val="76000"/>
                            <a:lumOff val="24000"/>
                          </a:schemeClr>
                        </a:solidFill>
                        <a:latin typeface="標楷體" panose="03000509000000000000" pitchFamily="65" charset="-120"/>
                        <a:ea typeface="標楷體" panose="03000509000000000000" pitchFamily="65" charset="-120"/>
                      </a:endParaRPr>
                    </a:p>
                  </a:txBody>
                  <a:tcPr/>
                </a:tc>
                <a:tc>
                  <a:txBody>
                    <a:bodyPr/>
                    <a:lstStyle/>
                    <a:p>
                      <a:pPr algn="ctr"/>
                      <a:endParaRPr lang="en-US" sz="1300" dirty="0">
                        <a:solidFill>
                          <a:schemeClr val="tx1">
                            <a:lumMod val="76000"/>
                            <a:lumOff val="24000"/>
                          </a:schemeClr>
                        </a:solidFill>
                        <a:latin typeface="標楷體" panose="03000509000000000000" pitchFamily="65" charset="-120"/>
                        <a:ea typeface="標楷體" panose="03000509000000000000" pitchFamily="65" charset="-120"/>
                      </a:endParaRPr>
                    </a:p>
                  </a:txBody>
                  <a:tcPr/>
                </a:tc>
                <a:tc>
                  <a:txBody>
                    <a:bodyPr/>
                    <a:lstStyle/>
                    <a:p>
                      <a:pPr algn="ctr"/>
                      <a:endParaRPr lang="en-US" sz="1300" dirty="0">
                        <a:solidFill>
                          <a:schemeClr val="tx1">
                            <a:lumMod val="76000"/>
                            <a:lumOff val="24000"/>
                          </a:schemeClr>
                        </a:solidFill>
                        <a:latin typeface="標楷體" panose="03000509000000000000" pitchFamily="65" charset="-120"/>
                        <a:ea typeface="標楷體" panose="03000509000000000000" pitchFamily="65" charset="-120"/>
                      </a:endParaRPr>
                    </a:p>
                  </a:txBody>
                  <a:tcPr/>
                </a:tc>
                <a:tc>
                  <a:txBody>
                    <a:bodyPr/>
                    <a:lstStyle/>
                    <a:p>
                      <a:pPr algn="ctr"/>
                      <a:endParaRPr lang="en-US" sz="1300" dirty="0">
                        <a:solidFill>
                          <a:schemeClr val="tx1">
                            <a:lumMod val="76000"/>
                            <a:lumOff val="24000"/>
                          </a:schemeClr>
                        </a:solidFill>
                        <a:latin typeface="標楷體" panose="03000509000000000000" pitchFamily="65" charset="-120"/>
                        <a:ea typeface="標楷體" panose="03000509000000000000" pitchFamily="65" charset="-120"/>
                      </a:endParaRPr>
                    </a:p>
                  </a:txBody>
                  <a:tcPr/>
                </a:tc>
                <a:extLst>
                  <a:ext uri="{0D108BD9-81ED-4DB2-BD59-A6C34878D82A}">
                    <a16:rowId xmlns:a16="http://schemas.microsoft.com/office/drawing/2014/main" val="1261085878"/>
                  </a:ext>
                </a:extLst>
              </a:tr>
              <a:tr h="450769">
                <a:tc>
                  <a:txBody>
                    <a:bodyPr/>
                    <a:lstStyle/>
                    <a:p>
                      <a:r>
                        <a:rPr lang="en-US" sz="1400" dirty="0" err="1">
                          <a:solidFill>
                            <a:schemeClr val="tx1">
                              <a:lumMod val="76000"/>
                              <a:lumOff val="24000"/>
                            </a:schemeClr>
                          </a:solidFill>
                          <a:latin typeface="標楷體" panose="03000509000000000000" pitchFamily="65" charset="-120"/>
                          <a:ea typeface="標楷體" panose="03000509000000000000" pitchFamily="65" charset="-120"/>
                        </a:rPr>
                        <a:t>可疑物品</a:t>
                      </a:r>
                      <a:r>
                        <a:rPr lang="zh-TW" altLang="en-US" sz="1400" dirty="0">
                          <a:solidFill>
                            <a:schemeClr val="tx1">
                              <a:lumMod val="76000"/>
                              <a:lumOff val="24000"/>
                            </a:schemeClr>
                          </a:solidFill>
                          <a:latin typeface="標楷體" panose="03000509000000000000" pitchFamily="65" charset="-120"/>
                          <a:ea typeface="標楷體" panose="03000509000000000000" pitchFamily="65" charset="-120"/>
                        </a:rPr>
                        <a:t>偵</a:t>
                      </a:r>
                      <a:r>
                        <a:rPr lang="en-US" sz="1400" dirty="0">
                          <a:solidFill>
                            <a:schemeClr val="tx1">
                              <a:lumMod val="76000"/>
                              <a:lumOff val="24000"/>
                            </a:schemeClr>
                          </a:solidFill>
                          <a:latin typeface="標楷體" panose="03000509000000000000" pitchFamily="65" charset="-120"/>
                          <a:ea typeface="標楷體" panose="03000509000000000000" pitchFamily="65" charset="-120"/>
                        </a:rPr>
                        <a:t>測</a:t>
                      </a:r>
                    </a:p>
                  </a:txBody>
                  <a:tcPr/>
                </a:tc>
                <a:tc>
                  <a:txBody>
                    <a:bodyPr/>
                    <a:lstStyle/>
                    <a:p>
                      <a:pPr algn="ctr"/>
                      <a:endParaRPr lang="en-US" sz="1300">
                        <a:solidFill>
                          <a:schemeClr val="tx1">
                            <a:lumMod val="76000"/>
                            <a:lumOff val="24000"/>
                          </a:schemeClr>
                        </a:solidFill>
                        <a:latin typeface="標楷體" panose="03000509000000000000" pitchFamily="65" charset="-120"/>
                        <a:ea typeface="標楷體" panose="03000509000000000000" pitchFamily="65" charset="-120"/>
                      </a:endParaRPr>
                    </a:p>
                  </a:txBody>
                  <a:tcPr/>
                </a:tc>
                <a:tc>
                  <a:txBody>
                    <a:bodyPr/>
                    <a:lstStyle/>
                    <a:p>
                      <a:pPr algn="ctr"/>
                      <a:endParaRPr lang="en-US" sz="1300" dirty="0">
                        <a:solidFill>
                          <a:schemeClr val="tx1">
                            <a:lumMod val="76000"/>
                            <a:lumOff val="24000"/>
                          </a:schemeClr>
                        </a:solidFill>
                        <a:latin typeface="標楷體" panose="03000509000000000000" pitchFamily="65" charset="-120"/>
                        <a:ea typeface="標楷體" panose="03000509000000000000" pitchFamily="65" charset="-120"/>
                      </a:endParaRPr>
                    </a:p>
                  </a:txBody>
                  <a:tcPr/>
                </a:tc>
                <a:tc>
                  <a:txBody>
                    <a:bodyPr/>
                    <a:lstStyle/>
                    <a:p>
                      <a:pPr algn="ctr"/>
                      <a:endParaRPr lang="en-US" sz="1300" dirty="0">
                        <a:solidFill>
                          <a:schemeClr val="tx1">
                            <a:lumMod val="76000"/>
                            <a:lumOff val="24000"/>
                          </a:schemeClr>
                        </a:solidFill>
                        <a:latin typeface="標楷體" panose="03000509000000000000" pitchFamily="65" charset="-120"/>
                        <a:ea typeface="標楷體" panose="03000509000000000000" pitchFamily="65" charset="-120"/>
                      </a:endParaRPr>
                    </a:p>
                  </a:txBody>
                  <a:tcPr/>
                </a:tc>
                <a:tc>
                  <a:txBody>
                    <a:bodyPr/>
                    <a:lstStyle/>
                    <a:p>
                      <a:pPr algn="ctr"/>
                      <a:endParaRPr lang="en-US" sz="1300" dirty="0">
                        <a:solidFill>
                          <a:schemeClr val="tx1">
                            <a:lumMod val="76000"/>
                            <a:lumOff val="24000"/>
                          </a:schemeClr>
                        </a:solidFill>
                        <a:latin typeface="標楷體" panose="03000509000000000000" pitchFamily="65" charset="-120"/>
                        <a:ea typeface="標楷體" panose="03000509000000000000" pitchFamily="65" charset="-120"/>
                      </a:endParaRPr>
                    </a:p>
                  </a:txBody>
                  <a:tcPr/>
                </a:tc>
                <a:tc>
                  <a:txBody>
                    <a:bodyPr/>
                    <a:lstStyle/>
                    <a:p>
                      <a:pPr algn="ctr"/>
                      <a:r>
                        <a:rPr lang="en-US" sz="1300" dirty="0">
                          <a:solidFill>
                            <a:schemeClr val="tx1">
                              <a:lumMod val="76000"/>
                              <a:lumOff val="24000"/>
                            </a:schemeClr>
                          </a:solidFill>
                          <a:latin typeface="標楷體" panose="03000509000000000000" pitchFamily="65" charset="-120"/>
                          <a:ea typeface="標楷體" panose="03000509000000000000" pitchFamily="65" charset="-120"/>
                        </a:rPr>
                        <a:t>是</a:t>
                      </a:r>
                    </a:p>
                  </a:txBody>
                  <a:tcPr/>
                </a:tc>
                <a:tc>
                  <a:txBody>
                    <a:bodyPr/>
                    <a:lstStyle/>
                    <a:p>
                      <a:pPr algn="ctr"/>
                      <a:r>
                        <a:rPr lang="en-US" sz="1300" dirty="0">
                          <a:solidFill>
                            <a:schemeClr val="tx1">
                              <a:lumMod val="76000"/>
                              <a:lumOff val="24000"/>
                            </a:schemeClr>
                          </a:solidFill>
                          <a:latin typeface="標楷體" panose="03000509000000000000" pitchFamily="65" charset="-120"/>
                          <a:ea typeface="標楷體" panose="03000509000000000000" pitchFamily="65" charset="-120"/>
                        </a:rPr>
                        <a:t>是</a:t>
                      </a:r>
                    </a:p>
                  </a:txBody>
                  <a:tcPr/>
                </a:tc>
                <a:tc>
                  <a:txBody>
                    <a:bodyPr/>
                    <a:lstStyle/>
                    <a:p>
                      <a:pPr algn="ctr"/>
                      <a:r>
                        <a:rPr lang="en-US" sz="1300" dirty="0">
                          <a:solidFill>
                            <a:schemeClr val="tx1">
                              <a:lumMod val="76000"/>
                              <a:lumOff val="24000"/>
                            </a:schemeClr>
                          </a:solidFill>
                          <a:latin typeface="標楷體" panose="03000509000000000000" pitchFamily="65" charset="-120"/>
                          <a:ea typeface="標楷體" panose="03000509000000000000" pitchFamily="65" charset="-120"/>
                        </a:rPr>
                        <a:t>是</a:t>
                      </a:r>
                    </a:p>
                  </a:txBody>
                  <a:tcPr/>
                </a:tc>
                <a:extLst>
                  <a:ext uri="{0D108BD9-81ED-4DB2-BD59-A6C34878D82A}">
                    <a16:rowId xmlns:a16="http://schemas.microsoft.com/office/drawing/2014/main" val="2250837835"/>
                  </a:ext>
                </a:extLst>
              </a:tr>
              <a:tr h="439423">
                <a:tc>
                  <a:txBody>
                    <a:bodyPr/>
                    <a:lstStyle/>
                    <a:p>
                      <a:pPr lvl="0">
                        <a:buNone/>
                      </a:pPr>
                      <a:r>
                        <a:rPr lang="zh-TW" altLang="en-US" sz="1400" dirty="0">
                          <a:solidFill>
                            <a:schemeClr val="tx1">
                              <a:lumMod val="76000"/>
                              <a:lumOff val="24000"/>
                            </a:schemeClr>
                          </a:solidFill>
                          <a:latin typeface="標楷體" panose="03000509000000000000" pitchFamily="65" charset="-120"/>
                          <a:ea typeface="標楷體" panose="03000509000000000000" pitchFamily="65" charset="-120"/>
                        </a:rPr>
                        <a:t>即時</a:t>
                      </a:r>
                      <a:r>
                        <a:rPr lang="en-US" sz="1400" dirty="0" err="1">
                          <a:solidFill>
                            <a:schemeClr val="tx1">
                              <a:lumMod val="76000"/>
                              <a:lumOff val="24000"/>
                            </a:schemeClr>
                          </a:solidFill>
                          <a:latin typeface="標楷體" panose="03000509000000000000" pitchFamily="65" charset="-120"/>
                          <a:ea typeface="標楷體" panose="03000509000000000000" pitchFamily="65" charset="-120"/>
                        </a:rPr>
                        <a:t>監控</a:t>
                      </a:r>
                      <a:endParaRPr lang="en-US" sz="1400" dirty="0">
                        <a:solidFill>
                          <a:schemeClr val="tx1">
                            <a:lumMod val="76000"/>
                            <a:lumOff val="24000"/>
                          </a:schemeClr>
                        </a:solidFill>
                        <a:latin typeface="標楷體" panose="03000509000000000000" pitchFamily="65" charset="-120"/>
                        <a:ea typeface="標楷體" panose="03000509000000000000" pitchFamily="65" charset="-120"/>
                      </a:endParaRPr>
                    </a:p>
                  </a:txBody>
                  <a:tcPr/>
                </a:tc>
                <a:tc>
                  <a:txBody>
                    <a:bodyPr/>
                    <a:lstStyle/>
                    <a:p>
                      <a:pPr lvl="0" algn="ctr">
                        <a:buNone/>
                      </a:pPr>
                      <a:r>
                        <a:rPr lang="en-US" sz="1300" dirty="0">
                          <a:solidFill>
                            <a:schemeClr val="tx1">
                              <a:lumMod val="76000"/>
                              <a:lumOff val="24000"/>
                            </a:schemeClr>
                          </a:solidFill>
                          <a:latin typeface="標楷體" panose="03000509000000000000" pitchFamily="65" charset="-120"/>
                          <a:ea typeface="標楷體" panose="03000509000000000000" pitchFamily="65" charset="-120"/>
                        </a:rPr>
                        <a:t>是</a:t>
                      </a:r>
                    </a:p>
                  </a:txBody>
                  <a:tcPr/>
                </a:tc>
                <a:tc>
                  <a:txBody>
                    <a:bodyPr/>
                    <a:lstStyle/>
                    <a:p>
                      <a:pPr lvl="0" algn="ctr">
                        <a:buNone/>
                      </a:pPr>
                      <a:r>
                        <a:rPr lang="en-US" sz="1300" dirty="0">
                          <a:solidFill>
                            <a:schemeClr val="tx1">
                              <a:lumMod val="76000"/>
                              <a:lumOff val="24000"/>
                            </a:schemeClr>
                          </a:solidFill>
                          <a:latin typeface="標楷體" panose="03000509000000000000" pitchFamily="65" charset="-120"/>
                          <a:ea typeface="標楷體" panose="03000509000000000000" pitchFamily="65" charset="-120"/>
                        </a:rPr>
                        <a:t>是</a:t>
                      </a:r>
                    </a:p>
                  </a:txBody>
                  <a:tcPr/>
                </a:tc>
                <a:tc>
                  <a:txBody>
                    <a:bodyPr/>
                    <a:lstStyle/>
                    <a:p>
                      <a:pPr lvl="0" algn="ctr">
                        <a:buNone/>
                      </a:pPr>
                      <a:r>
                        <a:rPr lang="en-US" sz="1300" dirty="0">
                          <a:solidFill>
                            <a:schemeClr val="tx1">
                              <a:lumMod val="76000"/>
                              <a:lumOff val="24000"/>
                            </a:schemeClr>
                          </a:solidFill>
                          <a:latin typeface="標楷體" panose="03000509000000000000" pitchFamily="65" charset="-120"/>
                          <a:ea typeface="標楷體" panose="03000509000000000000" pitchFamily="65" charset="-120"/>
                        </a:rPr>
                        <a:t>是</a:t>
                      </a:r>
                    </a:p>
                  </a:txBody>
                  <a:tcPr/>
                </a:tc>
                <a:tc>
                  <a:txBody>
                    <a:bodyPr/>
                    <a:lstStyle/>
                    <a:p>
                      <a:pPr lvl="0" algn="ctr">
                        <a:buNone/>
                      </a:pPr>
                      <a:endParaRPr lang="en-US" sz="1300" dirty="0">
                        <a:solidFill>
                          <a:schemeClr val="tx1">
                            <a:lumMod val="76000"/>
                            <a:lumOff val="24000"/>
                          </a:schemeClr>
                        </a:solidFill>
                        <a:latin typeface="標楷體" panose="03000509000000000000" pitchFamily="65" charset="-120"/>
                        <a:ea typeface="標楷體" panose="03000509000000000000" pitchFamily="65" charset="-120"/>
                      </a:endParaRPr>
                    </a:p>
                  </a:txBody>
                  <a:tcPr/>
                </a:tc>
                <a:tc>
                  <a:txBody>
                    <a:bodyPr/>
                    <a:lstStyle/>
                    <a:p>
                      <a:pPr lvl="0" algn="ctr">
                        <a:buNone/>
                      </a:pPr>
                      <a:endParaRPr lang="en-US" sz="1300" dirty="0">
                        <a:solidFill>
                          <a:schemeClr val="tx1">
                            <a:lumMod val="76000"/>
                            <a:lumOff val="24000"/>
                          </a:schemeClr>
                        </a:solidFill>
                        <a:latin typeface="標楷體" panose="03000509000000000000" pitchFamily="65" charset="-120"/>
                        <a:ea typeface="標楷體" panose="03000509000000000000" pitchFamily="65" charset="-120"/>
                      </a:endParaRPr>
                    </a:p>
                  </a:txBody>
                  <a:tcPr/>
                </a:tc>
                <a:tc>
                  <a:txBody>
                    <a:bodyPr/>
                    <a:lstStyle/>
                    <a:p>
                      <a:pPr lvl="0" algn="ctr">
                        <a:buNone/>
                      </a:pPr>
                      <a:r>
                        <a:rPr lang="en-US" sz="1300" dirty="0">
                          <a:solidFill>
                            <a:schemeClr val="tx1">
                              <a:lumMod val="76000"/>
                              <a:lumOff val="24000"/>
                            </a:schemeClr>
                          </a:solidFill>
                          <a:latin typeface="標楷體" panose="03000509000000000000" pitchFamily="65" charset="-120"/>
                          <a:ea typeface="標楷體" panose="03000509000000000000" pitchFamily="65" charset="-120"/>
                        </a:rPr>
                        <a:t>是</a:t>
                      </a:r>
                    </a:p>
                  </a:txBody>
                  <a:tcPr/>
                </a:tc>
                <a:tc>
                  <a:txBody>
                    <a:bodyPr/>
                    <a:lstStyle/>
                    <a:p>
                      <a:pPr lvl="0" algn="ctr">
                        <a:buNone/>
                      </a:pPr>
                      <a:r>
                        <a:rPr lang="en-US" sz="1300" dirty="0">
                          <a:solidFill>
                            <a:schemeClr val="tx1">
                              <a:lumMod val="76000"/>
                              <a:lumOff val="24000"/>
                            </a:schemeClr>
                          </a:solidFill>
                          <a:latin typeface="標楷體" panose="03000509000000000000" pitchFamily="65" charset="-120"/>
                          <a:ea typeface="標楷體" panose="03000509000000000000" pitchFamily="65" charset="-120"/>
                        </a:rPr>
                        <a:t>是</a:t>
                      </a:r>
                    </a:p>
                  </a:txBody>
                  <a:tcPr/>
                </a:tc>
                <a:extLst>
                  <a:ext uri="{0D108BD9-81ED-4DB2-BD59-A6C34878D82A}">
                    <a16:rowId xmlns:a16="http://schemas.microsoft.com/office/drawing/2014/main" val="2091576229"/>
                  </a:ext>
                </a:extLst>
              </a:tr>
              <a:tr h="267644">
                <a:tc>
                  <a:txBody>
                    <a:bodyPr/>
                    <a:lstStyle/>
                    <a:p>
                      <a:pPr lvl="0">
                        <a:buNone/>
                      </a:pPr>
                      <a:r>
                        <a:rPr lang="en-US" sz="1400" dirty="0">
                          <a:solidFill>
                            <a:schemeClr val="tx1">
                              <a:lumMod val="76000"/>
                              <a:lumOff val="24000"/>
                            </a:schemeClr>
                          </a:solidFill>
                          <a:latin typeface="標楷體" panose="03000509000000000000" pitchFamily="65" charset="-120"/>
                          <a:ea typeface="標楷體" panose="03000509000000000000" pitchFamily="65" charset="-120"/>
                        </a:rPr>
                        <a:t>安全保障</a:t>
                      </a:r>
                    </a:p>
                  </a:txBody>
                  <a:tcPr/>
                </a:tc>
                <a:tc>
                  <a:txBody>
                    <a:bodyPr/>
                    <a:lstStyle/>
                    <a:p>
                      <a:pPr lvl="0" algn="ctr">
                        <a:buNone/>
                      </a:pPr>
                      <a:r>
                        <a:rPr lang="en-US" sz="1300" dirty="0">
                          <a:solidFill>
                            <a:schemeClr val="tx1">
                              <a:lumMod val="76000"/>
                              <a:lumOff val="24000"/>
                            </a:schemeClr>
                          </a:solidFill>
                          <a:latin typeface="標楷體" panose="03000509000000000000" pitchFamily="65" charset="-120"/>
                          <a:ea typeface="標楷體" panose="03000509000000000000" pitchFamily="65" charset="-120"/>
                        </a:rPr>
                        <a:t>是</a:t>
                      </a:r>
                    </a:p>
                  </a:txBody>
                  <a:tcPr/>
                </a:tc>
                <a:tc>
                  <a:txBody>
                    <a:bodyPr/>
                    <a:lstStyle/>
                    <a:p>
                      <a:pPr lvl="0" algn="ctr">
                        <a:buNone/>
                      </a:pPr>
                      <a:r>
                        <a:rPr lang="en-US" sz="1300" dirty="0">
                          <a:solidFill>
                            <a:schemeClr val="tx1">
                              <a:lumMod val="76000"/>
                              <a:lumOff val="24000"/>
                            </a:schemeClr>
                          </a:solidFill>
                          <a:latin typeface="標楷體" panose="03000509000000000000" pitchFamily="65" charset="-120"/>
                          <a:ea typeface="標楷體" panose="03000509000000000000" pitchFamily="65" charset="-120"/>
                        </a:rPr>
                        <a:t>是</a:t>
                      </a:r>
                    </a:p>
                  </a:txBody>
                  <a:tcPr/>
                </a:tc>
                <a:tc>
                  <a:txBody>
                    <a:bodyPr/>
                    <a:lstStyle/>
                    <a:p>
                      <a:pPr lvl="0" algn="ctr">
                        <a:buNone/>
                      </a:pPr>
                      <a:r>
                        <a:rPr lang="en-US" sz="1300" dirty="0">
                          <a:solidFill>
                            <a:schemeClr val="tx1">
                              <a:lumMod val="76000"/>
                              <a:lumOff val="24000"/>
                            </a:schemeClr>
                          </a:solidFill>
                          <a:latin typeface="標楷體" panose="03000509000000000000" pitchFamily="65" charset="-120"/>
                          <a:ea typeface="標楷體" panose="03000509000000000000" pitchFamily="65" charset="-120"/>
                        </a:rPr>
                        <a:t>是</a:t>
                      </a:r>
                    </a:p>
                  </a:txBody>
                  <a:tcPr/>
                </a:tc>
                <a:tc>
                  <a:txBody>
                    <a:bodyPr/>
                    <a:lstStyle/>
                    <a:p>
                      <a:pPr lvl="0" algn="ctr">
                        <a:buNone/>
                      </a:pPr>
                      <a:endParaRPr lang="en-US" sz="1300" dirty="0">
                        <a:solidFill>
                          <a:schemeClr val="tx1">
                            <a:lumMod val="76000"/>
                            <a:lumOff val="24000"/>
                          </a:schemeClr>
                        </a:solidFill>
                        <a:latin typeface="標楷體" panose="03000509000000000000" pitchFamily="65" charset="-120"/>
                        <a:ea typeface="標楷體" panose="03000509000000000000" pitchFamily="65" charset="-120"/>
                      </a:endParaRPr>
                    </a:p>
                  </a:txBody>
                  <a:tcPr/>
                </a:tc>
                <a:tc>
                  <a:txBody>
                    <a:bodyPr/>
                    <a:lstStyle/>
                    <a:p>
                      <a:pPr lvl="0" algn="ctr">
                        <a:buNone/>
                      </a:pPr>
                      <a:endParaRPr lang="en-US" sz="1300" dirty="0">
                        <a:solidFill>
                          <a:schemeClr val="tx1">
                            <a:lumMod val="76000"/>
                            <a:lumOff val="24000"/>
                          </a:schemeClr>
                        </a:solidFill>
                        <a:latin typeface="標楷體" panose="03000509000000000000" pitchFamily="65" charset="-120"/>
                        <a:ea typeface="標楷體" panose="03000509000000000000" pitchFamily="65" charset="-120"/>
                      </a:endParaRPr>
                    </a:p>
                  </a:txBody>
                  <a:tcPr/>
                </a:tc>
                <a:tc>
                  <a:txBody>
                    <a:bodyPr/>
                    <a:lstStyle/>
                    <a:p>
                      <a:pPr lvl="0" algn="ctr">
                        <a:buNone/>
                      </a:pPr>
                      <a:r>
                        <a:rPr lang="en-US" sz="1300" dirty="0">
                          <a:solidFill>
                            <a:schemeClr val="tx1">
                              <a:lumMod val="76000"/>
                              <a:lumOff val="24000"/>
                            </a:schemeClr>
                          </a:solidFill>
                          <a:latin typeface="標楷體" panose="03000509000000000000" pitchFamily="65" charset="-120"/>
                          <a:ea typeface="標楷體" panose="03000509000000000000" pitchFamily="65" charset="-120"/>
                        </a:rPr>
                        <a:t>是</a:t>
                      </a:r>
                    </a:p>
                  </a:txBody>
                  <a:tcPr/>
                </a:tc>
                <a:tc>
                  <a:txBody>
                    <a:bodyPr/>
                    <a:lstStyle/>
                    <a:p>
                      <a:pPr lvl="0" algn="ctr">
                        <a:buNone/>
                      </a:pPr>
                      <a:r>
                        <a:rPr lang="en-US" sz="1300" dirty="0">
                          <a:solidFill>
                            <a:schemeClr val="tx1">
                              <a:lumMod val="76000"/>
                              <a:lumOff val="24000"/>
                            </a:schemeClr>
                          </a:solidFill>
                          <a:latin typeface="標楷體" panose="03000509000000000000" pitchFamily="65" charset="-120"/>
                          <a:ea typeface="標楷體" panose="03000509000000000000" pitchFamily="65" charset="-120"/>
                        </a:rPr>
                        <a:t>是</a:t>
                      </a:r>
                    </a:p>
                  </a:txBody>
                  <a:tcPr/>
                </a:tc>
                <a:extLst>
                  <a:ext uri="{0D108BD9-81ED-4DB2-BD59-A6C34878D82A}">
                    <a16:rowId xmlns:a16="http://schemas.microsoft.com/office/drawing/2014/main" val="2188733179"/>
                  </a:ext>
                </a:extLst>
              </a:tr>
              <a:tr h="45076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TW" altLang="en-US" sz="1400" dirty="0">
                          <a:solidFill>
                            <a:schemeClr val="tx1">
                              <a:lumMod val="76000"/>
                              <a:lumOff val="24000"/>
                            </a:schemeClr>
                          </a:solidFill>
                          <a:latin typeface="標楷體" panose="03000509000000000000" pitchFamily="65" charset="-120"/>
                          <a:ea typeface="標楷體" panose="03000509000000000000" pitchFamily="65" charset="-120"/>
                        </a:rPr>
                        <a:t>手機傳送錄影證據至</a:t>
                      </a:r>
                      <a:r>
                        <a:rPr lang="en-US" altLang="zh-TW" sz="1400" dirty="0">
                          <a:solidFill>
                            <a:schemeClr val="tx1">
                              <a:lumMod val="76000"/>
                              <a:lumOff val="24000"/>
                            </a:schemeClr>
                          </a:solidFill>
                          <a:latin typeface="標楷體" panose="03000509000000000000" pitchFamily="65" charset="-120"/>
                          <a:ea typeface="標楷體" panose="03000509000000000000" pitchFamily="65" charset="-120"/>
                        </a:rPr>
                        <a:t>NVR</a:t>
                      </a:r>
                    </a:p>
                  </a:txBody>
                  <a:tcPr/>
                </a:tc>
                <a:tc>
                  <a:txBody>
                    <a:bodyPr/>
                    <a:lstStyle/>
                    <a:p>
                      <a:pPr lvl="0" algn="ctr">
                        <a:buNone/>
                      </a:pPr>
                      <a:r>
                        <a:rPr lang="en-US" sz="1300" dirty="0">
                          <a:solidFill>
                            <a:schemeClr val="tx1">
                              <a:lumMod val="76000"/>
                              <a:lumOff val="24000"/>
                            </a:schemeClr>
                          </a:solidFill>
                          <a:latin typeface="標楷體" panose="03000509000000000000" pitchFamily="65" charset="-120"/>
                          <a:ea typeface="標楷體" panose="03000509000000000000" pitchFamily="65" charset="-120"/>
                        </a:rPr>
                        <a:t>是</a:t>
                      </a:r>
                    </a:p>
                  </a:txBody>
                  <a:tcPr/>
                </a:tc>
                <a:tc>
                  <a:txBody>
                    <a:bodyPr/>
                    <a:lstStyle/>
                    <a:p>
                      <a:pPr lvl="0" algn="ctr">
                        <a:buNone/>
                      </a:pPr>
                      <a:r>
                        <a:rPr lang="en-US" sz="1300" dirty="0">
                          <a:solidFill>
                            <a:schemeClr val="tx1">
                              <a:lumMod val="76000"/>
                              <a:lumOff val="24000"/>
                            </a:schemeClr>
                          </a:solidFill>
                          <a:latin typeface="標楷體" panose="03000509000000000000" pitchFamily="65" charset="-120"/>
                          <a:ea typeface="標楷體" panose="03000509000000000000" pitchFamily="65" charset="-120"/>
                        </a:rPr>
                        <a:t>是</a:t>
                      </a:r>
                    </a:p>
                  </a:txBody>
                  <a:tcPr/>
                </a:tc>
                <a:tc>
                  <a:txBody>
                    <a:bodyPr/>
                    <a:lstStyle/>
                    <a:p>
                      <a:pPr lvl="0" algn="ctr">
                        <a:buNone/>
                      </a:pPr>
                      <a:r>
                        <a:rPr lang="en-US" sz="1300" dirty="0">
                          <a:solidFill>
                            <a:schemeClr val="tx1">
                              <a:lumMod val="76000"/>
                              <a:lumOff val="24000"/>
                            </a:schemeClr>
                          </a:solidFill>
                          <a:latin typeface="標楷體" panose="03000509000000000000" pitchFamily="65" charset="-120"/>
                          <a:ea typeface="標楷體" panose="03000509000000000000" pitchFamily="65" charset="-120"/>
                        </a:rPr>
                        <a:t>是</a:t>
                      </a:r>
                    </a:p>
                  </a:txBody>
                  <a:tcPr/>
                </a:tc>
                <a:tc>
                  <a:txBody>
                    <a:bodyPr/>
                    <a:lstStyle/>
                    <a:p>
                      <a:pPr lvl="0" algn="ctr">
                        <a:buNone/>
                      </a:pPr>
                      <a:endParaRPr lang="en-US" sz="1300" dirty="0">
                        <a:solidFill>
                          <a:schemeClr val="tx1">
                            <a:lumMod val="76000"/>
                            <a:lumOff val="24000"/>
                          </a:schemeClr>
                        </a:solidFill>
                        <a:latin typeface="標楷體" panose="03000509000000000000" pitchFamily="65" charset="-120"/>
                        <a:ea typeface="標楷體" panose="03000509000000000000" pitchFamily="65" charset="-120"/>
                      </a:endParaRPr>
                    </a:p>
                  </a:txBody>
                  <a:tcPr/>
                </a:tc>
                <a:tc>
                  <a:txBody>
                    <a:bodyPr/>
                    <a:lstStyle/>
                    <a:p>
                      <a:pPr lvl="0" algn="ctr">
                        <a:buNone/>
                      </a:pPr>
                      <a:endParaRPr lang="en-US" sz="1300" dirty="0">
                        <a:solidFill>
                          <a:schemeClr val="tx1">
                            <a:lumMod val="76000"/>
                            <a:lumOff val="24000"/>
                          </a:schemeClr>
                        </a:solidFill>
                        <a:latin typeface="標楷體" panose="03000509000000000000" pitchFamily="65" charset="-120"/>
                        <a:ea typeface="標楷體" panose="03000509000000000000" pitchFamily="65" charset="-120"/>
                      </a:endParaRPr>
                    </a:p>
                  </a:txBody>
                  <a:tcPr/>
                </a:tc>
                <a:tc>
                  <a:txBody>
                    <a:bodyPr/>
                    <a:lstStyle/>
                    <a:p>
                      <a:pPr lvl="0" algn="ctr">
                        <a:buNone/>
                      </a:pPr>
                      <a:r>
                        <a:rPr lang="en-US" sz="1300" dirty="0">
                          <a:solidFill>
                            <a:schemeClr val="tx1">
                              <a:lumMod val="76000"/>
                              <a:lumOff val="24000"/>
                            </a:schemeClr>
                          </a:solidFill>
                          <a:latin typeface="標楷體" panose="03000509000000000000" pitchFamily="65" charset="-120"/>
                          <a:ea typeface="標楷體" panose="03000509000000000000" pitchFamily="65" charset="-120"/>
                        </a:rPr>
                        <a:t>是</a:t>
                      </a:r>
                    </a:p>
                  </a:txBody>
                  <a:tcPr/>
                </a:tc>
                <a:tc>
                  <a:txBody>
                    <a:bodyPr/>
                    <a:lstStyle/>
                    <a:p>
                      <a:pPr lvl="0" algn="ctr">
                        <a:buNone/>
                      </a:pPr>
                      <a:r>
                        <a:rPr lang="en-US" sz="1300" dirty="0">
                          <a:solidFill>
                            <a:schemeClr val="tx1">
                              <a:lumMod val="76000"/>
                              <a:lumOff val="24000"/>
                            </a:schemeClr>
                          </a:solidFill>
                          <a:latin typeface="標楷體" panose="03000509000000000000" pitchFamily="65" charset="-120"/>
                          <a:ea typeface="標楷體" panose="03000509000000000000" pitchFamily="65" charset="-120"/>
                        </a:rPr>
                        <a:t>是</a:t>
                      </a:r>
                    </a:p>
                  </a:txBody>
                  <a:tcPr/>
                </a:tc>
                <a:extLst>
                  <a:ext uri="{0D108BD9-81ED-4DB2-BD59-A6C34878D82A}">
                    <a16:rowId xmlns:a16="http://schemas.microsoft.com/office/drawing/2014/main" val="2290535640"/>
                  </a:ext>
                </a:extLst>
              </a:tr>
            </a:tbl>
          </a:graphicData>
        </a:graphic>
      </p:graphicFrame>
    </p:spTree>
    <p:extLst>
      <p:ext uri="{BB962C8B-B14F-4D97-AF65-F5344CB8AC3E}">
        <p14:creationId xmlns:p14="http://schemas.microsoft.com/office/powerpoint/2010/main" val="361599946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教育：應用</a:t>
            </a:r>
          </a:p>
        </p:txBody>
      </p:sp>
      <p:pic>
        <p:nvPicPr>
          <p:cNvPr id="3" name="Picture 2">
            <a:extLst>
              <a:ext uri="{FF2B5EF4-FFF2-40B4-BE49-F238E27FC236}">
                <a16:creationId xmlns:a16="http://schemas.microsoft.com/office/drawing/2014/main" id="{D336DDB3-AB5F-4D1D-85F7-368CB1A4E729}"/>
              </a:ext>
            </a:extLst>
          </p:cNvPr>
          <p:cNvPicPr>
            <a:picLocks noChangeAspect="1"/>
          </p:cNvPicPr>
          <p:nvPr/>
        </p:nvPicPr>
        <p:blipFill>
          <a:blip r:embed="rId3"/>
          <a:stretch>
            <a:fillRect/>
          </a:stretch>
        </p:blipFill>
        <p:spPr>
          <a:xfrm>
            <a:off x="264943" y="2152312"/>
            <a:ext cx="1688961" cy="2458929"/>
          </a:xfrm>
          <a:prstGeom prst="rect">
            <a:avLst/>
          </a:prstGeom>
        </p:spPr>
      </p:pic>
      <p:pic>
        <p:nvPicPr>
          <p:cNvPr id="7" name="Picture 6">
            <a:extLst>
              <a:ext uri="{FF2B5EF4-FFF2-40B4-BE49-F238E27FC236}">
                <a16:creationId xmlns:a16="http://schemas.microsoft.com/office/drawing/2014/main" id="{4D3C4267-0BE9-D355-5473-5BA9A68E3446}"/>
              </a:ext>
            </a:extLst>
          </p:cNvPr>
          <p:cNvPicPr>
            <a:picLocks noChangeAspect="1"/>
          </p:cNvPicPr>
          <p:nvPr/>
        </p:nvPicPr>
        <p:blipFill>
          <a:blip r:embed="rId4"/>
          <a:stretch>
            <a:fillRect/>
          </a:stretch>
        </p:blipFill>
        <p:spPr>
          <a:xfrm>
            <a:off x="5472687" y="2146963"/>
            <a:ext cx="1618591" cy="2358752"/>
          </a:xfrm>
          <a:prstGeom prst="rect">
            <a:avLst/>
          </a:prstGeom>
        </p:spPr>
      </p:pic>
      <p:pic>
        <p:nvPicPr>
          <p:cNvPr id="9" name="Picture 8">
            <a:extLst>
              <a:ext uri="{FF2B5EF4-FFF2-40B4-BE49-F238E27FC236}">
                <a16:creationId xmlns:a16="http://schemas.microsoft.com/office/drawing/2014/main" id="{67FD8430-B833-2518-B2C1-C6E7172E3984}"/>
              </a:ext>
            </a:extLst>
          </p:cNvPr>
          <p:cNvPicPr>
            <a:picLocks noChangeAspect="1"/>
          </p:cNvPicPr>
          <p:nvPr/>
        </p:nvPicPr>
        <p:blipFill>
          <a:blip r:embed="rId5"/>
          <a:stretch>
            <a:fillRect/>
          </a:stretch>
        </p:blipFill>
        <p:spPr>
          <a:xfrm>
            <a:off x="7189908" y="2142584"/>
            <a:ext cx="1689149" cy="2376401"/>
          </a:xfrm>
          <a:prstGeom prst="rect">
            <a:avLst/>
          </a:prstGeom>
        </p:spPr>
      </p:pic>
      <p:pic>
        <p:nvPicPr>
          <p:cNvPr id="10" name="Picture 9">
            <a:extLst>
              <a:ext uri="{FF2B5EF4-FFF2-40B4-BE49-F238E27FC236}">
                <a16:creationId xmlns:a16="http://schemas.microsoft.com/office/drawing/2014/main" id="{3B42C688-7187-21C0-031C-38995C5101F4}"/>
              </a:ext>
            </a:extLst>
          </p:cNvPr>
          <p:cNvPicPr>
            <a:picLocks noChangeAspect="1"/>
          </p:cNvPicPr>
          <p:nvPr/>
        </p:nvPicPr>
        <p:blipFill>
          <a:blip r:embed="rId6"/>
          <a:stretch>
            <a:fillRect/>
          </a:stretch>
        </p:blipFill>
        <p:spPr>
          <a:xfrm>
            <a:off x="3746621" y="2152311"/>
            <a:ext cx="1714221" cy="2799067"/>
          </a:xfrm>
          <a:prstGeom prst="rect">
            <a:avLst/>
          </a:prstGeom>
        </p:spPr>
      </p:pic>
      <p:pic>
        <p:nvPicPr>
          <p:cNvPr id="2" name="Picture 1">
            <a:hlinkClick r:id="rId7" action="ppaction://hlinksldjump"/>
            <a:extLst>
              <a:ext uri="{FF2B5EF4-FFF2-40B4-BE49-F238E27FC236}">
                <a16:creationId xmlns:a16="http://schemas.microsoft.com/office/drawing/2014/main" id="{9EF1E25B-5D7F-7F46-0B28-837C89575087}"/>
              </a:ext>
            </a:extLst>
          </p:cNvPr>
          <p:cNvPicPr>
            <a:picLocks noChangeAspect="1"/>
          </p:cNvPicPr>
          <p:nvPr/>
        </p:nvPicPr>
        <p:blipFill>
          <a:blip r:embed="rId8"/>
          <a:stretch>
            <a:fillRect/>
          </a:stretch>
        </p:blipFill>
        <p:spPr>
          <a:xfrm>
            <a:off x="2025994" y="2142584"/>
            <a:ext cx="1687301" cy="2155996"/>
          </a:xfrm>
          <a:prstGeom prst="rect">
            <a:avLst/>
          </a:prstGeom>
        </p:spPr>
      </p:pic>
      <p:sp>
        <p:nvSpPr>
          <p:cNvPr id="5" name="文字方塊 4">
            <a:extLst>
              <a:ext uri="{FF2B5EF4-FFF2-40B4-BE49-F238E27FC236}">
                <a16:creationId xmlns:a16="http://schemas.microsoft.com/office/drawing/2014/main" id="{2B34144A-3FA2-5872-0F98-2F509A63A593}"/>
              </a:ext>
            </a:extLst>
          </p:cNvPr>
          <p:cNvSpPr txBox="1"/>
          <p:nvPr/>
        </p:nvSpPr>
        <p:spPr>
          <a:xfrm>
            <a:off x="177103" y="3326339"/>
            <a:ext cx="1864639" cy="1015663"/>
          </a:xfrm>
          <a:prstGeom prst="rect">
            <a:avLst/>
          </a:prstGeom>
          <a:solidFill>
            <a:schemeClr val="bg1"/>
          </a:solidFill>
        </p:spPr>
        <p:txBody>
          <a:bodyPr wrap="square">
            <a:spAutoFit/>
          </a:bodyPr>
          <a:lstStyle/>
          <a:p>
            <a:pPr algn="ctr"/>
            <a:r>
              <a:rPr lang="zh-TW" altLang="en-US" sz="1400" dirty="0">
                <a:latin typeface="標楷體" panose="03000509000000000000" pitchFamily="65" charset="-120"/>
                <a:ea typeface="標楷體" panose="03000509000000000000" pitchFamily="65" charset="-120"/>
              </a:rPr>
              <a:t>未授權進入偵測</a:t>
            </a:r>
            <a:endParaRPr lang="en-US" altLang="zh-TW" sz="1400" dirty="0">
              <a:latin typeface="標楷體" panose="03000509000000000000" pitchFamily="65" charset="-120"/>
              <a:ea typeface="標楷體" panose="03000509000000000000" pitchFamily="65" charset="-120"/>
            </a:endParaRPr>
          </a:p>
          <a:p>
            <a:pPr algn="ctr"/>
            <a:endParaRPr lang="en-US" altLang="zh-TW" sz="1400" b="1" dirty="0">
              <a:latin typeface="標楷體" panose="03000509000000000000" pitchFamily="65" charset="-120"/>
              <a:ea typeface="標楷體" panose="03000509000000000000" pitchFamily="65" charset="-120"/>
            </a:endParaRPr>
          </a:p>
          <a:p>
            <a:pPr algn="ctr"/>
            <a:r>
              <a:rPr lang="zh-TW" altLang="en-US" sz="1400" dirty="0">
                <a:latin typeface="標楷體" panose="03000509000000000000" pitchFamily="65" charset="-120"/>
                <a:ea typeface="標楷體" panose="03000509000000000000" pitchFamily="65" charset="-120"/>
              </a:rPr>
              <a:t>提供入侵企圖偵測功能，並通知安保</a:t>
            </a:r>
            <a:r>
              <a:rPr lang="zh-TW" altLang="en-US" sz="1800" dirty="0">
                <a:latin typeface="標楷體" panose="03000509000000000000" pitchFamily="65" charset="-120"/>
                <a:ea typeface="標楷體" panose="03000509000000000000" pitchFamily="65" charset="-120"/>
              </a:rPr>
              <a:t>。</a:t>
            </a:r>
          </a:p>
        </p:txBody>
      </p:sp>
      <p:sp>
        <p:nvSpPr>
          <p:cNvPr id="6" name="文字方塊 5">
            <a:extLst>
              <a:ext uri="{FF2B5EF4-FFF2-40B4-BE49-F238E27FC236}">
                <a16:creationId xmlns:a16="http://schemas.microsoft.com/office/drawing/2014/main" id="{43E092ED-6A6D-CC31-F859-E8185C84B3B9}"/>
              </a:ext>
            </a:extLst>
          </p:cNvPr>
          <p:cNvSpPr txBox="1"/>
          <p:nvPr/>
        </p:nvSpPr>
        <p:spPr>
          <a:xfrm>
            <a:off x="177103" y="4342002"/>
            <a:ext cx="1389050" cy="369332"/>
          </a:xfrm>
          <a:prstGeom prst="rect">
            <a:avLst/>
          </a:prstGeom>
          <a:solidFill>
            <a:schemeClr val="bg1"/>
          </a:solidFill>
        </p:spPr>
        <p:txBody>
          <a:bodyPr wrap="square" rtlCol="0">
            <a:spAutoFit/>
          </a:bodyPr>
          <a:lstStyle/>
          <a:p>
            <a:endParaRPr lang="zh-TW" altLang="en-US" dirty="0"/>
          </a:p>
        </p:txBody>
      </p:sp>
      <p:sp>
        <p:nvSpPr>
          <p:cNvPr id="11" name="文字方塊 10">
            <a:extLst>
              <a:ext uri="{FF2B5EF4-FFF2-40B4-BE49-F238E27FC236}">
                <a16:creationId xmlns:a16="http://schemas.microsoft.com/office/drawing/2014/main" id="{44CA73FA-28C2-93A5-8DED-C867AF5A13C3}"/>
              </a:ext>
            </a:extLst>
          </p:cNvPr>
          <p:cNvSpPr txBox="1"/>
          <p:nvPr/>
        </p:nvSpPr>
        <p:spPr>
          <a:xfrm>
            <a:off x="3755060" y="3326339"/>
            <a:ext cx="1687301" cy="1600438"/>
          </a:xfrm>
          <a:prstGeom prst="rect">
            <a:avLst/>
          </a:prstGeom>
          <a:solidFill>
            <a:schemeClr val="bg1"/>
          </a:solidFill>
        </p:spPr>
        <p:txBody>
          <a:bodyPr wrap="square">
            <a:spAutoFit/>
          </a:bodyPr>
          <a:lstStyle/>
          <a:p>
            <a:pPr algn="ctr"/>
            <a:r>
              <a:rPr lang="zh-TW" altLang="en-US" sz="1400" dirty="0">
                <a:latin typeface="標楷體" panose="03000509000000000000" pitchFamily="65" charset="-120"/>
                <a:ea typeface="標楷體" panose="03000509000000000000" pitchFamily="65" charset="-120"/>
              </a:rPr>
              <a:t>即時嫌疑人追蹤 </a:t>
            </a:r>
            <a:endParaRPr lang="en-US" altLang="zh-TW" sz="1400" dirty="0">
              <a:latin typeface="標楷體" panose="03000509000000000000" pitchFamily="65" charset="-120"/>
              <a:ea typeface="標楷體" panose="03000509000000000000" pitchFamily="65" charset="-120"/>
            </a:endParaRPr>
          </a:p>
          <a:p>
            <a:pPr algn="ctr"/>
            <a:endParaRPr lang="en-US" altLang="zh-TW" sz="1400" dirty="0">
              <a:latin typeface="標楷體" panose="03000509000000000000" pitchFamily="65" charset="-120"/>
              <a:ea typeface="標楷體" panose="03000509000000000000" pitchFamily="65" charset="-120"/>
            </a:endParaRPr>
          </a:p>
          <a:p>
            <a:pPr algn="ctr"/>
            <a:r>
              <a:rPr lang="zh-TW" altLang="en-US" sz="1400" dirty="0">
                <a:latin typeface="標楷體" panose="03000509000000000000" pitchFamily="65" charset="-120"/>
                <a:ea typeface="標楷體" panose="03000509000000000000" pitchFamily="65" charset="-120"/>
              </a:rPr>
              <a:t>透過影像管理系統中的透明疊加按鈕在不同影像頻道間切換，無縫追蹤嫌疑人。</a:t>
            </a:r>
          </a:p>
        </p:txBody>
      </p:sp>
      <p:sp>
        <p:nvSpPr>
          <p:cNvPr id="13" name="文字方塊 12">
            <a:extLst>
              <a:ext uri="{FF2B5EF4-FFF2-40B4-BE49-F238E27FC236}">
                <a16:creationId xmlns:a16="http://schemas.microsoft.com/office/drawing/2014/main" id="{B0C6465A-91E6-DFEA-F59F-F79DA37EAEB6}"/>
              </a:ext>
            </a:extLst>
          </p:cNvPr>
          <p:cNvSpPr txBox="1"/>
          <p:nvPr/>
        </p:nvSpPr>
        <p:spPr>
          <a:xfrm>
            <a:off x="5637392" y="3326339"/>
            <a:ext cx="1289179" cy="1169551"/>
          </a:xfrm>
          <a:prstGeom prst="rect">
            <a:avLst/>
          </a:prstGeom>
          <a:solidFill>
            <a:schemeClr val="bg1"/>
          </a:solidFill>
        </p:spPr>
        <p:txBody>
          <a:bodyPr wrap="square">
            <a:spAutoFit/>
          </a:bodyPr>
          <a:lstStyle/>
          <a:p>
            <a:pPr algn="ctr"/>
            <a:r>
              <a:rPr lang="zh-TW" altLang="en-US" sz="1400" dirty="0">
                <a:latin typeface="標楷體" panose="03000509000000000000" pitchFamily="65" charset="-120"/>
                <a:ea typeface="標楷體" panose="03000509000000000000" pitchFamily="65" charset="-120"/>
              </a:rPr>
              <a:t>車輛進入管控</a:t>
            </a:r>
            <a:endParaRPr lang="en-US" altLang="zh-TW" sz="1400" dirty="0">
              <a:latin typeface="標楷體" panose="03000509000000000000" pitchFamily="65" charset="-120"/>
              <a:ea typeface="標楷體" panose="03000509000000000000" pitchFamily="65" charset="-120"/>
            </a:endParaRPr>
          </a:p>
          <a:p>
            <a:pPr algn="ctr"/>
            <a:endParaRPr lang="en-US" altLang="zh-TW" sz="1400" b="1" dirty="0">
              <a:latin typeface="標楷體" panose="03000509000000000000" pitchFamily="65" charset="-120"/>
              <a:ea typeface="標楷體" panose="03000509000000000000" pitchFamily="65" charset="-120"/>
            </a:endParaRPr>
          </a:p>
          <a:p>
            <a:pPr algn="ctr"/>
            <a:r>
              <a:rPr lang="zh-TW" altLang="en-US" sz="1400" dirty="0">
                <a:latin typeface="標楷體" panose="03000509000000000000" pitchFamily="65" charset="-120"/>
                <a:ea typeface="標楷體" panose="03000509000000000000" pitchFamily="65" charset="-120"/>
              </a:rPr>
              <a:t>使用</a:t>
            </a:r>
            <a:r>
              <a:rPr lang="en-US" altLang="zh-TW" sz="1400" dirty="0">
                <a:latin typeface="標楷體" panose="03000509000000000000" pitchFamily="65" charset="-120"/>
                <a:ea typeface="標楷體" panose="03000509000000000000" pitchFamily="65" charset="-120"/>
              </a:rPr>
              <a:t>ALPR</a:t>
            </a:r>
            <a:r>
              <a:rPr lang="zh-TW" altLang="en-US" sz="1400" dirty="0">
                <a:latin typeface="標楷體" panose="03000509000000000000" pitchFamily="65" charset="-120"/>
                <a:ea typeface="標楷體" panose="03000509000000000000" pitchFamily="65" charset="-120"/>
              </a:rPr>
              <a:t>技術於閘口進行車輛管理。</a:t>
            </a:r>
          </a:p>
        </p:txBody>
      </p:sp>
      <p:sp>
        <p:nvSpPr>
          <p:cNvPr id="14" name="文字方塊 13">
            <a:extLst>
              <a:ext uri="{FF2B5EF4-FFF2-40B4-BE49-F238E27FC236}">
                <a16:creationId xmlns:a16="http://schemas.microsoft.com/office/drawing/2014/main" id="{FC48FA3F-44C9-3C28-8D3D-4CAB64ED82DA}"/>
              </a:ext>
            </a:extLst>
          </p:cNvPr>
          <p:cNvSpPr txBox="1"/>
          <p:nvPr/>
        </p:nvSpPr>
        <p:spPr>
          <a:xfrm>
            <a:off x="5442361" y="3381776"/>
            <a:ext cx="277503" cy="1114114"/>
          </a:xfrm>
          <a:prstGeom prst="rect">
            <a:avLst/>
          </a:prstGeom>
          <a:solidFill>
            <a:schemeClr val="bg1"/>
          </a:solidFill>
        </p:spPr>
        <p:txBody>
          <a:bodyPr wrap="square" rtlCol="0">
            <a:spAutoFit/>
          </a:bodyPr>
          <a:lstStyle/>
          <a:p>
            <a:endParaRPr lang="zh-TW" altLang="en-US" dirty="0"/>
          </a:p>
        </p:txBody>
      </p:sp>
      <p:sp>
        <p:nvSpPr>
          <p:cNvPr id="15" name="文字方塊 14">
            <a:extLst>
              <a:ext uri="{FF2B5EF4-FFF2-40B4-BE49-F238E27FC236}">
                <a16:creationId xmlns:a16="http://schemas.microsoft.com/office/drawing/2014/main" id="{3569EE1B-633B-A46F-DE39-35A534A9038F}"/>
              </a:ext>
            </a:extLst>
          </p:cNvPr>
          <p:cNvSpPr txBox="1"/>
          <p:nvPr/>
        </p:nvSpPr>
        <p:spPr>
          <a:xfrm>
            <a:off x="6858677" y="3371951"/>
            <a:ext cx="215839" cy="916804"/>
          </a:xfrm>
          <a:prstGeom prst="rect">
            <a:avLst/>
          </a:prstGeom>
          <a:solidFill>
            <a:schemeClr val="bg1"/>
          </a:solidFill>
        </p:spPr>
        <p:txBody>
          <a:bodyPr wrap="square" rtlCol="0">
            <a:spAutoFit/>
          </a:bodyPr>
          <a:lstStyle/>
          <a:p>
            <a:endParaRPr lang="zh-TW" altLang="en-US" dirty="0"/>
          </a:p>
        </p:txBody>
      </p:sp>
      <p:sp>
        <p:nvSpPr>
          <p:cNvPr id="17" name="文字方塊 16">
            <a:extLst>
              <a:ext uri="{FF2B5EF4-FFF2-40B4-BE49-F238E27FC236}">
                <a16:creationId xmlns:a16="http://schemas.microsoft.com/office/drawing/2014/main" id="{D3D9CF84-8324-80B6-3360-DC41130BB3C7}"/>
              </a:ext>
            </a:extLst>
          </p:cNvPr>
          <p:cNvSpPr txBox="1"/>
          <p:nvPr/>
        </p:nvSpPr>
        <p:spPr>
          <a:xfrm>
            <a:off x="7169416" y="3353299"/>
            <a:ext cx="1688961" cy="954107"/>
          </a:xfrm>
          <a:prstGeom prst="rect">
            <a:avLst/>
          </a:prstGeom>
          <a:solidFill>
            <a:schemeClr val="bg1"/>
          </a:solidFill>
        </p:spPr>
        <p:txBody>
          <a:bodyPr wrap="square">
            <a:spAutoFit/>
          </a:bodyPr>
          <a:lstStyle/>
          <a:p>
            <a:pPr algn="ctr"/>
            <a:r>
              <a:rPr lang="zh-TW" altLang="en-US" sz="1400" dirty="0">
                <a:latin typeface="標楷體" panose="03000509000000000000" pitchFamily="65" charset="-120"/>
                <a:ea typeface="標楷體" panose="03000509000000000000" pitchFamily="65" charset="-120"/>
              </a:rPr>
              <a:t>對講服務 </a:t>
            </a:r>
            <a:endParaRPr lang="en-US" altLang="zh-TW" sz="1400" dirty="0">
              <a:latin typeface="標楷體" panose="03000509000000000000" pitchFamily="65" charset="-120"/>
              <a:ea typeface="標楷體" panose="03000509000000000000" pitchFamily="65" charset="-120"/>
            </a:endParaRPr>
          </a:p>
          <a:p>
            <a:pPr algn="ctr"/>
            <a:endParaRPr lang="en-US" altLang="zh-TW" sz="1400" dirty="0">
              <a:latin typeface="標楷體" panose="03000509000000000000" pitchFamily="65" charset="-120"/>
              <a:ea typeface="標楷體" panose="03000509000000000000" pitchFamily="65" charset="-120"/>
            </a:endParaRPr>
          </a:p>
          <a:p>
            <a:pPr algn="ctr"/>
            <a:r>
              <a:rPr lang="zh-TW" altLang="en-US" sz="1400" dirty="0">
                <a:latin typeface="標楷體" panose="03000509000000000000" pitchFamily="65" charset="-120"/>
                <a:ea typeface="標楷體" panose="03000509000000000000" pitchFamily="65" charset="-120"/>
              </a:rPr>
              <a:t>通過本地語音通信系統與他人互動。</a:t>
            </a:r>
          </a:p>
        </p:txBody>
      </p:sp>
      <p:sp>
        <p:nvSpPr>
          <p:cNvPr id="19" name="文字方塊 18">
            <a:extLst>
              <a:ext uri="{FF2B5EF4-FFF2-40B4-BE49-F238E27FC236}">
                <a16:creationId xmlns:a16="http://schemas.microsoft.com/office/drawing/2014/main" id="{0787FEB1-658C-7982-4CF5-6148C3FD606F}"/>
              </a:ext>
            </a:extLst>
          </p:cNvPr>
          <p:cNvSpPr txBox="1"/>
          <p:nvPr/>
        </p:nvSpPr>
        <p:spPr>
          <a:xfrm>
            <a:off x="7169416" y="4307406"/>
            <a:ext cx="1618591" cy="369332"/>
          </a:xfrm>
          <a:prstGeom prst="rect">
            <a:avLst/>
          </a:prstGeom>
          <a:solidFill>
            <a:schemeClr val="bg1"/>
          </a:solidFill>
        </p:spPr>
        <p:txBody>
          <a:bodyPr wrap="square" rtlCol="0">
            <a:spAutoFit/>
          </a:bodyPr>
          <a:lstStyle/>
          <a:p>
            <a:endParaRPr lang="zh-TW" altLang="en-US" dirty="0"/>
          </a:p>
        </p:txBody>
      </p:sp>
      <p:sp>
        <p:nvSpPr>
          <p:cNvPr id="21" name="文字方塊 20">
            <a:extLst>
              <a:ext uri="{FF2B5EF4-FFF2-40B4-BE49-F238E27FC236}">
                <a16:creationId xmlns:a16="http://schemas.microsoft.com/office/drawing/2014/main" id="{737A1D3B-534A-D38A-B87D-A04801FAFD55}"/>
              </a:ext>
            </a:extLst>
          </p:cNvPr>
          <p:cNvSpPr txBox="1"/>
          <p:nvPr/>
        </p:nvSpPr>
        <p:spPr>
          <a:xfrm>
            <a:off x="2076914" y="3387895"/>
            <a:ext cx="1546697" cy="954107"/>
          </a:xfrm>
          <a:prstGeom prst="rect">
            <a:avLst/>
          </a:prstGeom>
          <a:solidFill>
            <a:schemeClr val="bg1"/>
          </a:solidFill>
        </p:spPr>
        <p:txBody>
          <a:bodyPr wrap="square">
            <a:spAutoFit/>
          </a:bodyPr>
          <a:lstStyle/>
          <a:p>
            <a:pPr algn="ctr"/>
            <a:r>
              <a:rPr lang="zh-TW" altLang="en-US" sz="1400" dirty="0">
                <a:latin typeface="標楷體" panose="03000509000000000000" pitchFamily="65" charset="-120"/>
                <a:ea typeface="標楷體" panose="03000509000000000000" pitchFamily="65" charset="-120"/>
              </a:rPr>
              <a:t>非法入侵偵測 </a:t>
            </a:r>
            <a:endParaRPr lang="en-US" altLang="zh-TW" sz="1400" dirty="0">
              <a:latin typeface="標楷體" panose="03000509000000000000" pitchFamily="65" charset="-120"/>
              <a:ea typeface="標楷體" panose="03000509000000000000" pitchFamily="65" charset="-120"/>
            </a:endParaRPr>
          </a:p>
          <a:p>
            <a:pPr algn="ctr"/>
            <a:endParaRPr lang="en-US" altLang="zh-TW" sz="1400" dirty="0">
              <a:latin typeface="標楷體" panose="03000509000000000000" pitchFamily="65" charset="-120"/>
              <a:ea typeface="標楷體" panose="03000509000000000000" pitchFamily="65" charset="-120"/>
            </a:endParaRPr>
          </a:p>
          <a:p>
            <a:pPr algn="ctr"/>
            <a:r>
              <a:rPr lang="zh-TW" altLang="en-US" sz="1400" dirty="0">
                <a:latin typeface="標楷體" panose="03000509000000000000" pitchFamily="65" charset="-120"/>
                <a:ea typeface="標楷體" panose="03000509000000000000" pitchFamily="65" charset="-120"/>
              </a:rPr>
              <a:t>偵測進入未經許可區域的人員。</a:t>
            </a:r>
          </a:p>
        </p:txBody>
      </p:sp>
      <p:sp>
        <p:nvSpPr>
          <p:cNvPr id="22" name="文字方塊 21">
            <a:extLst>
              <a:ext uri="{FF2B5EF4-FFF2-40B4-BE49-F238E27FC236}">
                <a16:creationId xmlns:a16="http://schemas.microsoft.com/office/drawing/2014/main" id="{B94617EE-A82B-1E30-E48B-7D7D068DA6A7}"/>
              </a:ext>
            </a:extLst>
          </p:cNvPr>
          <p:cNvSpPr txBox="1"/>
          <p:nvPr/>
        </p:nvSpPr>
        <p:spPr>
          <a:xfrm>
            <a:off x="1953904" y="3353299"/>
            <a:ext cx="252543" cy="1142591"/>
          </a:xfrm>
          <a:prstGeom prst="rect">
            <a:avLst/>
          </a:prstGeom>
          <a:solidFill>
            <a:schemeClr val="bg1"/>
          </a:solidFill>
        </p:spPr>
        <p:txBody>
          <a:bodyPr wrap="square" rtlCol="0">
            <a:spAutoFit/>
          </a:bodyPr>
          <a:lstStyle/>
          <a:p>
            <a:endParaRPr lang="zh-TW" altLang="en-US" dirty="0"/>
          </a:p>
        </p:txBody>
      </p:sp>
    </p:spTree>
    <p:extLst>
      <p:ext uri="{BB962C8B-B14F-4D97-AF65-F5344CB8AC3E}">
        <p14:creationId xmlns:p14="http://schemas.microsoft.com/office/powerpoint/2010/main" val="42528052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教育：應用</a:t>
            </a:r>
          </a:p>
        </p:txBody>
      </p:sp>
      <p:pic>
        <p:nvPicPr>
          <p:cNvPr id="9" name="Picture 8">
            <a:hlinkClick r:id="rId3" action="ppaction://hlinksldjump"/>
            <a:extLst>
              <a:ext uri="{FF2B5EF4-FFF2-40B4-BE49-F238E27FC236}">
                <a16:creationId xmlns:a16="http://schemas.microsoft.com/office/drawing/2014/main" id="{7B4AEDA4-F673-3615-3E2B-ECE4D143B73C}"/>
              </a:ext>
            </a:extLst>
          </p:cNvPr>
          <p:cNvPicPr>
            <a:picLocks noChangeAspect="1"/>
          </p:cNvPicPr>
          <p:nvPr/>
        </p:nvPicPr>
        <p:blipFill>
          <a:blip r:embed="rId4"/>
          <a:stretch>
            <a:fillRect/>
          </a:stretch>
        </p:blipFill>
        <p:spPr>
          <a:xfrm>
            <a:off x="5540846" y="2142676"/>
            <a:ext cx="1695450" cy="2143125"/>
          </a:xfrm>
          <a:prstGeom prst="rect">
            <a:avLst/>
          </a:prstGeom>
        </p:spPr>
      </p:pic>
      <p:pic>
        <p:nvPicPr>
          <p:cNvPr id="8" name="Picture 7">
            <a:extLst>
              <a:ext uri="{FF2B5EF4-FFF2-40B4-BE49-F238E27FC236}">
                <a16:creationId xmlns:a16="http://schemas.microsoft.com/office/drawing/2014/main" id="{E9922D8C-8CBF-0F53-F14D-F832E520A697}"/>
              </a:ext>
            </a:extLst>
          </p:cNvPr>
          <p:cNvPicPr>
            <a:picLocks noChangeAspect="1"/>
          </p:cNvPicPr>
          <p:nvPr/>
        </p:nvPicPr>
        <p:blipFill>
          <a:blip r:embed="rId5"/>
          <a:stretch>
            <a:fillRect/>
          </a:stretch>
        </p:blipFill>
        <p:spPr>
          <a:xfrm>
            <a:off x="3782446" y="2132991"/>
            <a:ext cx="1708310" cy="2939680"/>
          </a:xfrm>
          <a:prstGeom prst="rect">
            <a:avLst/>
          </a:prstGeom>
        </p:spPr>
      </p:pic>
      <p:pic>
        <p:nvPicPr>
          <p:cNvPr id="15" name="Picture 14">
            <a:hlinkClick r:id="rId3" action="ppaction://hlinksldjump"/>
            <a:extLst>
              <a:ext uri="{FF2B5EF4-FFF2-40B4-BE49-F238E27FC236}">
                <a16:creationId xmlns:a16="http://schemas.microsoft.com/office/drawing/2014/main" id="{3F8F990D-7E81-73E1-FC51-5771342BB3DC}"/>
              </a:ext>
            </a:extLst>
          </p:cNvPr>
          <p:cNvPicPr>
            <a:picLocks noChangeAspect="1"/>
          </p:cNvPicPr>
          <p:nvPr/>
        </p:nvPicPr>
        <p:blipFill>
          <a:blip r:embed="rId6"/>
          <a:stretch>
            <a:fillRect/>
          </a:stretch>
        </p:blipFill>
        <p:spPr>
          <a:xfrm>
            <a:off x="7222733" y="2125603"/>
            <a:ext cx="1785079" cy="2774826"/>
          </a:xfrm>
          <a:prstGeom prst="rect">
            <a:avLst/>
          </a:prstGeom>
        </p:spPr>
      </p:pic>
      <p:pic>
        <p:nvPicPr>
          <p:cNvPr id="5" name="Picture 4">
            <a:extLst>
              <a:ext uri="{FF2B5EF4-FFF2-40B4-BE49-F238E27FC236}">
                <a16:creationId xmlns:a16="http://schemas.microsoft.com/office/drawing/2014/main" id="{A02C3A2A-3DED-F47A-A018-DB4F42590079}"/>
              </a:ext>
            </a:extLst>
          </p:cNvPr>
          <p:cNvPicPr>
            <a:picLocks noChangeAspect="1"/>
          </p:cNvPicPr>
          <p:nvPr/>
        </p:nvPicPr>
        <p:blipFill>
          <a:blip r:embed="rId7"/>
          <a:stretch>
            <a:fillRect/>
          </a:stretch>
        </p:blipFill>
        <p:spPr>
          <a:xfrm>
            <a:off x="2010026" y="3363600"/>
            <a:ext cx="1786270" cy="1518723"/>
          </a:xfrm>
          <a:prstGeom prst="rect">
            <a:avLst/>
          </a:prstGeom>
        </p:spPr>
      </p:pic>
      <p:pic>
        <p:nvPicPr>
          <p:cNvPr id="7" name="Picture 6">
            <a:extLst>
              <a:ext uri="{FF2B5EF4-FFF2-40B4-BE49-F238E27FC236}">
                <a16:creationId xmlns:a16="http://schemas.microsoft.com/office/drawing/2014/main" id="{F3477CF6-6A0E-F9DB-2A76-5FECFA9814D5}"/>
              </a:ext>
            </a:extLst>
          </p:cNvPr>
          <p:cNvPicPr>
            <a:picLocks noChangeAspect="1"/>
          </p:cNvPicPr>
          <p:nvPr/>
        </p:nvPicPr>
        <p:blipFill>
          <a:blip r:embed="rId8"/>
          <a:stretch>
            <a:fillRect/>
          </a:stretch>
        </p:blipFill>
        <p:spPr>
          <a:xfrm>
            <a:off x="2086254" y="2207014"/>
            <a:ext cx="1569878" cy="1079394"/>
          </a:xfrm>
          <a:prstGeom prst="rect">
            <a:avLst/>
          </a:prstGeom>
        </p:spPr>
      </p:pic>
      <p:pic>
        <p:nvPicPr>
          <p:cNvPr id="4" name="Picture 3">
            <a:extLst>
              <a:ext uri="{FF2B5EF4-FFF2-40B4-BE49-F238E27FC236}">
                <a16:creationId xmlns:a16="http://schemas.microsoft.com/office/drawing/2014/main" id="{98AC52CB-5BCA-504B-482D-57D4791B18F0}"/>
              </a:ext>
            </a:extLst>
          </p:cNvPr>
          <p:cNvPicPr>
            <a:picLocks noChangeAspect="1"/>
          </p:cNvPicPr>
          <p:nvPr/>
        </p:nvPicPr>
        <p:blipFill>
          <a:blip r:embed="rId9"/>
          <a:stretch>
            <a:fillRect/>
          </a:stretch>
        </p:blipFill>
        <p:spPr>
          <a:xfrm>
            <a:off x="227692" y="2135331"/>
            <a:ext cx="1777160" cy="3030057"/>
          </a:xfrm>
          <a:prstGeom prst="rect">
            <a:avLst/>
          </a:prstGeom>
        </p:spPr>
      </p:pic>
      <p:sp>
        <p:nvSpPr>
          <p:cNvPr id="3" name="文字方塊 2">
            <a:extLst>
              <a:ext uri="{FF2B5EF4-FFF2-40B4-BE49-F238E27FC236}">
                <a16:creationId xmlns:a16="http://schemas.microsoft.com/office/drawing/2014/main" id="{3A3072D1-565C-428C-A1DE-7C5BD31C2A0C}"/>
              </a:ext>
            </a:extLst>
          </p:cNvPr>
          <p:cNvSpPr txBox="1"/>
          <p:nvPr/>
        </p:nvSpPr>
        <p:spPr>
          <a:xfrm>
            <a:off x="3795259" y="3361289"/>
            <a:ext cx="1708310" cy="1600438"/>
          </a:xfrm>
          <a:prstGeom prst="rect">
            <a:avLst/>
          </a:prstGeom>
          <a:solidFill>
            <a:schemeClr val="bg1"/>
          </a:solidFill>
        </p:spPr>
        <p:txBody>
          <a:bodyPr wrap="square">
            <a:spAutoFit/>
          </a:bodyPr>
          <a:lstStyle/>
          <a:p>
            <a:pPr algn="ctr"/>
            <a:r>
              <a:rPr lang="zh-TW" altLang="en-US" sz="1400" dirty="0">
                <a:latin typeface="標楷體" panose="03000509000000000000" pitchFamily="65" charset="-120"/>
                <a:ea typeface="標楷體" panose="03000509000000000000" pitchFamily="65" charset="-120"/>
              </a:rPr>
              <a:t>即時監控</a:t>
            </a:r>
            <a:endParaRPr lang="en-US" altLang="zh-TW" sz="1400" dirty="0">
              <a:latin typeface="標楷體" panose="03000509000000000000" pitchFamily="65" charset="-120"/>
              <a:ea typeface="標楷體" panose="03000509000000000000" pitchFamily="65" charset="-120"/>
            </a:endParaRPr>
          </a:p>
          <a:p>
            <a:pPr algn="ctr"/>
            <a:endParaRPr lang="en-US" altLang="zh-TW" sz="1400" dirty="0">
              <a:latin typeface="標楷體" panose="03000509000000000000" pitchFamily="65" charset="-120"/>
              <a:ea typeface="標楷體" panose="03000509000000000000" pitchFamily="65" charset="-120"/>
            </a:endParaRPr>
          </a:p>
          <a:p>
            <a:pPr algn="ctr"/>
            <a:r>
              <a:rPr lang="zh-TW" altLang="en-US" sz="1400" dirty="0">
                <a:latin typeface="標楷體" panose="03000509000000000000" pitchFamily="65" charset="-120"/>
                <a:ea typeface="標楷體" panose="03000509000000000000" pitchFamily="65" charset="-120"/>
              </a:rPr>
              <a:t>使用行動裝置監控監視器畫面，可以在場地四處移動的同時，迅速回應突發事件。</a:t>
            </a:r>
          </a:p>
        </p:txBody>
      </p:sp>
      <p:sp>
        <p:nvSpPr>
          <p:cNvPr id="6" name="文字方塊 5">
            <a:extLst>
              <a:ext uri="{FF2B5EF4-FFF2-40B4-BE49-F238E27FC236}">
                <a16:creationId xmlns:a16="http://schemas.microsoft.com/office/drawing/2014/main" id="{2F3BBE96-2543-88DA-E7BC-37D891538BFD}"/>
              </a:ext>
            </a:extLst>
          </p:cNvPr>
          <p:cNvSpPr txBox="1"/>
          <p:nvPr/>
        </p:nvSpPr>
        <p:spPr>
          <a:xfrm>
            <a:off x="3795259" y="4900429"/>
            <a:ext cx="708647" cy="369332"/>
          </a:xfrm>
          <a:prstGeom prst="rect">
            <a:avLst/>
          </a:prstGeom>
          <a:solidFill>
            <a:schemeClr val="bg1"/>
          </a:solidFill>
        </p:spPr>
        <p:txBody>
          <a:bodyPr wrap="square" rtlCol="0">
            <a:spAutoFit/>
          </a:bodyPr>
          <a:lstStyle/>
          <a:p>
            <a:endParaRPr lang="zh-TW" altLang="en-US" dirty="0"/>
          </a:p>
        </p:txBody>
      </p:sp>
      <p:sp>
        <p:nvSpPr>
          <p:cNvPr id="11" name="文字方塊 10">
            <a:extLst>
              <a:ext uri="{FF2B5EF4-FFF2-40B4-BE49-F238E27FC236}">
                <a16:creationId xmlns:a16="http://schemas.microsoft.com/office/drawing/2014/main" id="{2092819D-83D7-FF43-7BAC-3E1CDD77E876}"/>
              </a:ext>
            </a:extLst>
          </p:cNvPr>
          <p:cNvSpPr txBox="1"/>
          <p:nvPr/>
        </p:nvSpPr>
        <p:spPr>
          <a:xfrm>
            <a:off x="5573890" y="3369533"/>
            <a:ext cx="1623101" cy="954107"/>
          </a:xfrm>
          <a:prstGeom prst="rect">
            <a:avLst/>
          </a:prstGeom>
          <a:solidFill>
            <a:schemeClr val="bg1"/>
          </a:solidFill>
        </p:spPr>
        <p:txBody>
          <a:bodyPr wrap="square">
            <a:spAutoFit/>
          </a:bodyPr>
          <a:lstStyle/>
          <a:p>
            <a:pPr algn="ctr"/>
            <a:r>
              <a:rPr lang="zh-TW" altLang="en-US" sz="1400" dirty="0">
                <a:latin typeface="標楷體" panose="03000509000000000000" pitchFamily="65" charset="-120"/>
                <a:ea typeface="標楷體" panose="03000509000000000000" pitchFamily="65" charset="-120"/>
              </a:rPr>
              <a:t>安全保障</a:t>
            </a:r>
            <a:endParaRPr lang="en-US" altLang="zh-TW" sz="1400" dirty="0">
              <a:latin typeface="標楷體" panose="03000509000000000000" pitchFamily="65" charset="-120"/>
              <a:ea typeface="標楷體" panose="03000509000000000000" pitchFamily="65" charset="-120"/>
            </a:endParaRPr>
          </a:p>
          <a:p>
            <a:pPr algn="ctr"/>
            <a:endParaRPr lang="en-US" altLang="zh-TW" sz="1400" dirty="0">
              <a:latin typeface="標楷體" panose="03000509000000000000" pitchFamily="65" charset="-120"/>
              <a:ea typeface="標楷體" panose="03000509000000000000" pitchFamily="65" charset="-120"/>
            </a:endParaRPr>
          </a:p>
          <a:p>
            <a:pPr algn="ctr"/>
            <a:r>
              <a:rPr lang="zh-TW" altLang="en-US" sz="1400" dirty="0">
                <a:latin typeface="標楷體" panose="03000509000000000000" pitchFamily="65" charset="-120"/>
                <a:ea typeface="標楷體" panose="03000509000000000000" pitchFamily="65" charset="-120"/>
              </a:rPr>
              <a:t>利用影像監控系統來確保人員的安全。</a:t>
            </a:r>
          </a:p>
        </p:txBody>
      </p:sp>
      <p:sp>
        <p:nvSpPr>
          <p:cNvPr id="13" name="文字方塊 12">
            <a:extLst>
              <a:ext uri="{FF2B5EF4-FFF2-40B4-BE49-F238E27FC236}">
                <a16:creationId xmlns:a16="http://schemas.microsoft.com/office/drawing/2014/main" id="{63AD0807-D45C-8C48-B747-B309DD863FA0}"/>
              </a:ext>
            </a:extLst>
          </p:cNvPr>
          <p:cNvSpPr txBox="1"/>
          <p:nvPr/>
        </p:nvSpPr>
        <p:spPr>
          <a:xfrm>
            <a:off x="7299502" y="3374093"/>
            <a:ext cx="1708310" cy="1384995"/>
          </a:xfrm>
          <a:prstGeom prst="rect">
            <a:avLst/>
          </a:prstGeom>
          <a:solidFill>
            <a:schemeClr val="bg1"/>
          </a:solidFill>
        </p:spPr>
        <p:txBody>
          <a:bodyPr wrap="square">
            <a:spAutoFit/>
          </a:bodyPr>
          <a:lstStyle/>
          <a:p>
            <a:pPr lvl="0" algn="ctr">
              <a:buNone/>
            </a:pPr>
            <a:r>
              <a:rPr lang="zh-TW" altLang="en-US" sz="1400" dirty="0">
                <a:solidFill>
                  <a:schemeClr val="tx1">
                    <a:lumMod val="76000"/>
                    <a:lumOff val="24000"/>
                  </a:schemeClr>
                </a:solidFill>
                <a:latin typeface="標楷體" panose="03000509000000000000" pitchFamily="65" charset="-120"/>
                <a:ea typeface="標楷體" panose="03000509000000000000" pitchFamily="65" charset="-120"/>
              </a:rPr>
              <a:t>手機傳送錄影證據至</a:t>
            </a:r>
            <a:r>
              <a:rPr lang="en-US" altLang="zh-TW" sz="1400" dirty="0">
                <a:solidFill>
                  <a:schemeClr val="tx1">
                    <a:lumMod val="76000"/>
                    <a:lumOff val="24000"/>
                  </a:schemeClr>
                </a:solidFill>
                <a:latin typeface="標楷體" panose="03000509000000000000" pitchFamily="65" charset="-120"/>
                <a:ea typeface="標楷體" panose="03000509000000000000" pitchFamily="65" charset="-120"/>
              </a:rPr>
              <a:t>NVR</a:t>
            </a:r>
          </a:p>
          <a:p>
            <a:pPr algn="ctr"/>
            <a:endParaRPr lang="en-US" altLang="zh-TW" sz="1400" dirty="0">
              <a:latin typeface="標楷體" panose="03000509000000000000" pitchFamily="65" charset="-120"/>
              <a:ea typeface="標楷體" panose="03000509000000000000" pitchFamily="65" charset="-120"/>
            </a:endParaRPr>
          </a:p>
          <a:p>
            <a:pPr algn="ctr"/>
            <a:r>
              <a:rPr lang="zh-TW" altLang="en-US" sz="1400" dirty="0">
                <a:latin typeface="標楷體" panose="03000509000000000000" pitchFamily="65" charset="-120"/>
                <a:ea typeface="標楷體" panose="03000509000000000000" pitchFamily="65" charset="-120"/>
              </a:rPr>
              <a:t>使用手機內建相機將事故的影像證據實時串流至</a:t>
            </a:r>
            <a:r>
              <a:rPr lang="en-US" altLang="zh-TW" sz="1400" dirty="0">
                <a:latin typeface="標楷體" panose="03000509000000000000" pitchFamily="65" charset="-120"/>
                <a:ea typeface="標楷體" panose="03000509000000000000" pitchFamily="65" charset="-120"/>
              </a:rPr>
              <a:t>NVR</a:t>
            </a:r>
            <a:r>
              <a:rPr lang="zh-TW" altLang="en-US" sz="1400" dirty="0">
                <a:latin typeface="標楷體" panose="03000509000000000000" pitchFamily="65" charset="-120"/>
                <a:ea typeface="標楷體" panose="03000509000000000000" pitchFamily="65" charset="-120"/>
              </a:rPr>
              <a:t>。</a:t>
            </a:r>
          </a:p>
        </p:txBody>
      </p:sp>
      <p:sp>
        <p:nvSpPr>
          <p:cNvPr id="14" name="文字方塊 13">
            <a:extLst>
              <a:ext uri="{FF2B5EF4-FFF2-40B4-BE49-F238E27FC236}">
                <a16:creationId xmlns:a16="http://schemas.microsoft.com/office/drawing/2014/main" id="{0A32805B-8DD8-DE25-D830-BB59E737A6A1}"/>
              </a:ext>
            </a:extLst>
          </p:cNvPr>
          <p:cNvSpPr txBox="1"/>
          <p:nvPr/>
        </p:nvSpPr>
        <p:spPr>
          <a:xfrm>
            <a:off x="7222733" y="4759088"/>
            <a:ext cx="744220" cy="369332"/>
          </a:xfrm>
          <a:prstGeom prst="rect">
            <a:avLst/>
          </a:prstGeom>
          <a:solidFill>
            <a:schemeClr val="bg1"/>
          </a:solidFill>
        </p:spPr>
        <p:txBody>
          <a:bodyPr wrap="square" rtlCol="0">
            <a:spAutoFit/>
          </a:bodyPr>
          <a:lstStyle/>
          <a:p>
            <a:endParaRPr lang="zh-TW" altLang="en-US" dirty="0"/>
          </a:p>
        </p:txBody>
      </p:sp>
      <p:sp>
        <p:nvSpPr>
          <p:cNvPr id="17" name="文字方塊 16">
            <a:extLst>
              <a:ext uri="{FF2B5EF4-FFF2-40B4-BE49-F238E27FC236}">
                <a16:creationId xmlns:a16="http://schemas.microsoft.com/office/drawing/2014/main" id="{757B8213-A468-F4E0-6657-0EDC35FB8CBB}"/>
              </a:ext>
            </a:extLst>
          </p:cNvPr>
          <p:cNvSpPr txBox="1"/>
          <p:nvPr/>
        </p:nvSpPr>
        <p:spPr>
          <a:xfrm>
            <a:off x="1930947" y="3363600"/>
            <a:ext cx="1879787" cy="1169551"/>
          </a:xfrm>
          <a:prstGeom prst="rect">
            <a:avLst/>
          </a:prstGeom>
          <a:solidFill>
            <a:schemeClr val="bg1"/>
          </a:solidFill>
        </p:spPr>
        <p:txBody>
          <a:bodyPr wrap="square">
            <a:spAutoFit/>
          </a:bodyPr>
          <a:lstStyle/>
          <a:p>
            <a:pPr algn="ctr"/>
            <a:r>
              <a:rPr lang="zh-TW" altLang="en-US" sz="1400" dirty="0">
                <a:latin typeface="標楷體" panose="03000509000000000000" pitchFamily="65" charset="-120"/>
                <a:ea typeface="標楷體" panose="03000509000000000000" pitchFamily="65" charset="-120"/>
              </a:rPr>
              <a:t>可疑物品偵測 </a:t>
            </a:r>
            <a:endParaRPr lang="en-US" altLang="zh-TW" sz="1400" dirty="0">
              <a:latin typeface="標楷體" panose="03000509000000000000" pitchFamily="65" charset="-120"/>
              <a:ea typeface="標楷體" panose="03000509000000000000" pitchFamily="65" charset="-120"/>
            </a:endParaRPr>
          </a:p>
          <a:p>
            <a:pPr algn="ctr"/>
            <a:endParaRPr lang="en-US" altLang="zh-TW" sz="1400" dirty="0">
              <a:latin typeface="標楷體" panose="03000509000000000000" pitchFamily="65" charset="-120"/>
              <a:ea typeface="標楷體" panose="03000509000000000000" pitchFamily="65" charset="-120"/>
            </a:endParaRPr>
          </a:p>
          <a:p>
            <a:pPr algn="ctr"/>
            <a:r>
              <a:rPr lang="zh-TW" altLang="en-US" sz="1400" dirty="0">
                <a:latin typeface="標楷體" panose="03000509000000000000" pitchFamily="65" charset="-120"/>
                <a:ea typeface="標楷體" panose="03000509000000000000" pitchFamily="65" charset="-120"/>
              </a:rPr>
              <a:t>偵測遺留無人看管的物品，以防止嚴重的安全與危險隱患。</a:t>
            </a:r>
          </a:p>
        </p:txBody>
      </p:sp>
      <p:sp>
        <p:nvSpPr>
          <p:cNvPr id="19" name="文字方塊 18">
            <a:extLst>
              <a:ext uri="{FF2B5EF4-FFF2-40B4-BE49-F238E27FC236}">
                <a16:creationId xmlns:a16="http://schemas.microsoft.com/office/drawing/2014/main" id="{BD4D3132-9643-EFC6-59A0-693368A9BDD4}"/>
              </a:ext>
            </a:extLst>
          </p:cNvPr>
          <p:cNvSpPr txBox="1"/>
          <p:nvPr/>
        </p:nvSpPr>
        <p:spPr>
          <a:xfrm>
            <a:off x="2025276" y="4543368"/>
            <a:ext cx="1476681" cy="369332"/>
          </a:xfrm>
          <a:prstGeom prst="rect">
            <a:avLst/>
          </a:prstGeom>
          <a:solidFill>
            <a:schemeClr val="bg1"/>
          </a:solidFill>
        </p:spPr>
        <p:txBody>
          <a:bodyPr wrap="square" rtlCol="0">
            <a:spAutoFit/>
          </a:bodyPr>
          <a:lstStyle/>
          <a:p>
            <a:endParaRPr lang="zh-TW" altLang="en-US" dirty="0"/>
          </a:p>
        </p:txBody>
      </p:sp>
      <p:sp>
        <p:nvSpPr>
          <p:cNvPr id="22" name="Rectangle 2">
            <a:extLst>
              <a:ext uri="{FF2B5EF4-FFF2-40B4-BE49-F238E27FC236}">
                <a16:creationId xmlns:a16="http://schemas.microsoft.com/office/drawing/2014/main" id="{718FDED2-AC1E-7184-52BA-BC0952A40591}"/>
              </a:ext>
            </a:extLst>
          </p:cNvPr>
          <p:cNvSpPr>
            <a:spLocks noChangeArrowheads="1"/>
          </p:cNvSpPr>
          <p:nvPr/>
        </p:nvSpPr>
        <p:spPr bwMode="auto">
          <a:xfrm>
            <a:off x="308876" y="3361289"/>
            <a:ext cx="1614791" cy="1661993"/>
          </a:xfrm>
          <a:prstGeom prst="rect">
            <a:avLst/>
          </a:prstGeom>
          <a:solidFill>
            <a:schemeClr val="bg1"/>
          </a:solidFill>
          <a:ln>
            <a:noFill/>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zh-TW" altLang="zh-TW" sz="1400" i="0" u="none" strike="noStrike" cap="none" normalizeH="0" baseline="0" dirty="0">
                <a:ln>
                  <a:noFill/>
                </a:ln>
                <a:solidFill>
                  <a:schemeClr val="tx1"/>
                </a:solidFill>
                <a:effectLst/>
                <a:latin typeface="標楷體" panose="03000509000000000000" pitchFamily="65" charset="-120"/>
                <a:ea typeface="標楷體" panose="03000509000000000000" pitchFamily="65" charset="-120"/>
                <a:cs typeface="Times New Roman" panose="02020603050405020304" pitchFamily="18" charset="0"/>
              </a:rPr>
              <a:t>人體體溫</a:t>
            </a:r>
            <a:r>
              <a:rPr kumimoji="0" lang="zh-TW" altLang="en-US" sz="1400" i="0" u="none" strike="noStrike" cap="none" normalizeH="0" baseline="0" dirty="0">
                <a:ln>
                  <a:noFill/>
                </a:ln>
                <a:solidFill>
                  <a:schemeClr val="tx1"/>
                </a:solidFill>
                <a:effectLst/>
                <a:latin typeface="標楷體" panose="03000509000000000000" pitchFamily="65" charset="-120"/>
                <a:ea typeface="標楷體" panose="03000509000000000000" pitchFamily="65" charset="-120"/>
                <a:cs typeface="Times New Roman" panose="02020603050405020304" pitchFamily="18" charset="0"/>
              </a:rPr>
              <a:t>偵</a:t>
            </a:r>
            <a:r>
              <a:rPr kumimoji="0" lang="zh-TW" altLang="zh-TW" sz="1400" i="0" u="none" strike="noStrike" cap="none" normalizeH="0" baseline="0" dirty="0">
                <a:ln>
                  <a:noFill/>
                </a:ln>
                <a:solidFill>
                  <a:schemeClr val="tx1"/>
                </a:solidFill>
                <a:effectLst/>
                <a:latin typeface="標楷體" panose="03000509000000000000" pitchFamily="65" charset="-120"/>
                <a:ea typeface="標楷體" panose="03000509000000000000" pitchFamily="65" charset="-120"/>
                <a:cs typeface="Times New Roman" panose="02020603050405020304" pitchFamily="18" charset="0"/>
              </a:rPr>
              <a:t>測</a:t>
            </a:r>
            <a:endParaRPr kumimoji="0" lang="en-US" altLang="zh-TW" sz="1400" i="0" u="none" strike="noStrike" cap="none" normalizeH="0" baseline="0" dirty="0">
              <a:ln>
                <a:noFill/>
              </a:ln>
              <a:solidFill>
                <a:schemeClr val="tx1"/>
              </a:solidFill>
              <a:effectLst/>
              <a:latin typeface="標楷體" panose="03000509000000000000" pitchFamily="65" charset="-120"/>
              <a:ea typeface="標楷體" panose="03000509000000000000" pitchFamily="65" charset="-120"/>
              <a:cs typeface="Times New Roman" panose="02020603050405020304" pitchFamily="18" charset="0"/>
            </a:endParaRPr>
          </a:p>
          <a:p>
            <a:pPr marL="0" marR="0" lvl="0" indent="0" algn="ctr" defTabSz="914400" rtl="0" eaLnBrk="0" fontAlgn="base" latinLnBrk="0" hangingPunct="0">
              <a:lnSpc>
                <a:spcPct val="100000"/>
              </a:lnSpc>
              <a:spcBef>
                <a:spcPct val="0"/>
              </a:spcBef>
              <a:spcAft>
                <a:spcPct val="0"/>
              </a:spcAft>
              <a:buClrTx/>
              <a:buSzTx/>
              <a:buFontTx/>
              <a:buNone/>
              <a:tabLst/>
            </a:pPr>
            <a:br>
              <a:rPr kumimoji="0" lang="zh-TW" altLang="zh-TW" sz="1400" i="0" u="none" strike="noStrike" cap="none" normalizeH="0" baseline="0" dirty="0">
                <a:ln>
                  <a:noFill/>
                </a:ln>
                <a:solidFill>
                  <a:schemeClr val="tx1"/>
                </a:solidFill>
                <a:effectLst/>
                <a:latin typeface="標楷體" panose="03000509000000000000" pitchFamily="65" charset="-120"/>
                <a:ea typeface="標楷體" panose="03000509000000000000" pitchFamily="65" charset="-120"/>
                <a:cs typeface="Times New Roman" panose="02020603050405020304" pitchFamily="18" charset="0"/>
              </a:rPr>
            </a:br>
            <a:r>
              <a:rPr kumimoji="0" lang="zh-TW" altLang="zh-TW" sz="1400" i="0" u="none" strike="noStrike" cap="none" normalizeH="0" baseline="0" dirty="0">
                <a:ln>
                  <a:noFill/>
                </a:ln>
                <a:solidFill>
                  <a:schemeClr val="tx1"/>
                </a:solidFill>
                <a:effectLst/>
                <a:latin typeface="標楷體" panose="03000509000000000000" pitchFamily="65" charset="-120"/>
                <a:ea typeface="標楷體" panose="03000509000000000000" pitchFamily="65" charset="-120"/>
                <a:cs typeface="Times New Roman" panose="02020603050405020304" pitchFamily="18" charset="0"/>
              </a:rPr>
              <a:t>利用高精度熱成像攝像頭和內建的臉部識別AI，檢測異常人體體溫。</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zh-TW" altLang="zh-TW" sz="1800" b="0" i="0" u="none" strike="noStrike" cap="none" normalizeH="0" baseline="0" dirty="0">
              <a:ln>
                <a:noFill/>
              </a:ln>
              <a:solidFill>
                <a:schemeClr val="tx1"/>
              </a:solidFill>
              <a:effectLst/>
              <a:latin typeface="Arial" panose="020B0604020202020204" pitchFamily="34" charset="0"/>
            </a:endParaRPr>
          </a:p>
        </p:txBody>
      </p:sp>
      <p:sp>
        <p:nvSpPr>
          <p:cNvPr id="23" name="文字方塊 22">
            <a:extLst>
              <a:ext uri="{FF2B5EF4-FFF2-40B4-BE49-F238E27FC236}">
                <a16:creationId xmlns:a16="http://schemas.microsoft.com/office/drawing/2014/main" id="{2542DE86-89EE-B458-B3B9-7F38FA4BB962}"/>
              </a:ext>
            </a:extLst>
          </p:cNvPr>
          <p:cNvSpPr txBox="1"/>
          <p:nvPr/>
        </p:nvSpPr>
        <p:spPr>
          <a:xfrm>
            <a:off x="87549" y="3429000"/>
            <a:ext cx="228017" cy="1840761"/>
          </a:xfrm>
          <a:prstGeom prst="rect">
            <a:avLst/>
          </a:prstGeom>
          <a:solidFill>
            <a:schemeClr val="bg1"/>
          </a:solidFill>
        </p:spPr>
        <p:txBody>
          <a:bodyPr wrap="square" rtlCol="0">
            <a:spAutoFit/>
          </a:bodyPr>
          <a:lstStyle/>
          <a:p>
            <a:endParaRPr lang="zh-TW" altLang="en-US" dirty="0"/>
          </a:p>
        </p:txBody>
      </p:sp>
      <p:sp>
        <p:nvSpPr>
          <p:cNvPr id="24" name="文字方塊 23">
            <a:extLst>
              <a:ext uri="{FF2B5EF4-FFF2-40B4-BE49-F238E27FC236}">
                <a16:creationId xmlns:a16="http://schemas.microsoft.com/office/drawing/2014/main" id="{D1E366AC-7F3A-20BA-DE60-A4797228C83B}"/>
              </a:ext>
            </a:extLst>
          </p:cNvPr>
          <p:cNvSpPr txBox="1"/>
          <p:nvPr/>
        </p:nvSpPr>
        <p:spPr>
          <a:xfrm>
            <a:off x="227692" y="4912700"/>
            <a:ext cx="1387099" cy="369332"/>
          </a:xfrm>
          <a:prstGeom prst="rect">
            <a:avLst/>
          </a:prstGeom>
          <a:solidFill>
            <a:schemeClr val="bg1"/>
          </a:solidFill>
        </p:spPr>
        <p:txBody>
          <a:bodyPr wrap="square" rtlCol="0">
            <a:spAutoFit/>
          </a:bodyPr>
          <a:lstStyle/>
          <a:p>
            <a:endParaRPr lang="zh-TW" altLang="en-US" dirty="0"/>
          </a:p>
        </p:txBody>
      </p:sp>
    </p:spTree>
    <p:extLst>
      <p:ext uri="{BB962C8B-B14F-4D97-AF65-F5344CB8AC3E}">
        <p14:creationId xmlns:p14="http://schemas.microsoft.com/office/powerpoint/2010/main" val="22740834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86133CC3-BD3B-9350-F6BF-99DFC7FC2C79}"/>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教育：應用</a:t>
            </a:r>
          </a:p>
        </p:txBody>
      </p:sp>
      <p:sp>
        <p:nvSpPr>
          <p:cNvPr id="8" name="TextBox 7">
            <a:extLst>
              <a:ext uri="{FF2B5EF4-FFF2-40B4-BE49-F238E27FC236}">
                <a16:creationId xmlns:a16="http://schemas.microsoft.com/office/drawing/2014/main" id="{FBBAB776-4F65-079E-6335-1B359F1C2EF2}"/>
              </a:ext>
            </a:extLst>
          </p:cNvPr>
          <p:cNvSpPr txBox="1"/>
          <p:nvPr/>
        </p:nvSpPr>
        <p:spPr>
          <a:xfrm>
            <a:off x="3848119" y="1641141"/>
            <a:ext cx="4572000" cy="461665"/>
          </a:xfrm>
          <a:prstGeom prst="rect">
            <a:avLst/>
          </a:prstGeom>
          <a:noFill/>
        </p:spPr>
        <p:txBody>
          <a:bodyPr wrap="square">
            <a:spAutoFit/>
          </a:bodyPr>
          <a:lstStyle/>
          <a:p>
            <a:r>
              <a:rPr lang="zh-TW" altLang="en-US" sz="2400" b="1" dirty="0">
                <a:latin typeface="標楷體" panose="03000509000000000000" pitchFamily="65" charset="-120"/>
                <a:ea typeface="標楷體" panose="03000509000000000000" pitchFamily="65" charset="-120"/>
              </a:rPr>
              <a:t>未授權進入偵測</a:t>
            </a:r>
            <a:endParaRPr lang="en-US" altLang="zh-TW" sz="2400" b="1" dirty="0">
              <a:latin typeface="標楷體" panose="03000509000000000000" pitchFamily="65" charset="-120"/>
              <a:ea typeface="標楷體" panose="03000509000000000000" pitchFamily="65" charset="-120"/>
            </a:endParaRPr>
          </a:p>
        </p:txBody>
      </p:sp>
      <p:sp>
        <p:nvSpPr>
          <p:cNvPr id="12" name="TextBox 11">
            <a:extLst>
              <a:ext uri="{FF2B5EF4-FFF2-40B4-BE49-F238E27FC236}">
                <a16:creationId xmlns:a16="http://schemas.microsoft.com/office/drawing/2014/main" id="{F53F4863-0DA7-2D22-AB2C-86A6EB62A94E}"/>
              </a:ext>
            </a:extLst>
          </p:cNvPr>
          <p:cNvSpPr txBox="1"/>
          <p:nvPr/>
        </p:nvSpPr>
        <p:spPr>
          <a:xfrm>
            <a:off x="3842426" y="2478332"/>
            <a:ext cx="5050053" cy="338554"/>
          </a:xfrm>
          <a:prstGeom prst="rect">
            <a:avLst/>
          </a:prstGeom>
          <a:noFill/>
        </p:spPr>
        <p:txBody>
          <a:bodyPr wrap="square">
            <a:spAutoFit/>
          </a:bodyPr>
          <a:lstStyle/>
          <a:p>
            <a:r>
              <a:rPr lang="en-US" altLang="zh-TW" sz="1600" dirty="0">
                <a:latin typeface="標楷體" panose="03000509000000000000" pitchFamily="65" charset="-120"/>
                <a:ea typeface="標楷體" panose="03000509000000000000" pitchFamily="65" charset="-120"/>
              </a:rPr>
              <a:t>利</a:t>
            </a:r>
            <a:r>
              <a:rPr lang="zh-TW" altLang="en-US" sz="1600" dirty="0">
                <a:latin typeface="標楷體" panose="03000509000000000000" pitchFamily="65" charset="-120"/>
                <a:ea typeface="標楷體" panose="03000509000000000000" pitchFamily="65" charset="-120"/>
              </a:rPr>
              <a:t>用影像</a:t>
            </a:r>
            <a:r>
              <a:rPr lang="en-US" altLang="zh-TW" sz="1600" dirty="0">
                <a:latin typeface="標楷體" panose="03000509000000000000" pitchFamily="65" charset="-120"/>
                <a:ea typeface="標楷體" panose="03000509000000000000" pitchFamily="65" charset="-120"/>
              </a:rPr>
              <a:t>分</a:t>
            </a:r>
            <a:r>
              <a:rPr lang="zh-TW" altLang="en-US" sz="1600" dirty="0">
                <a:latin typeface="標楷體" panose="03000509000000000000" pitchFamily="65" charset="-120"/>
                <a:ea typeface="標楷體" panose="03000509000000000000" pitchFamily="65" charset="-120"/>
              </a:rPr>
              <a:t>析</a:t>
            </a:r>
            <a:r>
              <a:rPr lang="en-US" altLang="zh-TW" sz="1600" dirty="0" err="1">
                <a:latin typeface="標楷體" panose="03000509000000000000" pitchFamily="65" charset="-120"/>
                <a:ea typeface="標楷體" panose="03000509000000000000" pitchFamily="65" charset="-120"/>
              </a:rPr>
              <a:t>檢測</a:t>
            </a:r>
            <a:r>
              <a:rPr lang="zh-TW" altLang="en-US" sz="1600" dirty="0">
                <a:latin typeface="標楷體" panose="03000509000000000000" pitchFamily="65" charset="-120"/>
                <a:ea typeface="標楷體" panose="03000509000000000000" pitchFamily="65" charset="-120"/>
              </a:rPr>
              <a:t>入</a:t>
            </a:r>
            <a:r>
              <a:rPr lang="en-US" altLang="zh-TW" sz="1600" dirty="0" err="1">
                <a:latin typeface="標楷體" panose="03000509000000000000" pitchFamily="65" charset="-120"/>
                <a:ea typeface="標楷體" panose="03000509000000000000" pitchFamily="65" charset="-120"/>
              </a:rPr>
              <a:t>侵嘗試並通知安保人員</a:t>
            </a:r>
            <a:r>
              <a:rPr lang="en-US" altLang="zh-TW" sz="1600" dirty="0">
                <a:solidFill>
                  <a:schemeClr val="tx1">
                    <a:lumMod val="50000"/>
                    <a:lumOff val="50000"/>
                  </a:schemeClr>
                </a:solidFill>
                <a:latin typeface="標楷體" panose="03000509000000000000" pitchFamily="65" charset="-120"/>
                <a:ea typeface="標楷體" panose="03000509000000000000" pitchFamily="65" charset="-120"/>
              </a:rPr>
              <a:t>。</a:t>
            </a:r>
          </a:p>
        </p:txBody>
      </p:sp>
      <p:sp>
        <p:nvSpPr>
          <p:cNvPr id="13" name="TextBox 12">
            <a:extLst>
              <a:ext uri="{FF2B5EF4-FFF2-40B4-BE49-F238E27FC236}">
                <a16:creationId xmlns:a16="http://schemas.microsoft.com/office/drawing/2014/main" id="{20ED597C-FC3B-5D45-BC71-559832266FEC}"/>
              </a:ext>
            </a:extLst>
          </p:cNvPr>
          <p:cNvSpPr txBox="1"/>
          <p:nvPr/>
        </p:nvSpPr>
        <p:spPr>
          <a:xfrm>
            <a:off x="244748" y="3995005"/>
            <a:ext cx="8379765" cy="1323439"/>
          </a:xfrm>
          <a:prstGeom prst="rect">
            <a:avLst/>
          </a:prstGeom>
          <a:noFill/>
        </p:spPr>
        <p:txBody>
          <a:bodyPr wrap="square">
            <a:spAutoFit/>
          </a:bodyPr>
          <a:lstStyle/>
          <a:p>
            <a:pPr algn="l"/>
            <a:r>
              <a:rPr lang="zh-TW" altLang="en-US" sz="1600" dirty="0">
                <a:latin typeface="標楷體" panose="03000509000000000000" pitchFamily="65" charset="-120"/>
                <a:ea typeface="標楷體" panose="03000509000000000000" pitchFamily="65" charset="-120"/>
              </a:rPr>
              <a:t>如果沒有監控畫面，很難確認進入日誌中記錄的身份是否與實際訪問者相符。將訪問控制與監控系統集成，可以顯著降低因未經授權進入所帶來的風險與損失。</a:t>
            </a:r>
            <a:endParaRPr lang="en-US" altLang="zh-TW" sz="1600" dirty="0">
              <a:latin typeface="標楷體" panose="03000509000000000000" pitchFamily="65" charset="-120"/>
              <a:ea typeface="標楷體" panose="03000509000000000000" pitchFamily="65" charset="-120"/>
            </a:endParaRPr>
          </a:p>
          <a:p>
            <a:pPr algn="l"/>
            <a:endParaRPr lang="en-US" altLang="zh-TW" sz="1600" dirty="0">
              <a:latin typeface="標楷體" panose="03000509000000000000" pitchFamily="65" charset="-120"/>
              <a:ea typeface="標楷體" panose="03000509000000000000" pitchFamily="65" charset="-120"/>
            </a:endParaRPr>
          </a:p>
          <a:p>
            <a:pPr algn="l"/>
            <a:endParaRPr lang="en-US" sz="1600" dirty="0">
              <a:solidFill>
                <a:srgbClr val="535353"/>
              </a:solidFill>
              <a:latin typeface="Open Sans" panose="020B0606030504020204" pitchFamily="34" charset="0"/>
            </a:endParaRPr>
          </a:p>
          <a:p>
            <a:pPr algn="l"/>
            <a:r>
              <a:rPr lang="en-US" altLang="zh-TW" sz="1600" b="0" i="0" dirty="0" err="1">
                <a:effectLst/>
                <a:latin typeface="標楷體" panose="03000509000000000000" pitchFamily="65" charset="-120"/>
                <a:ea typeface="標楷體" panose="03000509000000000000" pitchFamily="65" charset="-120"/>
              </a:rPr>
              <a:t>這基於ACTi門站中的</a:t>
            </a:r>
            <a:r>
              <a:rPr lang="en-US" altLang="zh-TW" sz="1600" b="1" i="0" dirty="0" err="1">
                <a:effectLst/>
                <a:latin typeface="標楷體" panose="03000509000000000000" pitchFamily="65" charset="-120"/>
                <a:ea typeface="標楷體" panose="03000509000000000000" pitchFamily="65" charset="-120"/>
              </a:rPr>
              <a:t>面部</a:t>
            </a:r>
            <a:r>
              <a:rPr lang="en-US" altLang="zh-TW" sz="1600" b="1" dirty="0" err="1">
                <a:latin typeface="標楷體" panose="03000509000000000000" pitchFamily="65" charset="-120"/>
                <a:ea typeface="標楷體" panose="03000509000000000000" pitchFamily="65" charset="-120"/>
              </a:rPr>
              <a:t>識別</a:t>
            </a:r>
            <a:r>
              <a:rPr lang="en-US" altLang="zh-TW" sz="1600" b="0" i="0" dirty="0" err="1">
                <a:effectLst/>
                <a:latin typeface="標楷體" panose="03000509000000000000" pitchFamily="65" charset="-120"/>
                <a:ea typeface="標楷體" panose="03000509000000000000" pitchFamily="65" charset="-120"/>
              </a:rPr>
              <a:t>分析</a:t>
            </a:r>
            <a:r>
              <a:rPr lang="en-US" altLang="zh-TW" sz="1600" b="0" i="0" dirty="0">
                <a:effectLst/>
                <a:latin typeface="標楷體" panose="03000509000000000000" pitchFamily="65" charset="-120"/>
                <a:ea typeface="標楷體" panose="03000509000000000000" pitchFamily="65" charset="-120"/>
              </a:rPr>
              <a:t>。</a:t>
            </a:r>
          </a:p>
        </p:txBody>
      </p:sp>
      <p:sp>
        <p:nvSpPr>
          <p:cNvPr id="17" name="TextBox 16">
            <a:extLst>
              <a:ext uri="{FF2B5EF4-FFF2-40B4-BE49-F238E27FC236}">
                <a16:creationId xmlns:a16="http://schemas.microsoft.com/office/drawing/2014/main" id="{C4FDA1F0-3EC4-9FFA-CD6C-A341C264D743}"/>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解決方案</a:t>
            </a:r>
          </a:p>
        </p:txBody>
      </p:sp>
      <p:pic>
        <p:nvPicPr>
          <p:cNvPr id="28" name="Picture 27">
            <a:extLst>
              <a:ext uri="{FF2B5EF4-FFF2-40B4-BE49-F238E27FC236}">
                <a16:creationId xmlns:a16="http://schemas.microsoft.com/office/drawing/2014/main" id="{8CC39630-226B-1B46-1EC9-E3A0BBCD816C}"/>
              </a:ext>
            </a:extLst>
          </p:cNvPr>
          <p:cNvPicPr>
            <a:picLocks noChangeAspect="1"/>
          </p:cNvPicPr>
          <p:nvPr/>
        </p:nvPicPr>
        <p:blipFill>
          <a:blip r:embed="rId3"/>
          <a:stretch>
            <a:fillRect/>
          </a:stretch>
        </p:blipFill>
        <p:spPr>
          <a:xfrm>
            <a:off x="190079" y="6052382"/>
            <a:ext cx="1824307" cy="577697"/>
          </a:xfrm>
          <a:prstGeom prst="rect">
            <a:avLst/>
          </a:prstGeom>
        </p:spPr>
      </p:pic>
      <p:sp>
        <p:nvSpPr>
          <p:cNvPr id="2" name="TextBox 1">
            <a:hlinkClick r:id="rId4"/>
            <a:extLst>
              <a:ext uri="{FF2B5EF4-FFF2-40B4-BE49-F238E27FC236}">
                <a16:creationId xmlns:a16="http://schemas.microsoft.com/office/drawing/2014/main" id="{43AF805E-25E6-1177-E849-B3D6160D6ED8}"/>
              </a:ext>
            </a:extLst>
          </p:cNvPr>
          <p:cNvSpPr txBox="1"/>
          <p:nvPr/>
        </p:nvSpPr>
        <p:spPr>
          <a:xfrm>
            <a:off x="1454455" y="6374882"/>
            <a:ext cx="559931" cy="276999"/>
          </a:xfrm>
          <a:prstGeom prst="rect">
            <a:avLst/>
          </a:prstGeom>
          <a:noFill/>
        </p:spPr>
        <p:txBody>
          <a:bodyPr wrap="square" rtlCol="0">
            <a:spAutoFit/>
          </a:bodyPr>
          <a:lstStyle/>
          <a:p>
            <a:r>
              <a:rPr lang="en-US" sz="1200" i="1" dirty="0">
                <a:solidFill>
                  <a:srgbClr val="0000FF"/>
                </a:solidFill>
                <a:hlinkClick r:id="rId4"/>
              </a:rPr>
              <a:t>閱讀</a:t>
            </a:r>
            <a:endParaRPr lang="en-US" sz="1200" i="1" dirty="0">
              <a:solidFill>
                <a:srgbClr val="0000FF"/>
              </a:solidFill>
            </a:endParaRPr>
          </a:p>
        </p:txBody>
      </p:sp>
      <p:pic>
        <p:nvPicPr>
          <p:cNvPr id="5" name="Picture 4" descr="A person and person standing in a doorway  Description automatically generated">
            <a:extLst>
              <a:ext uri="{FF2B5EF4-FFF2-40B4-BE49-F238E27FC236}">
                <a16:creationId xmlns:a16="http://schemas.microsoft.com/office/drawing/2014/main" id="{5FA79F7E-51B5-BBDF-1F21-29D8778006F3}"/>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48801" y="1641141"/>
            <a:ext cx="3454717" cy="2324083"/>
          </a:xfrm>
          <a:prstGeom prst="rect">
            <a:avLst/>
          </a:prstGeom>
        </p:spPr>
      </p:pic>
    </p:spTree>
    <p:extLst>
      <p:ext uri="{BB962C8B-B14F-4D97-AF65-F5344CB8AC3E}">
        <p14:creationId xmlns:p14="http://schemas.microsoft.com/office/powerpoint/2010/main" val="315334813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教育：應用</a:t>
            </a:r>
          </a:p>
        </p:txBody>
      </p:sp>
      <p:sp>
        <p:nvSpPr>
          <p:cNvPr id="8" name="TextBox 7">
            <a:extLst>
              <a:ext uri="{FF2B5EF4-FFF2-40B4-BE49-F238E27FC236}">
                <a16:creationId xmlns:a16="http://schemas.microsoft.com/office/drawing/2014/main" id="{FBBAB776-4F65-079E-6335-1B359F1C2EF2}"/>
              </a:ext>
            </a:extLst>
          </p:cNvPr>
          <p:cNvSpPr txBox="1"/>
          <p:nvPr/>
        </p:nvSpPr>
        <p:spPr>
          <a:xfrm>
            <a:off x="3980968" y="1759949"/>
            <a:ext cx="5055528" cy="1200329"/>
          </a:xfrm>
          <a:prstGeom prst="rect">
            <a:avLst/>
          </a:prstGeom>
          <a:noFill/>
        </p:spPr>
        <p:txBody>
          <a:bodyPr wrap="square">
            <a:spAutoFit/>
          </a:bodyPr>
          <a:lstStyle/>
          <a:p>
            <a:r>
              <a:rPr lang="zh-TW" altLang="en-US" sz="2400" b="1" dirty="0">
                <a:latin typeface="標楷體" panose="03000509000000000000" pitchFamily="65" charset="-120"/>
                <a:ea typeface="標楷體" panose="03000509000000000000" pitchFamily="65" charset="-120"/>
                <a:cs typeface="Times New Roman" panose="02020603050405020304" pitchFamily="18" charset="0"/>
              </a:rPr>
              <a:t>非法入侵偵測 </a:t>
            </a:r>
            <a:endParaRPr lang="en-US" altLang="zh-TW" sz="2400" b="1" dirty="0">
              <a:latin typeface="標楷體" panose="03000509000000000000" pitchFamily="65" charset="-120"/>
              <a:ea typeface="標楷體" panose="03000509000000000000" pitchFamily="65" charset="-120"/>
              <a:cs typeface="Times New Roman" panose="02020603050405020304" pitchFamily="18" charset="0"/>
            </a:endParaRPr>
          </a:p>
          <a:p>
            <a:br>
              <a:rPr lang="en-US" altLang="zh-TW" sz="2400" b="0" i="0" dirty="0">
                <a:solidFill>
                  <a:srgbClr val="FFFFFF"/>
                </a:solidFill>
                <a:effectLst/>
                <a:latin typeface="Open Sans" panose="020B0606030504020204" pitchFamily="34" charset="0"/>
              </a:rPr>
            </a:br>
            <a:endParaRPr lang="en-US" altLang="zh-TW" sz="2400" dirty="0"/>
          </a:p>
        </p:txBody>
      </p:sp>
      <p:sp>
        <p:nvSpPr>
          <p:cNvPr id="12" name="TextBox 11">
            <a:extLst>
              <a:ext uri="{FF2B5EF4-FFF2-40B4-BE49-F238E27FC236}">
                <a16:creationId xmlns:a16="http://schemas.microsoft.com/office/drawing/2014/main" id="{F53F4863-0DA7-2D22-AB2C-86A6EB62A94E}"/>
              </a:ext>
            </a:extLst>
          </p:cNvPr>
          <p:cNvSpPr txBox="1"/>
          <p:nvPr/>
        </p:nvSpPr>
        <p:spPr>
          <a:xfrm>
            <a:off x="3995838" y="2351983"/>
            <a:ext cx="4755929" cy="338554"/>
          </a:xfrm>
          <a:prstGeom prst="rect">
            <a:avLst/>
          </a:prstGeom>
          <a:noFill/>
        </p:spPr>
        <p:txBody>
          <a:bodyPr wrap="square">
            <a:spAutoFit/>
          </a:bodyPr>
          <a:lstStyle/>
          <a:p>
            <a:r>
              <a:rPr lang="zh-TW" altLang="en-US" sz="1600" dirty="0">
                <a:latin typeface="標楷體" panose="03000509000000000000" pitchFamily="65" charset="-120"/>
                <a:ea typeface="標楷體" panose="03000509000000000000" pitchFamily="65" charset="-120"/>
                <a:cs typeface="Times New Roman" panose="02020603050405020304" pitchFamily="18" charset="0"/>
              </a:rPr>
              <a:t>偵測進入未經許可區域的人員。</a:t>
            </a:r>
          </a:p>
        </p:txBody>
      </p:sp>
      <p:sp>
        <p:nvSpPr>
          <p:cNvPr id="13" name="TextBox 12">
            <a:extLst>
              <a:ext uri="{FF2B5EF4-FFF2-40B4-BE49-F238E27FC236}">
                <a16:creationId xmlns:a16="http://schemas.microsoft.com/office/drawing/2014/main" id="{20ED597C-FC3B-5D45-BC71-559832266FEC}"/>
              </a:ext>
            </a:extLst>
          </p:cNvPr>
          <p:cNvSpPr txBox="1"/>
          <p:nvPr/>
        </p:nvSpPr>
        <p:spPr>
          <a:xfrm>
            <a:off x="179512" y="3789040"/>
            <a:ext cx="9007772" cy="1077218"/>
          </a:xfrm>
          <a:prstGeom prst="rect">
            <a:avLst/>
          </a:prstGeom>
          <a:noFill/>
        </p:spPr>
        <p:txBody>
          <a:bodyPr wrap="square">
            <a:spAutoFit/>
          </a:bodyPr>
          <a:lstStyle/>
          <a:p>
            <a:r>
              <a:rPr lang="zh-TW" altLang="en-US" sz="1600" dirty="0">
                <a:latin typeface="Times New Roman" panose="02020603050405020304" pitchFamily="18" charset="0"/>
                <a:ea typeface="標楷體" panose="03000509000000000000" pitchFamily="65" charset="-120"/>
                <a:cs typeface="Times New Roman" panose="02020603050405020304" pitchFamily="18" charset="0"/>
              </a:rPr>
              <a:t>當一個人未經允許進入他人土地或財產時，這被視為非法入侵。有些地方幾乎全年都禁止陌生人進入，比如住宅區、學校。另外，也有一些地方在白天對所有人開放，但出於安全考量，夜間會關閉。例如，一些公園和戶外運動場地。在夜間進入這些區域將被視為非法入侵。</a:t>
            </a:r>
            <a:endParaRPr lang="en-US" altLang="zh-TW" sz="1600" dirty="0">
              <a:solidFill>
                <a:schemeClr val="tx1">
                  <a:lumMod val="50000"/>
                  <a:lumOff val="50000"/>
                </a:schemeClr>
              </a:solidFill>
              <a:latin typeface="Times New Roman" panose="02020603050405020304" pitchFamily="18" charset="0"/>
              <a:ea typeface="標楷體" panose="03000509000000000000" pitchFamily="65" charset="-120"/>
              <a:cs typeface="Times New Roman" panose="02020603050405020304" pitchFamily="18" charset="0"/>
            </a:endParaRPr>
          </a:p>
          <a:p>
            <a:pPr algn="l"/>
            <a:endParaRPr lang="en-US" sz="1600" dirty="0">
              <a:solidFill>
                <a:schemeClr val="tx1">
                  <a:lumMod val="50000"/>
                  <a:lumOff val="50000"/>
                </a:schemeClr>
              </a:solidFill>
              <a:latin typeface="Open Sans" panose="020B0606030504020204" pitchFamily="34" charset="0"/>
            </a:endParaRPr>
          </a:p>
        </p:txBody>
      </p:sp>
      <p:sp>
        <p:nvSpPr>
          <p:cNvPr id="2" name="TextBox 1">
            <a:extLst>
              <a:ext uri="{FF2B5EF4-FFF2-40B4-BE49-F238E27FC236}">
                <a16:creationId xmlns:a16="http://schemas.microsoft.com/office/drawing/2014/main" id="{7FDBAC82-1375-FEDA-303C-F3357C49D712}"/>
              </a:ext>
            </a:extLst>
          </p:cNvPr>
          <p:cNvSpPr txBox="1"/>
          <p:nvPr/>
        </p:nvSpPr>
        <p:spPr>
          <a:xfrm>
            <a:off x="179512" y="4932457"/>
            <a:ext cx="9007772" cy="584775"/>
          </a:xfrm>
          <a:prstGeom prst="rect">
            <a:avLst/>
          </a:prstGeom>
          <a:noFill/>
        </p:spPr>
        <p:txBody>
          <a:bodyPr wrap="square">
            <a:spAutoFit/>
          </a:bodyPr>
          <a:lstStyle/>
          <a:p>
            <a:pPr algn="l"/>
            <a:endParaRPr lang="en-US" sz="1600" dirty="0">
              <a:solidFill>
                <a:srgbClr val="535353"/>
              </a:solidFill>
              <a:latin typeface="Open Sans" panose="020B0606030504020204" pitchFamily="34" charset="0"/>
            </a:endParaRPr>
          </a:p>
          <a:p>
            <a:pPr algn="l"/>
            <a:r>
              <a:rPr lang="en-US" sz="1600" b="0" i="0" dirty="0" err="1">
                <a:effectLst/>
                <a:latin typeface="標楷體" panose="03000509000000000000" pitchFamily="65" charset="-120"/>
                <a:ea typeface="標楷體" panose="03000509000000000000" pitchFamily="65" charset="-120"/>
              </a:rPr>
              <a:t>這是基於</a:t>
            </a:r>
            <a:r>
              <a:rPr lang="en-US" sz="1600" b="1" dirty="0" err="1">
                <a:latin typeface="標楷體" panose="03000509000000000000" pitchFamily="65" charset="-120"/>
                <a:ea typeface="標楷體" panose="03000509000000000000" pitchFamily="65" charset="-120"/>
              </a:rPr>
              <a:t>人員進入區域</a:t>
            </a:r>
            <a:r>
              <a:rPr lang="en-US" sz="1600" b="1" i="0" dirty="0" err="1">
                <a:effectLst/>
                <a:latin typeface="標楷體" panose="03000509000000000000" pitchFamily="65" charset="-120"/>
                <a:ea typeface="標楷體" panose="03000509000000000000" pitchFamily="65" charset="-120"/>
              </a:rPr>
              <a:t>檢測</a:t>
            </a:r>
            <a:r>
              <a:rPr lang="en-US" sz="1600" b="0" i="0" dirty="0" err="1">
                <a:effectLst/>
                <a:latin typeface="標楷體" panose="03000509000000000000" pitchFamily="65" charset="-120"/>
                <a:ea typeface="標楷體" panose="03000509000000000000" pitchFamily="65" charset="-120"/>
              </a:rPr>
              <a:t>分析，內置於ACTi攝像頭中。</a:t>
            </a:r>
            <a:r>
              <a:rPr lang="en-US" sz="1600" b="0" i="0" dirty="0" err="1">
                <a:solidFill>
                  <a:schemeClr val="tx2">
                    <a:lumMod val="60000"/>
                    <a:lumOff val="40000"/>
                  </a:schemeClr>
                </a:solidFill>
                <a:effectLst/>
                <a:latin typeface="Open Sans" panose="020B0606030504020204" pitchFamily="34" charset="0"/>
                <a:hlinkClick r:id="rId3" action="ppaction://hlinksldjump"/>
              </a:rPr>
              <a:t>瞭解更多</a:t>
            </a:r>
            <a:r>
              <a:rPr lang="en-US" sz="1600" b="0" i="0" dirty="0">
                <a:solidFill>
                  <a:srgbClr val="535353"/>
                </a:solidFill>
                <a:effectLst/>
                <a:latin typeface="Open Sans" panose="020B0606030504020204" pitchFamily="34" charset="0"/>
              </a:rPr>
              <a:t>。</a:t>
            </a:r>
          </a:p>
        </p:txBody>
      </p:sp>
      <p:pic>
        <p:nvPicPr>
          <p:cNvPr id="20482" name="Picture 2">
            <a:extLst>
              <a:ext uri="{FF2B5EF4-FFF2-40B4-BE49-F238E27FC236}">
                <a16:creationId xmlns:a16="http://schemas.microsoft.com/office/drawing/2014/main" id="{0244A515-9037-798A-3DF6-91CC36E5823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86882" y="1759949"/>
            <a:ext cx="3522762" cy="2016781"/>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a:extLst>
              <a:ext uri="{FF2B5EF4-FFF2-40B4-BE49-F238E27FC236}">
                <a16:creationId xmlns:a16="http://schemas.microsoft.com/office/drawing/2014/main" id="{7D939CB3-3BDB-B4F9-5B3D-B68B4CFBD0EF}"/>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056A3668-0164-63A6-FFD4-96B543D24583}"/>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解決方案</a:t>
            </a:r>
          </a:p>
        </p:txBody>
      </p:sp>
      <p:grpSp>
        <p:nvGrpSpPr>
          <p:cNvPr id="6" name="Group 5">
            <a:extLst>
              <a:ext uri="{FF2B5EF4-FFF2-40B4-BE49-F238E27FC236}">
                <a16:creationId xmlns:a16="http://schemas.microsoft.com/office/drawing/2014/main" id="{5B091EE4-A00B-EE59-5D79-FC7C3CC66D58}"/>
              </a:ext>
            </a:extLst>
          </p:cNvPr>
          <p:cNvGrpSpPr/>
          <p:nvPr/>
        </p:nvGrpSpPr>
        <p:grpSpPr>
          <a:xfrm>
            <a:off x="228988" y="6093296"/>
            <a:ext cx="1901340" cy="581025"/>
            <a:chOff x="228988" y="6093296"/>
            <a:chExt cx="1901340" cy="581025"/>
          </a:xfrm>
        </p:grpSpPr>
        <p:pic>
          <p:nvPicPr>
            <p:cNvPr id="7" name="Picture 6">
              <a:extLst>
                <a:ext uri="{FF2B5EF4-FFF2-40B4-BE49-F238E27FC236}">
                  <a16:creationId xmlns:a16="http://schemas.microsoft.com/office/drawing/2014/main" id="{D24D0AA2-77EC-F606-FA25-CDE2F98A6F04}"/>
                </a:ext>
              </a:extLst>
            </p:cNvPr>
            <p:cNvPicPr>
              <a:picLocks noChangeAspect="1"/>
            </p:cNvPicPr>
            <p:nvPr/>
          </p:nvPicPr>
          <p:blipFill>
            <a:blip r:embed="rId5"/>
            <a:stretch>
              <a:fillRect/>
            </a:stretch>
          </p:blipFill>
          <p:spPr>
            <a:xfrm>
              <a:off x="228988" y="6093296"/>
              <a:ext cx="1819275" cy="581025"/>
            </a:xfrm>
            <a:prstGeom prst="rect">
              <a:avLst/>
            </a:prstGeom>
          </p:spPr>
        </p:pic>
        <p:sp>
          <p:nvSpPr>
            <p:cNvPr id="9" name="TextBox 8">
              <a:hlinkClick r:id="rId6"/>
              <a:extLst>
                <a:ext uri="{FF2B5EF4-FFF2-40B4-BE49-F238E27FC236}">
                  <a16:creationId xmlns:a16="http://schemas.microsoft.com/office/drawing/2014/main" id="{0F9B8DBB-7DCC-9513-57A7-561C7C031D2A}"/>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閱讀</a:t>
              </a:r>
            </a:p>
          </p:txBody>
        </p:sp>
      </p:grpSp>
      <p:grpSp>
        <p:nvGrpSpPr>
          <p:cNvPr id="10" name="Group 9">
            <a:extLst>
              <a:ext uri="{FF2B5EF4-FFF2-40B4-BE49-F238E27FC236}">
                <a16:creationId xmlns:a16="http://schemas.microsoft.com/office/drawing/2014/main" id="{318F72F8-916B-CEF0-3BF4-7C9BCACEFE6A}"/>
              </a:ext>
            </a:extLst>
          </p:cNvPr>
          <p:cNvGrpSpPr/>
          <p:nvPr/>
        </p:nvGrpSpPr>
        <p:grpSpPr>
          <a:xfrm>
            <a:off x="2162445" y="6055196"/>
            <a:ext cx="1704857" cy="625400"/>
            <a:chOff x="2162445" y="6055196"/>
            <a:chExt cx="1704857" cy="625400"/>
          </a:xfrm>
        </p:grpSpPr>
        <p:pic>
          <p:nvPicPr>
            <p:cNvPr id="11" name="Picture 10">
              <a:extLst>
                <a:ext uri="{FF2B5EF4-FFF2-40B4-BE49-F238E27FC236}">
                  <a16:creationId xmlns:a16="http://schemas.microsoft.com/office/drawing/2014/main" id="{62A6A464-2762-8008-5CB6-36BFFFD132FD}"/>
                </a:ext>
              </a:extLst>
            </p:cNvPr>
            <p:cNvPicPr>
              <a:picLocks noChangeAspect="1"/>
            </p:cNvPicPr>
            <p:nvPr/>
          </p:nvPicPr>
          <p:blipFill>
            <a:blip r:embed="rId7"/>
            <a:stretch>
              <a:fillRect/>
            </a:stretch>
          </p:blipFill>
          <p:spPr>
            <a:xfrm>
              <a:off x="2162445" y="6055196"/>
              <a:ext cx="1590675" cy="619125"/>
            </a:xfrm>
            <a:prstGeom prst="rect">
              <a:avLst/>
            </a:prstGeom>
          </p:spPr>
        </p:pic>
        <p:sp>
          <p:nvSpPr>
            <p:cNvPr id="14" name="TextBox 13">
              <a:extLst>
                <a:ext uri="{FF2B5EF4-FFF2-40B4-BE49-F238E27FC236}">
                  <a16:creationId xmlns:a16="http://schemas.microsoft.com/office/drawing/2014/main" id="{FE7B4A89-6481-5E51-D024-0D7EE4A7D782}"/>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8"/>
                </a:rPr>
                <a:t>閱讀</a:t>
              </a:r>
              <a:endParaRPr lang="en-US" sz="1200" i="1">
                <a:solidFill>
                  <a:srgbClr val="0000FF"/>
                </a:solidFill>
              </a:endParaRPr>
            </a:p>
          </p:txBody>
        </p:sp>
      </p:grpSp>
      <p:grpSp>
        <p:nvGrpSpPr>
          <p:cNvPr id="19" name="Group 18">
            <a:extLst>
              <a:ext uri="{FF2B5EF4-FFF2-40B4-BE49-F238E27FC236}">
                <a16:creationId xmlns:a16="http://schemas.microsoft.com/office/drawing/2014/main" id="{0444B07D-2CAA-4F65-A3D0-CB5CE56027CD}"/>
              </a:ext>
            </a:extLst>
          </p:cNvPr>
          <p:cNvGrpSpPr/>
          <p:nvPr/>
        </p:nvGrpSpPr>
        <p:grpSpPr>
          <a:xfrm>
            <a:off x="3884029" y="6102821"/>
            <a:ext cx="1606065" cy="573257"/>
            <a:chOff x="3884029" y="6102821"/>
            <a:chExt cx="1606065" cy="573257"/>
          </a:xfrm>
        </p:grpSpPr>
        <p:pic>
          <p:nvPicPr>
            <p:cNvPr id="21" name="Picture 20">
              <a:extLst>
                <a:ext uri="{FF2B5EF4-FFF2-40B4-BE49-F238E27FC236}">
                  <a16:creationId xmlns:a16="http://schemas.microsoft.com/office/drawing/2014/main" id="{61ABCEC2-1FFC-C582-6133-532D98097DBE}"/>
                </a:ext>
              </a:extLst>
            </p:cNvPr>
            <p:cNvPicPr>
              <a:picLocks noChangeAspect="1"/>
            </p:cNvPicPr>
            <p:nvPr/>
          </p:nvPicPr>
          <p:blipFill>
            <a:blip r:embed="rId9"/>
            <a:stretch>
              <a:fillRect/>
            </a:stretch>
          </p:blipFill>
          <p:spPr>
            <a:xfrm>
              <a:off x="3884029" y="6102821"/>
              <a:ext cx="1485900" cy="571500"/>
            </a:xfrm>
            <a:prstGeom prst="rect">
              <a:avLst/>
            </a:prstGeom>
          </p:spPr>
        </p:pic>
        <p:sp>
          <p:nvSpPr>
            <p:cNvPr id="23" name="TextBox 22">
              <a:extLst>
                <a:ext uri="{FF2B5EF4-FFF2-40B4-BE49-F238E27FC236}">
                  <a16:creationId xmlns:a16="http://schemas.microsoft.com/office/drawing/2014/main" id="{848C8E55-9671-2F91-3AD8-4C5C9549BB49}"/>
                </a:ext>
              </a:extLst>
            </p:cNvPr>
            <p:cNvSpPr txBox="1"/>
            <p:nvPr/>
          </p:nvSpPr>
          <p:spPr>
            <a:xfrm>
              <a:off x="4930163" y="6399079"/>
              <a:ext cx="559931" cy="276999"/>
            </a:xfrm>
            <a:prstGeom prst="rect">
              <a:avLst/>
            </a:prstGeom>
            <a:noFill/>
          </p:spPr>
          <p:txBody>
            <a:bodyPr wrap="square" rtlCol="0">
              <a:spAutoFit/>
            </a:bodyPr>
            <a:lstStyle/>
            <a:p>
              <a:r>
                <a:rPr lang="en-US" sz="1200" i="1">
                  <a:solidFill>
                    <a:srgbClr val="0000FF"/>
                  </a:solidFill>
                  <a:hlinkClick r:id="rId10"/>
                </a:rPr>
                <a:t>閱讀</a:t>
              </a:r>
              <a:endParaRPr lang="en-US" sz="1200" i="1">
                <a:solidFill>
                  <a:srgbClr val="0000FF"/>
                </a:solidFill>
              </a:endParaRPr>
            </a:p>
          </p:txBody>
        </p:sp>
      </p:grpSp>
      <p:grpSp>
        <p:nvGrpSpPr>
          <p:cNvPr id="25" name="Group 24">
            <a:extLst>
              <a:ext uri="{FF2B5EF4-FFF2-40B4-BE49-F238E27FC236}">
                <a16:creationId xmlns:a16="http://schemas.microsoft.com/office/drawing/2014/main" id="{EAAE0FC3-197E-5560-B053-962017A0EFAF}"/>
              </a:ext>
            </a:extLst>
          </p:cNvPr>
          <p:cNvGrpSpPr/>
          <p:nvPr/>
        </p:nvGrpSpPr>
        <p:grpSpPr>
          <a:xfrm>
            <a:off x="5500838" y="6030580"/>
            <a:ext cx="1694229" cy="642229"/>
            <a:chOff x="5500838" y="6030580"/>
            <a:chExt cx="1694229" cy="642229"/>
          </a:xfrm>
        </p:grpSpPr>
        <p:pic>
          <p:nvPicPr>
            <p:cNvPr id="26" name="Picture 25">
              <a:extLst>
                <a:ext uri="{FF2B5EF4-FFF2-40B4-BE49-F238E27FC236}">
                  <a16:creationId xmlns:a16="http://schemas.microsoft.com/office/drawing/2014/main" id="{BFB6F34C-738B-3C5E-9FB3-27DC8732B273}"/>
                </a:ext>
              </a:extLst>
            </p:cNvPr>
            <p:cNvPicPr>
              <a:picLocks noChangeAspect="1"/>
            </p:cNvPicPr>
            <p:nvPr/>
          </p:nvPicPr>
          <p:blipFill>
            <a:blip r:embed="rId11"/>
            <a:stretch>
              <a:fillRect/>
            </a:stretch>
          </p:blipFill>
          <p:spPr>
            <a:xfrm>
              <a:off x="5500838" y="6030580"/>
              <a:ext cx="1628775" cy="628650"/>
            </a:xfrm>
            <a:prstGeom prst="rect">
              <a:avLst/>
            </a:prstGeom>
          </p:spPr>
        </p:pic>
        <p:sp>
          <p:nvSpPr>
            <p:cNvPr id="27" name="TextBox 26">
              <a:extLst>
                <a:ext uri="{FF2B5EF4-FFF2-40B4-BE49-F238E27FC236}">
                  <a16:creationId xmlns:a16="http://schemas.microsoft.com/office/drawing/2014/main" id="{C9066A8F-AA4A-D6D2-6978-86D5C35AC4D1}"/>
                </a:ext>
              </a:extLst>
            </p:cNvPr>
            <p:cNvSpPr txBox="1"/>
            <p:nvPr/>
          </p:nvSpPr>
          <p:spPr>
            <a:xfrm>
              <a:off x="6635136" y="6395810"/>
              <a:ext cx="559931" cy="276999"/>
            </a:xfrm>
            <a:prstGeom prst="rect">
              <a:avLst/>
            </a:prstGeom>
            <a:noFill/>
          </p:spPr>
          <p:txBody>
            <a:bodyPr wrap="square" rtlCol="0">
              <a:spAutoFit/>
            </a:bodyPr>
            <a:lstStyle/>
            <a:p>
              <a:r>
                <a:rPr lang="en-US" sz="1200" i="1">
                  <a:solidFill>
                    <a:srgbClr val="0000FF"/>
                  </a:solidFill>
                  <a:hlinkClick r:id="rId12"/>
                </a:rPr>
                <a:t>閱讀</a:t>
              </a:r>
              <a:endParaRPr lang="en-US" sz="1200" i="1">
                <a:solidFill>
                  <a:srgbClr val="0000FF"/>
                </a:solidFill>
              </a:endParaRPr>
            </a:p>
          </p:txBody>
        </p:sp>
      </p:grpSp>
      <p:grpSp>
        <p:nvGrpSpPr>
          <p:cNvPr id="28" name="Group 27">
            <a:extLst>
              <a:ext uri="{FF2B5EF4-FFF2-40B4-BE49-F238E27FC236}">
                <a16:creationId xmlns:a16="http://schemas.microsoft.com/office/drawing/2014/main" id="{E7EF77D4-34E1-30B5-039B-CF645CDFA6CC}"/>
              </a:ext>
            </a:extLst>
          </p:cNvPr>
          <p:cNvGrpSpPr/>
          <p:nvPr/>
        </p:nvGrpSpPr>
        <p:grpSpPr>
          <a:xfrm>
            <a:off x="7260522" y="6019647"/>
            <a:ext cx="1541830" cy="657225"/>
            <a:chOff x="7260522" y="6019647"/>
            <a:chExt cx="1541830" cy="657225"/>
          </a:xfrm>
        </p:grpSpPr>
        <p:pic>
          <p:nvPicPr>
            <p:cNvPr id="29" name="Picture 28">
              <a:extLst>
                <a:ext uri="{FF2B5EF4-FFF2-40B4-BE49-F238E27FC236}">
                  <a16:creationId xmlns:a16="http://schemas.microsoft.com/office/drawing/2014/main" id="{480A3BC0-5489-429B-1A46-20BB00A27BD2}"/>
                </a:ext>
              </a:extLst>
            </p:cNvPr>
            <p:cNvPicPr>
              <a:picLocks noChangeAspect="1"/>
            </p:cNvPicPr>
            <p:nvPr/>
          </p:nvPicPr>
          <p:blipFill>
            <a:blip r:embed="rId13"/>
            <a:stretch>
              <a:fillRect/>
            </a:stretch>
          </p:blipFill>
          <p:spPr>
            <a:xfrm>
              <a:off x="7260522" y="6019647"/>
              <a:ext cx="1476375" cy="657225"/>
            </a:xfrm>
            <a:prstGeom prst="rect">
              <a:avLst/>
            </a:prstGeom>
          </p:spPr>
        </p:pic>
        <p:sp>
          <p:nvSpPr>
            <p:cNvPr id="30" name="TextBox 29">
              <a:extLst>
                <a:ext uri="{FF2B5EF4-FFF2-40B4-BE49-F238E27FC236}">
                  <a16:creationId xmlns:a16="http://schemas.microsoft.com/office/drawing/2014/main" id="{8CD5E8D3-1EC5-C724-E87D-2EFB8740ED81}"/>
                </a:ext>
              </a:extLst>
            </p:cNvPr>
            <p:cNvSpPr txBox="1"/>
            <p:nvPr/>
          </p:nvSpPr>
          <p:spPr>
            <a:xfrm>
              <a:off x="8242421" y="6382231"/>
              <a:ext cx="559931" cy="276999"/>
            </a:xfrm>
            <a:prstGeom prst="rect">
              <a:avLst/>
            </a:prstGeom>
            <a:noFill/>
          </p:spPr>
          <p:txBody>
            <a:bodyPr wrap="square" rtlCol="0">
              <a:spAutoFit/>
            </a:bodyPr>
            <a:lstStyle/>
            <a:p>
              <a:r>
                <a:rPr lang="en-US" sz="1200" i="1">
                  <a:solidFill>
                    <a:srgbClr val="0000FF"/>
                  </a:solidFill>
                  <a:hlinkClick r:id="rId14"/>
                </a:rPr>
                <a:t>閱讀</a:t>
              </a:r>
              <a:endParaRPr lang="en-US" sz="1200" i="1">
                <a:solidFill>
                  <a:srgbClr val="0000FF"/>
                </a:solidFill>
              </a:endParaRPr>
            </a:p>
          </p:txBody>
        </p:sp>
      </p:grpSp>
    </p:spTree>
    <p:extLst>
      <p:ext uri="{BB962C8B-B14F-4D97-AF65-F5344CB8AC3E}">
        <p14:creationId xmlns:p14="http://schemas.microsoft.com/office/powerpoint/2010/main" val="116680444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教育：應用</a:t>
            </a:r>
          </a:p>
        </p:txBody>
      </p:sp>
      <p:sp>
        <p:nvSpPr>
          <p:cNvPr id="8" name="TextBox 7">
            <a:extLst>
              <a:ext uri="{FF2B5EF4-FFF2-40B4-BE49-F238E27FC236}">
                <a16:creationId xmlns:a16="http://schemas.microsoft.com/office/drawing/2014/main" id="{FBBAB776-4F65-079E-6335-1B359F1C2EF2}"/>
              </a:ext>
            </a:extLst>
          </p:cNvPr>
          <p:cNvSpPr txBox="1"/>
          <p:nvPr/>
        </p:nvSpPr>
        <p:spPr>
          <a:xfrm>
            <a:off x="3780030" y="1660597"/>
            <a:ext cx="4572000" cy="461665"/>
          </a:xfrm>
          <a:prstGeom prst="rect">
            <a:avLst/>
          </a:prstGeom>
          <a:noFill/>
        </p:spPr>
        <p:txBody>
          <a:bodyPr wrap="square">
            <a:spAutoFit/>
          </a:bodyPr>
          <a:lstStyle/>
          <a:p>
            <a:r>
              <a:rPr lang="zh-TW" altLang="en-US" sz="2400" b="1" dirty="0">
                <a:latin typeface="標楷體" panose="03000509000000000000" pitchFamily="65" charset="-120"/>
                <a:ea typeface="標楷體" panose="03000509000000000000" pitchFamily="65" charset="-120"/>
              </a:rPr>
              <a:t>即</a:t>
            </a:r>
            <a:r>
              <a:rPr lang="en-US" altLang="zh-TW" sz="2400" b="1" i="0" dirty="0" err="1">
                <a:effectLst/>
                <a:latin typeface="標楷體" panose="03000509000000000000" pitchFamily="65" charset="-120"/>
                <a:ea typeface="標楷體" panose="03000509000000000000" pitchFamily="65" charset="-120"/>
              </a:rPr>
              <a:t>時嫌疑人追蹤</a:t>
            </a:r>
            <a:endParaRPr lang="en-US" dirty="0"/>
          </a:p>
        </p:txBody>
      </p:sp>
      <p:sp>
        <p:nvSpPr>
          <p:cNvPr id="12" name="TextBox 11">
            <a:extLst>
              <a:ext uri="{FF2B5EF4-FFF2-40B4-BE49-F238E27FC236}">
                <a16:creationId xmlns:a16="http://schemas.microsoft.com/office/drawing/2014/main" id="{F53F4863-0DA7-2D22-AB2C-86A6EB62A94E}"/>
              </a:ext>
            </a:extLst>
          </p:cNvPr>
          <p:cNvSpPr txBox="1"/>
          <p:nvPr/>
        </p:nvSpPr>
        <p:spPr>
          <a:xfrm>
            <a:off x="3776628" y="2478332"/>
            <a:ext cx="5192274" cy="584775"/>
          </a:xfrm>
          <a:prstGeom prst="rect">
            <a:avLst/>
          </a:prstGeom>
          <a:noFill/>
        </p:spPr>
        <p:txBody>
          <a:bodyPr wrap="square">
            <a:spAutoFit/>
          </a:bodyPr>
          <a:lstStyle/>
          <a:p>
            <a:r>
              <a:rPr lang="zh-TW" altLang="en-US" sz="1600" dirty="0">
                <a:latin typeface="標楷體" panose="03000509000000000000" pitchFamily="65" charset="-120"/>
                <a:ea typeface="標楷體" panose="03000509000000000000" pitchFamily="65" charset="-120"/>
              </a:rPr>
              <a:t>透過影像管理系統中的透明疊加按鈕在不同影像頻道間切換，無縫追蹤嫌疑人。</a:t>
            </a:r>
          </a:p>
        </p:txBody>
      </p:sp>
      <p:sp>
        <p:nvSpPr>
          <p:cNvPr id="13" name="TextBox 12">
            <a:extLst>
              <a:ext uri="{FF2B5EF4-FFF2-40B4-BE49-F238E27FC236}">
                <a16:creationId xmlns:a16="http://schemas.microsoft.com/office/drawing/2014/main" id="{20ED597C-FC3B-5D45-BC71-559832266FEC}"/>
              </a:ext>
            </a:extLst>
          </p:cNvPr>
          <p:cNvSpPr txBox="1"/>
          <p:nvPr/>
        </p:nvSpPr>
        <p:spPr>
          <a:xfrm>
            <a:off x="179512" y="3995005"/>
            <a:ext cx="9007772" cy="830997"/>
          </a:xfrm>
          <a:prstGeom prst="rect">
            <a:avLst/>
          </a:prstGeom>
          <a:noFill/>
        </p:spPr>
        <p:txBody>
          <a:bodyPr wrap="square">
            <a:spAutoFit/>
          </a:bodyPr>
          <a:lstStyle/>
          <a:p>
            <a:r>
              <a:rPr lang="zh-TW" altLang="en-US" sz="1600" dirty="0">
                <a:latin typeface="標楷體" panose="03000509000000000000" pitchFamily="65" charset="-120"/>
                <a:ea typeface="標楷體" panose="03000509000000000000" pitchFamily="65" charset="-120"/>
              </a:rPr>
              <a:t>透過視訊管理系統介面追蹤嫌疑人，利用便捷的功能，只需在視訊上點擊一次即可切換視角，並打開嫌疑人移動方向的下一個區域視角。此方法適用於實時觀看和回放。透過這種方式，可以即時掌握嫌疑人的動向，並迅速派遣人員處理情況。</a:t>
            </a:r>
          </a:p>
        </p:txBody>
      </p:sp>
      <p:sp>
        <p:nvSpPr>
          <p:cNvPr id="2" name="TextBox 1">
            <a:extLst>
              <a:ext uri="{FF2B5EF4-FFF2-40B4-BE49-F238E27FC236}">
                <a16:creationId xmlns:a16="http://schemas.microsoft.com/office/drawing/2014/main" id="{7FDBAC82-1375-FEDA-303C-F3357C49D712}"/>
              </a:ext>
            </a:extLst>
          </p:cNvPr>
          <p:cNvSpPr txBox="1"/>
          <p:nvPr/>
        </p:nvSpPr>
        <p:spPr>
          <a:xfrm>
            <a:off x="179512" y="5085472"/>
            <a:ext cx="9007772" cy="584775"/>
          </a:xfrm>
          <a:prstGeom prst="rect">
            <a:avLst/>
          </a:prstGeom>
          <a:noFill/>
        </p:spPr>
        <p:txBody>
          <a:bodyPr wrap="square">
            <a:spAutoFit/>
          </a:bodyPr>
          <a:lstStyle/>
          <a:p>
            <a:pPr algn="l"/>
            <a:endParaRPr lang="en-US" sz="1600" dirty="0">
              <a:solidFill>
                <a:srgbClr val="535353"/>
              </a:solidFill>
              <a:latin typeface="Open Sans" panose="020B0606030504020204" pitchFamily="34" charset="0"/>
            </a:endParaRPr>
          </a:p>
          <a:p>
            <a:pPr algn="l"/>
            <a:r>
              <a:rPr lang="en-US" sz="1600" b="0" i="0" dirty="0">
                <a:effectLst/>
                <a:latin typeface="Times New Roman" panose="02020603050405020304" pitchFamily="18" charset="0"/>
                <a:ea typeface="標楷體" panose="03000509000000000000" pitchFamily="65" charset="-120"/>
                <a:cs typeface="Times New Roman" panose="02020603050405020304" pitchFamily="18" charset="0"/>
              </a:rPr>
              <a:t>這是基於 ACTi 的 NVR 3 和 CMS 2獨特的視覺追蹤功能。</a:t>
            </a:r>
          </a:p>
        </p:txBody>
      </p:sp>
      <p:sp>
        <p:nvSpPr>
          <p:cNvPr id="4" name="Rectangle 3">
            <a:extLst>
              <a:ext uri="{FF2B5EF4-FFF2-40B4-BE49-F238E27FC236}">
                <a16:creationId xmlns:a16="http://schemas.microsoft.com/office/drawing/2014/main" id="{F8990411-D8DA-EF9A-BC71-EFD786F79530}"/>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A2302945-B1B0-5E1D-2137-92EA4FB22EB1}"/>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解決方案</a:t>
            </a:r>
          </a:p>
        </p:txBody>
      </p:sp>
      <p:grpSp>
        <p:nvGrpSpPr>
          <p:cNvPr id="6" name="Group 5">
            <a:extLst>
              <a:ext uri="{FF2B5EF4-FFF2-40B4-BE49-F238E27FC236}">
                <a16:creationId xmlns:a16="http://schemas.microsoft.com/office/drawing/2014/main" id="{F1390C0F-792D-E2F2-C5FE-D0DDEC9E0D49}"/>
              </a:ext>
            </a:extLst>
          </p:cNvPr>
          <p:cNvGrpSpPr/>
          <p:nvPr/>
        </p:nvGrpSpPr>
        <p:grpSpPr>
          <a:xfrm>
            <a:off x="228988" y="6093296"/>
            <a:ext cx="1901340" cy="581025"/>
            <a:chOff x="228988" y="6093296"/>
            <a:chExt cx="1901340" cy="581025"/>
          </a:xfrm>
        </p:grpSpPr>
        <p:pic>
          <p:nvPicPr>
            <p:cNvPr id="7" name="Picture 6">
              <a:extLst>
                <a:ext uri="{FF2B5EF4-FFF2-40B4-BE49-F238E27FC236}">
                  <a16:creationId xmlns:a16="http://schemas.microsoft.com/office/drawing/2014/main" id="{F52E4C18-3ACB-7B48-2E92-AFCEDD94DE65}"/>
                </a:ext>
              </a:extLst>
            </p:cNvPr>
            <p:cNvPicPr>
              <a:picLocks noChangeAspect="1"/>
            </p:cNvPicPr>
            <p:nvPr/>
          </p:nvPicPr>
          <p:blipFill>
            <a:blip r:embed="rId3"/>
            <a:stretch>
              <a:fillRect/>
            </a:stretch>
          </p:blipFill>
          <p:spPr>
            <a:xfrm>
              <a:off x="228988" y="6093296"/>
              <a:ext cx="1819275" cy="581025"/>
            </a:xfrm>
            <a:prstGeom prst="rect">
              <a:avLst/>
            </a:prstGeom>
          </p:spPr>
        </p:pic>
        <p:sp>
          <p:nvSpPr>
            <p:cNvPr id="9" name="TextBox 8">
              <a:hlinkClick r:id="rId4"/>
              <a:extLst>
                <a:ext uri="{FF2B5EF4-FFF2-40B4-BE49-F238E27FC236}">
                  <a16:creationId xmlns:a16="http://schemas.microsoft.com/office/drawing/2014/main" id="{46456697-B05A-BAB9-96A5-601275BB31BC}"/>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閱讀</a:t>
              </a:r>
            </a:p>
          </p:txBody>
        </p:sp>
      </p:grpSp>
      <p:grpSp>
        <p:nvGrpSpPr>
          <p:cNvPr id="10" name="Group 9">
            <a:extLst>
              <a:ext uri="{FF2B5EF4-FFF2-40B4-BE49-F238E27FC236}">
                <a16:creationId xmlns:a16="http://schemas.microsoft.com/office/drawing/2014/main" id="{2A889F36-3627-6608-7DB2-4590CBB9CAE5}"/>
              </a:ext>
            </a:extLst>
          </p:cNvPr>
          <p:cNvGrpSpPr/>
          <p:nvPr/>
        </p:nvGrpSpPr>
        <p:grpSpPr>
          <a:xfrm>
            <a:off x="2162445" y="6055196"/>
            <a:ext cx="1704857" cy="625400"/>
            <a:chOff x="2162445" y="6055196"/>
            <a:chExt cx="1704857" cy="625400"/>
          </a:xfrm>
        </p:grpSpPr>
        <p:pic>
          <p:nvPicPr>
            <p:cNvPr id="11" name="Picture 10">
              <a:extLst>
                <a:ext uri="{FF2B5EF4-FFF2-40B4-BE49-F238E27FC236}">
                  <a16:creationId xmlns:a16="http://schemas.microsoft.com/office/drawing/2014/main" id="{0D63B255-147D-080D-4A80-4374BE40BBB8}"/>
                </a:ext>
              </a:extLst>
            </p:cNvPr>
            <p:cNvPicPr>
              <a:picLocks noChangeAspect="1"/>
            </p:cNvPicPr>
            <p:nvPr/>
          </p:nvPicPr>
          <p:blipFill>
            <a:blip r:embed="rId5"/>
            <a:stretch>
              <a:fillRect/>
            </a:stretch>
          </p:blipFill>
          <p:spPr>
            <a:xfrm>
              <a:off x="2162445" y="6055196"/>
              <a:ext cx="1590675" cy="619125"/>
            </a:xfrm>
            <a:prstGeom prst="rect">
              <a:avLst/>
            </a:prstGeom>
          </p:spPr>
        </p:pic>
        <p:sp>
          <p:nvSpPr>
            <p:cNvPr id="14" name="TextBox 13">
              <a:extLst>
                <a:ext uri="{FF2B5EF4-FFF2-40B4-BE49-F238E27FC236}">
                  <a16:creationId xmlns:a16="http://schemas.microsoft.com/office/drawing/2014/main" id="{C95F7AB7-7ABE-029E-6E15-4086D7C80BE3}"/>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6"/>
                </a:rPr>
                <a:t>閱讀</a:t>
              </a:r>
              <a:endParaRPr lang="en-US" sz="1200" i="1">
                <a:solidFill>
                  <a:srgbClr val="0000FF"/>
                </a:solidFill>
              </a:endParaRPr>
            </a:p>
          </p:txBody>
        </p:sp>
      </p:grpSp>
      <p:grpSp>
        <p:nvGrpSpPr>
          <p:cNvPr id="19" name="Group 18">
            <a:extLst>
              <a:ext uri="{FF2B5EF4-FFF2-40B4-BE49-F238E27FC236}">
                <a16:creationId xmlns:a16="http://schemas.microsoft.com/office/drawing/2014/main" id="{616B749C-083A-973A-E32C-926B1A3878D4}"/>
              </a:ext>
            </a:extLst>
          </p:cNvPr>
          <p:cNvGrpSpPr/>
          <p:nvPr/>
        </p:nvGrpSpPr>
        <p:grpSpPr>
          <a:xfrm>
            <a:off x="3884029" y="6102821"/>
            <a:ext cx="1606065" cy="573257"/>
            <a:chOff x="3884029" y="6102821"/>
            <a:chExt cx="1606065" cy="573257"/>
          </a:xfrm>
        </p:grpSpPr>
        <p:pic>
          <p:nvPicPr>
            <p:cNvPr id="21" name="Picture 20">
              <a:extLst>
                <a:ext uri="{FF2B5EF4-FFF2-40B4-BE49-F238E27FC236}">
                  <a16:creationId xmlns:a16="http://schemas.microsoft.com/office/drawing/2014/main" id="{44BBA257-4012-DB4D-B7FC-95EBA82A4D60}"/>
                </a:ext>
              </a:extLst>
            </p:cNvPr>
            <p:cNvPicPr>
              <a:picLocks noChangeAspect="1"/>
            </p:cNvPicPr>
            <p:nvPr/>
          </p:nvPicPr>
          <p:blipFill>
            <a:blip r:embed="rId7"/>
            <a:stretch>
              <a:fillRect/>
            </a:stretch>
          </p:blipFill>
          <p:spPr>
            <a:xfrm>
              <a:off x="3884029" y="6102821"/>
              <a:ext cx="1485900" cy="571500"/>
            </a:xfrm>
            <a:prstGeom prst="rect">
              <a:avLst/>
            </a:prstGeom>
          </p:spPr>
        </p:pic>
        <p:sp>
          <p:nvSpPr>
            <p:cNvPr id="23" name="TextBox 22">
              <a:extLst>
                <a:ext uri="{FF2B5EF4-FFF2-40B4-BE49-F238E27FC236}">
                  <a16:creationId xmlns:a16="http://schemas.microsoft.com/office/drawing/2014/main" id="{60EEA76E-90DB-2D6C-D01F-E7824EB15F26}"/>
                </a:ext>
              </a:extLst>
            </p:cNvPr>
            <p:cNvSpPr txBox="1"/>
            <p:nvPr/>
          </p:nvSpPr>
          <p:spPr>
            <a:xfrm>
              <a:off x="4930163" y="6399079"/>
              <a:ext cx="559931" cy="276999"/>
            </a:xfrm>
            <a:prstGeom prst="rect">
              <a:avLst/>
            </a:prstGeom>
            <a:noFill/>
          </p:spPr>
          <p:txBody>
            <a:bodyPr wrap="square" rtlCol="0">
              <a:spAutoFit/>
            </a:bodyPr>
            <a:lstStyle/>
            <a:p>
              <a:r>
                <a:rPr lang="en-US" sz="1200" i="1">
                  <a:solidFill>
                    <a:srgbClr val="0000FF"/>
                  </a:solidFill>
                  <a:hlinkClick r:id="rId8"/>
                </a:rPr>
                <a:t>閱讀</a:t>
              </a:r>
              <a:endParaRPr lang="en-US" sz="1200" i="1">
                <a:solidFill>
                  <a:srgbClr val="0000FF"/>
                </a:solidFill>
              </a:endParaRPr>
            </a:p>
          </p:txBody>
        </p:sp>
      </p:grpSp>
      <p:pic>
        <p:nvPicPr>
          <p:cNvPr id="15" name="Picture 14" descr="A person running in a parking lot with a person pointing at him  Description automatically generated">
            <a:extLst>
              <a:ext uri="{FF2B5EF4-FFF2-40B4-BE49-F238E27FC236}">
                <a16:creationId xmlns:a16="http://schemas.microsoft.com/office/drawing/2014/main" id="{095D3F7B-EF3D-0433-27D2-CC3219560CB6}"/>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92249" y="1698944"/>
            <a:ext cx="3384806" cy="2272485"/>
          </a:xfrm>
          <a:prstGeom prst="rect">
            <a:avLst/>
          </a:prstGeom>
        </p:spPr>
      </p:pic>
    </p:spTree>
    <p:extLst>
      <p:ext uri="{BB962C8B-B14F-4D97-AF65-F5344CB8AC3E}">
        <p14:creationId xmlns:p14="http://schemas.microsoft.com/office/powerpoint/2010/main" val="152196633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 name="Picture 22">
            <a:extLst>
              <a:ext uri="{FF2B5EF4-FFF2-40B4-BE49-F238E27FC236}">
                <a16:creationId xmlns:a16="http://schemas.microsoft.com/office/drawing/2014/main" id="{87334A66-2EC8-C6B6-9AA8-3095C5788CF3}"/>
              </a:ext>
            </a:extLst>
          </p:cNvPr>
          <p:cNvPicPr>
            <a:picLocks noChangeAspect="1"/>
          </p:cNvPicPr>
          <p:nvPr/>
        </p:nvPicPr>
        <p:blipFill>
          <a:blip r:embed="rId3"/>
          <a:stretch>
            <a:fillRect/>
          </a:stretch>
        </p:blipFill>
        <p:spPr>
          <a:xfrm>
            <a:off x="251519" y="1611956"/>
            <a:ext cx="3809999" cy="2358433"/>
          </a:xfrm>
          <a:prstGeom prst="rect">
            <a:avLst/>
          </a:prstGeom>
        </p:spPr>
      </p:pic>
      <p:sp>
        <p:nvSpPr>
          <p:cNvPr id="16" name="Rectangle 15">
            <a:extLst>
              <a:ext uri="{FF2B5EF4-FFF2-40B4-BE49-F238E27FC236}">
                <a16:creationId xmlns:a16="http://schemas.microsoft.com/office/drawing/2014/main" id="{86133CC3-BD3B-9350-F6BF-99DFC7FC2C79}"/>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教育：應用</a:t>
            </a:r>
          </a:p>
        </p:txBody>
      </p:sp>
      <p:sp>
        <p:nvSpPr>
          <p:cNvPr id="8" name="TextBox 7">
            <a:extLst>
              <a:ext uri="{FF2B5EF4-FFF2-40B4-BE49-F238E27FC236}">
                <a16:creationId xmlns:a16="http://schemas.microsoft.com/office/drawing/2014/main" id="{FBBAB776-4F65-079E-6335-1B359F1C2EF2}"/>
              </a:ext>
            </a:extLst>
          </p:cNvPr>
          <p:cNvSpPr txBox="1"/>
          <p:nvPr/>
        </p:nvSpPr>
        <p:spPr>
          <a:xfrm>
            <a:off x="4139952" y="1611957"/>
            <a:ext cx="4572000" cy="1015663"/>
          </a:xfrm>
          <a:prstGeom prst="rect">
            <a:avLst/>
          </a:prstGeom>
          <a:noFill/>
        </p:spPr>
        <p:txBody>
          <a:bodyPr wrap="square">
            <a:spAutoFit/>
          </a:bodyPr>
          <a:lstStyle/>
          <a:p>
            <a:r>
              <a:rPr lang="zh-TW" altLang="en-US" sz="2400" b="1" dirty="0">
                <a:latin typeface="標楷體" panose="03000509000000000000" pitchFamily="65" charset="-120"/>
                <a:ea typeface="標楷體" panose="03000509000000000000" pitchFamily="65" charset="-120"/>
              </a:rPr>
              <a:t>車輛進入管控</a:t>
            </a:r>
            <a:endParaRPr lang="en-US" altLang="zh-TW" sz="2400" b="1" dirty="0">
              <a:latin typeface="標楷體" panose="03000509000000000000" pitchFamily="65" charset="-120"/>
              <a:ea typeface="標楷體" panose="03000509000000000000" pitchFamily="65" charset="-120"/>
            </a:endParaRPr>
          </a:p>
          <a:p>
            <a:br>
              <a:rPr lang="en-US" b="0" i="0" dirty="0">
                <a:solidFill>
                  <a:srgbClr val="FFFFFF"/>
                </a:solidFill>
                <a:effectLst/>
                <a:latin typeface="Open Sans" panose="020B0606030504020204" pitchFamily="34" charset="0"/>
              </a:rPr>
            </a:br>
            <a:endParaRPr lang="en-US" dirty="0"/>
          </a:p>
        </p:txBody>
      </p:sp>
      <p:sp>
        <p:nvSpPr>
          <p:cNvPr id="12" name="TextBox 11">
            <a:extLst>
              <a:ext uri="{FF2B5EF4-FFF2-40B4-BE49-F238E27FC236}">
                <a16:creationId xmlns:a16="http://schemas.microsoft.com/office/drawing/2014/main" id="{F53F4863-0DA7-2D22-AB2C-86A6EB62A94E}"/>
              </a:ext>
            </a:extLst>
          </p:cNvPr>
          <p:cNvSpPr txBox="1"/>
          <p:nvPr/>
        </p:nvSpPr>
        <p:spPr>
          <a:xfrm>
            <a:off x="4136550" y="2429692"/>
            <a:ext cx="4755929" cy="338554"/>
          </a:xfrm>
          <a:prstGeom prst="rect">
            <a:avLst/>
          </a:prstGeom>
          <a:noFill/>
        </p:spPr>
        <p:txBody>
          <a:bodyPr wrap="square">
            <a:spAutoFit/>
          </a:bodyPr>
          <a:lstStyle/>
          <a:p>
            <a:r>
              <a:rPr lang="zh-TW" altLang="en-US" sz="1600" dirty="0">
                <a:latin typeface="標楷體" panose="03000509000000000000" pitchFamily="65" charset="-120"/>
                <a:ea typeface="標楷體" panose="03000509000000000000" pitchFamily="65" charset="-120"/>
              </a:rPr>
              <a:t>使用</a:t>
            </a:r>
            <a:r>
              <a:rPr lang="en-US" altLang="zh-TW" sz="1600" dirty="0">
                <a:latin typeface="標楷體" panose="03000509000000000000" pitchFamily="65" charset="-120"/>
                <a:ea typeface="標楷體" panose="03000509000000000000" pitchFamily="65" charset="-120"/>
              </a:rPr>
              <a:t>ALPR</a:t>
            </a:r>
            <a:r>
              <a:rPr lang="zh-TW" altLang="en-US" sz="1600" dirty="0">
                <a:latin typeface="標楷體" panose="03000509000000000000" pitchFamily="65" charset="-120"/>
                <a:ea typeface="標楷體" panose="03000509000000000000" pitchFamily="65" charset="-120"/>
              </a:rPr>
              <a:t>技術於閘口進行車輛管理。</a:t>
            </a:r>
          </a:p>
        </p:txBody>
      </p:sp>
      <p:sp>
        <p:nvSpPr>
          <p:cNvPr id="13" name="TextBox 12">
            <a:extLst>
              <a:ext uri="{FF2B5EF4-FFF2-40B4-BE49-F238E27FC236}">
                <a16:creationId xmlns:a16="http://schemas.microsoft.com/office/drawing/2014/main" id="{20ED597C-FC3B-5D45-BC71-559832266FEC}"/>
              </a:ext>
            </a:extLst>
          </p:cNvPr>
          <p:cNvSpPr txBox="1"/>
          <p:nvPr/>
        </p:nvSpPr>
        <p:spPr>
          <a:xfrm>
            <a:off x="244748" y="3995005"/>
            <a:ext cx="8379765" cy="1569660"/>
          </a:xfrm>
          <a:prstGeom prst="rect">
            <a:avLst/>
          </a:prstGeom>
          <a:noFill/>
        </p:spPr>
        <p:txBody>
          <a:bodyPr wrap="square">
            <a:spAutoFit/>
          </a:bodyPr>
          <a:lstStyle/>
          <a:p>
            <a:pPr algn="l"/>
            <a:r>
              <a:rPr lang="zh-TW" altLang="en-US" sz="1600" dirty="0">
                <a:latin typeface="標楷體" panose="03000509000000000000" pitchFamily="65" charset="-120"/>
                <a:ea typeface="標楷體" panose="03000509000000000000" pitchFamily="65" charset="-120"/>
              </a:rPr>
              <a:t>除了需要最高安全等級的設施，大部分場所可以利用自動門禁控制系統，無需門衛隨時駐守。只有授權的車輛才能進入場內。此外，系統還能設定黑名單，一旦黑名單中的車輛出現，會立即通知安保人員。</a:t>
            </a:r>
            <a:endParaRPr lang="en-US" altLang="zh-TW" sz="1600" dirty="0">
              <a:latin typeface="標楷體" panose="03000509000000000000" pitchFamily="65" charset="-120"/>
              <a:ea typeface="標楷體" panose="03000509000000000000" pitchFamily="65" charset="-120"/>
            </a:endParaRPr>
          </a:p>
          <a:p>
            <a:pPr algn="l"/>
            <a:endParaRPr lang="en-US" altLang="zh-TW" sz="1600" dirty="0">
              <a:latin typeface="標楷體" panose="03000509000000000000" pitchFamily="65" charset="-120"/>
              <a:ea typeface="標楷體" panose="03000509000000000000" pitchFamily="65" charset="-120"/>
            </a:endParaRPr>
          </a:p>
          <a:p>
            <a:pPr algn="l"/>
            <a:endParaRPr lang="en-US" altLang="zh-TW" sz="1600" dirty="0">
              <a:latin typeface="標楷體" panose="03000509000000000000" pitchFamily="65" charset="-120"/>
              <a:ea typeface="標楷體" panose="03000509000000000000" pitchFamily="65" charset="-120"/>
            </a:endParaRPr>
          </a:p>
          <a:p>
            <a:pPr algn="l"/>
            <a:r>
              <a:rPr lang="en-US" sz="1600" b="0" i="0" dirty="0" err="1">
                <a:effectLst/>
                <a:latin typeface="標楷體" panose="03000509000000000000" pitchFamily="65" charset="-120"/>
                <a:ea typeface="標楷體" panose="03000509000000000000" pitchFamily="65" charset="-120"/>
              </a:rPr>
              <a:t>這是基於</a:t>
            </a:r>
            <a:r>
              <a:rPr lang="en-US" sz="1600" b="0" i="0" dirty="0">
                <a:effectLst/>
                <a:latin typeface="標楷體" panose="03000509000000000000" pitchFamily="65" charset="-120"/>
                <a:ea typeface="標楷體" panose="03000509000000000000" pitchFamily="65" charset="-120"/>
              </a:rPr>
              <a:t> ACTi 攝影機內的</a:t>
            </a:r>
            <a:r>
              <a:rPr lang="en-US" sz="1600" b="1" i="0" dirty="0">
                <a:effectLst/>
                <a:latin typeface="標楷體" panose="03000509000000000000" pitchFamily="65" charset="-120"/>
                <a:ea typeface="標楷體" panose="03000509000000000000" pitchFamily="65" charset="-120"/>
              </a:rPr>
              <a:t>ALPR</a:t>
            </a:r>
            <a:r>
              <a:rPr lang="en-US" sz="1600" b="0" i="0" dirty="0">
                <a:effectLst/>
                <a:latin typeface="標楷體" panose="03000509000000000000" pitchFamily="65" charset="-120"/>
                <a:ea typeface="標楷體" panose="03000509000000000000" pitchFamily="65" charset="-120"/>
              </a:rPr>
              <a:t>分析。 </a:t>
            </a:r>
            <a:r>
              <a:rPr lang="en-US" sz="1600" b="0" i="0" dirty="0">
                <a:solidFill>
                  <a:schemeClr val="tx2">
                    <a:lumMod val="60000"/>
                    <a:lumOff val="40000"/>
                  </a:schemeClr>
                </a:solidFill>
                <a:effectLst/>
                <a:latin typeface="Open Sans" panose="020B0606030504020204" pitchFamily="34" charset="0"/>
                <a:hlinkClick r:id="rId4" action="ppaction://hlinksldjump"/>
              </a:rPr>
              <a:t>閱讀更多</a:t>
            </a:r>
            <a:r>
              <a:rPr lang="en-US" sz="1600" b="0" i="0" dirty="0">
                <a:solidFill>
                  <a:srgbClr val="535353"/>
                </a:solidFill>
                <a:effectLst/>
                <a:latin typeface="Open Sans" panose="020B0606030504020204" pitchFamily="34" charset="0"/>
              </a:rPr>
              <a:t>。</a:t>
            </a:r>
          </a:p>
        </p:txBody>
      </p:sp>
      <p:sp>
        <p:nvSpPr>
          <p:cNvPr id="17" name="TextBox 16">
            <a:extLst>
              <a:ext uri="{FF2B5EF4-FFF2-40B4-BE49-F238E27FC236}">
                <a16:creationId xmlns:a16="http://schemas.microsoft.com/office/drawing/2014/main" id="{C4FDA1F0-3EC4-9FFA-CD6C-A341C264D743}"/>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解決方案</a:t>
            </a:r>
          </a:p>
        </p:txBody>
      </p:sp>
      <p:pic>
        <p:nvPicPr>
          <p:cNvPr id="28" name="Picture 27">
            <a:extLst>
              <a:ext uri="{FF2B5EF4-FFF2-40B4-BE49-F238E27FC236}">
                <a16:creationId xmlns:a16="http://schemas.microsoft.com/office/drawing/2014/main" id="{8CC39630-226B-1B46-1EC9-E3A0BBCD816C}"/>
              </a:ext>
            </a:extLst>
          </p:cNvPr>
          <p:cNvPicPr>
            <a:picLocks noChangeAspect="1"/>
          </p:cNvPicPr>
          <p:nvPr/>
        </p:nvPicPr>
        <p:blipFill>
          <a:blip r:embed="rId5"/>
          <a:stretch>
            <a:fillRect/>
          </a:stretch>
        </p:blipFill>
        <p:spPr>
          <a:xfrm>
            <a:off x="190079" y="6052382"/>
            <a:ext cx="1824307" cy="577697"/>
          </a:xfrm>
          <a:prstGeom prst="rect">
            <a:avLst/>
          </a:prstGeom>
        </p:spPr>
      </p:pic>
      <p:sp>
        <p:nvSpPr>
          <p:cNvPr id="2" name="TextBox 1">
            <a:hlinkClick r:id="rId6"/>
            <a:extLst>
              <a:ext uri="{FF2B5EF4-FFF2-40B4-BE49-F238E27FC236}">
                <a16:creationId xmlns:a16="http://schemas.microsoft.com/office/drawing/2014/main" id="{43AF805E-25E6-1177-E849-B3D6160D6ED8}"/>
              </a:ext>
            </a:extLst>
          </p:cNvPr>
          <p:cNvSpPr txBox="1"/>
          <p:nvPr/>
        </p:nvSpPr>
        <p:spPr>
          <a:xfrm>
            <a:off x="1454455" y="6374882"/>
            <a:ext cx="559931" cy="276999"/>
          </a:xfrm>
          <a:prstGeom prst="rect">
            <a:avLst/>
          </a:prstGeom>
          <a:noFill/>
        </p:spPr>
        <p:txBody>
          <a:bodyPr wrap="square" rtlCol="0">
            <a:spAutoFit/>
          </a:bodyPr>
          <a:lstStyle/>
          <a:p>
            <a:r>
              <a:rPr lang="en-US" sz="1200" i="1" dirty="0">
                <a:solidFill>
                  <a:srgbClr val="0000FF"/>
                </a:solidFill>
                <a:hlinkClick r:id="rId6"/>
              </a:rPr>
              <a:t>閱讀</a:t>
            </a:r>
            <a:endParaRPr lang="en-US" sz="1200" i="1" dirty="0">
              <a:solidFill>
                <a:srgbClr val="0000FF"/>
              </a:solidFill>
            </a:endParaRPr>
          </a:p>
        </p:txBody>
      </p:sp>
    </p:spTree>
    <p:extLst>
      <p:ext uri="{BB962C8B-B14F-4D97-AF65-F5344CB8AC3E}">
        <p14:creationId xmlns:p14="http://schemas.microsoft.com/office/powerpoint/2010/main" val="368673071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教育：應用</a:t>
            </a:r>
          </a:p>
        </p:txBody>
      </p:sp>
      <p:sp>
        <p:nvSpPr>
          <p:cNvPr id="8" name="TextBox 7">
            <a:extLst>
              <a:ext uri="{FF2B5EF4-FFF2-40B4-BE49-F238E27FC236}">
                <a16:creationId xmlns:a16="http://schemas.microsoft.com/office/drawing/2014/main" id="{FBBAB776-4F65-079E-6335-1B359F1C2EF2}"/>
              </a:ext>
            </a:extLst>
          </p:cNvPr>
          <p:cNvSpPr txBox="1"/>
          <p:nvPr/>
        </p:nvSpPr>
        <p:spPr>
          <a:xfrm>
            <a:off x="3753120" y="1626144"/>
            <a:ext cx="4572000" cy="461665"/>
          </a:xfrm>
          <a:prstGeom prst="rect">
            <a:avLst/>
          </a:prstGeom>
          <a:noFill/>
        </p:spPr>
        <p:txBody>
          <a:bodyPr wrap="square">
            <a:spAutoFit/>
          </a:bodyPr>
          <a:lstStyle/>
          <a:p>
            <a:r>
              <a:rPr lang="en-US" altLang="zh-TW" sz="2400" b="1" i="0" dirty="0" err="1">
                <a:effectLst/>
                <a:latin typeface="標楷體" panose="03000509000000000000" pitchFamily="65" charset="-120"/>
                <a:ea typeface="標楷體" panose="03000509000000000000" pitchFamily="65" charset="-120"/>
              </a:rPr>
              <a:t>對講服務</a:t>
            </a:r>
            <a:endParaRPr lang="en-US" dirty="0"/>
          </a:p>
        </p:txBody>
      </p:sp>
      <p:sp>
        <p:nvSpPr>
          <p:cNvPr id="12" name="TextBox 11">
            <a:extLst>
              <a:ext uri="{FF2B5EF4-FFF2-40B4-BE49-F238E27FC236}">
                <a16:creationId xmlns:a16="http://schemas.microsoft.com/office/drawing/2014/main" id="{F53F4863-0DA7-2D22-AB2C-86A6EB62A94E}"/>
              </a:ext>
            </a:extLst>
          </p:cNvPr>
          <p:cNvSpPr txBox="1"/>
          <p:nvPr/>
        </p:nvSpPr>
        <p:spPr>
          <a:xfrm>
            <a:off x="3764807" y="2340738"/>
            <a:ext cx="4755929" cy="338554"/>
          </a:xfrm>
          <a:prstGeom prst="rect">
            <a:avLst/>
          </a:prstGeom>
          <a:noFill/>
        </p:spPr>
        <p:txBody>
          <a:bodyPr wrap="square">
            <a:spAutoFit/>
          </a:bodyPr>
          <a:lstStyle/>
          <a:p>
            <a:r>
              <a:rPr lang="en-US" altLang="zh-TW" sz="1600" b="0" i="0" dirty="0" err="1">
                <a:effectLst/>
                <a:latin typeface="標楷體" panose="03000509000000000000" pitchFamily="65" charset="-120"/>
                <a:ea typeface="標楷體" panose="03000509000000000000" pitchFamily="65" charset="-120"/>
              </a:rPr>
              <a:t>通過本地語音通信系統與其他人互動</a:t>
            </a:r>
            <a:r>
              <a:rPr lang="en-US" altLang="zh-TW" sz="1600" b="0" i="0" dirty="0">
                <a:effectLst/>
                <a:latin typeface="標楷體" panose="03000509000000000000" pitchFamily="65" charset="-120"/>
                <a:ea typeface="標楷體" panose="03000509000000000000" pitchFamily="65" charset="-120"/>
              </a:rPr>
              <a:t>。</a:t>
            </a:r>
          </a:p>
        </p:txBody>
      </p:sp>
      <p:sp>
        <p:nvSpPr>
          <p:cNvPr id="13" name="TextBox 12">
            <a:extLst>
              <a:ext uri="{FF2B5EF4-FFF2-40B4-BE49-F238E27FC236}">
                <a16:creationId xmlns:a16="http://schemas.microsoft.com/office/drawing/2014/main" id="{20ED597C-FC3B-5D45-BC71-559832266FEC}"/>
              </a:ext>
            </a:extLst>
          </p:cNvPr>
          <p:cNvSpPr txBox="1"/>
          <p:nvPr/>
        </p:nvSpPr>
        <p:spPr>
          <a:xfrm>
            <a:off x="179512" y="3995005"/>
            <a:ext cx="9007772" cy="584775"/>
          </a:xfrm>
          <a:prstGeom prst="rect">
            <a:avLst/>
          </a:prstGeom>
          <a:noFill/>
        </p:spPr>
        <p:txBody>
          <a:bodyPr wrap="square">
            <a:spAutoFit/>
          </a:bodyPr>
          <a:lstStyle/>
          <a:p>
            <a:pPr algn="l"/>
            <a:r>
              <a:rPr lang="en-US" sz="1600" dirty="0">
                <a:latin typeface="標楷體" panose="03000509000000000000" pitchFamily="65" charset="-120"/>
                <a:ea typeface="標楷體" panose="03000509000000000000" pitchFamily="65" charset="-120"/>
              </a:rPr>
              <a:t>在教育機構的各個位置，如大門和入口、裝卸區、停車場等，將設置作為對講機的語音接入點。員工和訪客可以立即使用該功能與保安人員交談。</a:t>
            </a:r>
          </a:p>
        </p:txBody>
      </p:sp>
      <p:sp>
        <p:nvSpPr>
          <p:cNvPr id="2" name="TextBox 1">
            <a:extLst>
              <a:ext uri="{FF2B5EF4-FFF2-40B4-BE49-F238E27FC236}">
                <a16:creationId xmlns:a16="http://schemas.microsoft.com/office/drawing/2014/main" id="{7FDBAC82-1375-FEDA-303C-F3357C49D712}"/>
              </a:ext>
            </a:extLst>
          </p:cNvPr>
          <p:cNvSpPr txBox="1"/>
          <p:nvPr/>
        </p:nvSpPr>
        <p:spPr>
          <a:xfrm>
            <a:off x="179512" y="4715821"/>
            <a:ext cx="9007772" cy="584775"/>
          </a:xfrm>
          <a:prstGeom prst="rect">
            <a:avLst/>
          </a:prstGeom>
          <a:noFill/>
        </p:spPr>
        <p:txBody>
          <a:bodyPr wrap="square">
            <a:spAutoFit/>
          </a:bodyPr>
          <a:lstStyle/>
          <a:p>
            <a:pPr algn="l"/>
            <a:endParaRPr lang="en-US" sz="1600" dirty="0">
              <a:solidFill>
                <a:srgbClr val="535353"/>
              </a:solidFill>
              <a:latin typeface="Open Sans" panose="020B0606030504020204" pitchFamily="34" charset="0"/>
            </a:endParaRPr>
          </a:p>
          <a:p>
            <a:pPr algn="l"/>
            <a:r>
              <a:rPr lang="en-US" altLang="zh-TW" sz="1600" b="0" i="0" dirty="0" err="1">
                <a:effectLst/>
                <a:latin typeface="Times New Roman" panose="02020603050405020304" pitchFamily="18" charset="0"/>
                <a:ea typeface="標楷體" panose="03000509000000000000" pitchFamily="65" charset="-120"/>
                <a:cs typeface="Times New Roman" panose="02020603050405020304" pitchFamily="18" charset="0"/>
              </a:rPr>
              <a:t>這是基於</a:t>
            </a:r>
            <a:r>
              <a:rPr lang="en-US" altLang="zh-TW" sz="1600" b="1" i="0" dirty="0" err="1">
                <a:effectLst/>
                <a:latin typeface="Times New Roman" panose="02020603050405020304" pitchFamily="18" charset="0"/>
                <a:ea typeface="標楷體" panose="03000509000000000000" pitchFamily="65" charset="-120"/>
                <a:cs typeface="Times New Roman" panose="02020603050405020304" pitchFamily="18" charset="0"/>
              </a:rPr>
              <a:t>NVR</a:t>
            </a:r>
            <a:r>
              <a:rPr lang="en-US" altLang="zh-TW" sz="1600" b="1" i="0" dirty="0">
                <a:effectLst/>
                <a:latin typeface="Times New Roman" panose="02020603050405020304" pitchFamily="18" charset="0"/>
                <a:ea typeface="標楷體" panose="03000509000000000000" pitchFamily="65" charset="-120"/>
                <a:cs typeface="Times New Roman" panose="02020603050405020304" pitchFamily="18" charset="0"/>
              </a:rPr>
              <a:t> 3</a:t>
            </a:r>
            <a:r>
              <a:rPr lang="en-US" altLang="zh-TW" sz="1600" b="0" i="0" dirty="0">
                <a:effectLst/>
                <a:latin typeface="Times New Roman" panose="02020603050405020304" pitchFamily="18" charset="0"/>
                <a:ea typeface="標楷體" panose="03000509000000000000" pitchFamily="65" charset="-120"/>
                <a:cs typeface="Times New Roman" panose="02020603050405020304" pitchFamily="18" charset="0"/>
              </a:rPr>
              <a:t>或</a:t>
            </a:r>
            <a:r>
              <a:rPr lang="en-US" altLang="zh-TW" sz="1600" b="1" i="0" dirty="0">
                <a:effectLst/>
                <a:latin typeface="Times New Roman" panose="02020603050405020304" pitchFamily="18" charset="0"/>
                <a:ea typeface="標楷體" panose="03000509000000000000" pitchFamily="65" charset="-120"/>
                <a:cs typeface="Times New Roman" panose="02020603050405020304" pitchFamily="18" charset="0"/>
              </a:rPr>
              <a:t>CMS 2</a:t>
            </a:r>
            <a:r>
              <a:rPr lang="en-US" altLang="zh-TW" sz="1600" b="0" i="0" dirty="0">
                <a:effectLst/>
                <a:latin typeface="Times New Roman" panose="02020603050405020304" pitchFamily="18" charset="0"/>
                <a:ea typeface="標楷體" panose="03000509000000000000" pitchFamily="65" charset="-120"/>
                <a:cs typeface="Times New Roman" panose="02020603050405020304" pitchFamily="18" charset="0"/>
              </a:rPr>
              <a:t>以及對講設備，如</a:t>
            </a:r>
            <a:r>
              <a:rPr lang="en-US" altLang="zh-TW" sz="1600" b="1" i="0" dirty="0">
                <a:effectLst/>
                <a:latin typeface="Times New Roman" panose="02020603050405020304" pitchFamily="18" charset="0"/>
                <a:ea typeface="標楷體" panose="03000509000000000000" pitchFamily="65" charset="-120"/>
                <a:cs typeface="Times New Roman" panose="02020603050405020304" pitchFamily="18" charset="0"/>
              </a:rPr>
              <a:t>Q950</a:t>
            </a:r>
            <a:r>
              <a:rPr lang="en-US" altLang="zh-TW" sz="1600" b="0" i="0" dirty="0">
                <a:effectLst/>
                <a:latin typeface="Times New Roman" panose="02020603050405020304" pitchFamily="18" charset="0"/>
                <a:ea typeface="標楷體" panose="03000509000000000000" pitchFamily="65" charset="-120"/>
                <a:cs typeface="Times New Roman" panose="02020603050405020304" pitchFamily="18" charset="0"/>
              </a:rPr>
              <a:t>。</a:t>
            </a:r>
          </a:p>
        </p:txBody>
      </p:sp>
      <p:sp>
        <p:nvSpPr>
          <p:cNvPr id="4" name="Rectangle 3">
            <a:extLst>
              <a:ext uri="{FF2B5EF4-FFF2-40B4-BE49-F238E27FC236}">
                <a16:creationId xmlns:a16="http://schemas.microsoft.com/office/drawing/2014/main" id="{936E61F5-509E-DFBE-9BC5-FB4CED380DB3}"/>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9C14ABDC-CB22-E793-83D3-046F4C4E88C3}"/>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解決方案</a:t>
            </a:r>
          </a:p>
        </p:txBody>
      </p:sp>
      <p:grpSp>
        <p:nvGrpSpPr>
          <p:cNvPr id="6" name="Group 5">
            <a:extLst>
              <a:ext uri="{FF2B5EF4-FFF2-40B4-BE49-F238E27FC236}">
                <a16:creationId xmlns:a16="http://schemas.microsoft.com/office/drawing/2014/main" id="{D1AB7976-314A-B17E-4A17-3A68F8FC3233}"/>
              </a:ext>
            </a:extLst>
          </p:cNvPr>
          <p:cNvGrpSpPr/>
          <p:nvPr/>
        </p:nvGrpSpPr>
        <p:grpSpPr>
          <a:xfrm>
            <a:off x="228988" y="6093296"/>
            <a:ext cx="1901340" cy="581025"/>
            <a:chOff x="228988" y="6093296"/>
            <a:chExt cx="1901340" cy="581025"/>
          </a:xfrm>
        </p:grpSpPr>
        <p:pic>
          <p:nvPicPr>
            <p:cNvPr id="7" name="Picture 6">
              <a:extLst>
                <a:ext uri="{FF2B5EF4-FFF2-40B4-BE49-F238E27FC236}">
                  <a16:creationId xmlns:a16="http://schemas.microsoft.com/office/drawing/2014/main" id="{F97447C0-6294-0EA9-BEBF-4A706B2FCFD4}"/>
                </a:ext>
              </a:extLst>
            </p:cNvPr>
            <p:cNvPicPr>
              <a:picLocks noChangeAspect="1"/>
            </p:cNvPicPr>
            <p:nvPr/>
          </p:nvPicPr>
          <p:blipFill>
            <a:blip r:embed="rId3"/>
            <a:stretch>
              <a:fillRect/>
            </a:stretch>
          </p:blipFill>
          <p:spPr>
            <a:xfrm>
              <a:off x="228988" y="6093296"/>
              <a:ext cx="1819275" cy="581025"/>
            </a:xfrm>
            <a:prstGeom prst="rect">
              <a:avLst/>
            </a:prstGeom>
          </p:spPr>
        </p:pic>
        <p:sp>
          <p:nvSpPr>
            <p:cNvPr id="9" name="TextBox 8">
              <a:hlinkClick r:id="rId4"/>
              <a:extLst>
                <a:ext uri="{FF2B5EF4-FFF2-40B4-BE49-F238E27FC236}">
                  <a16:creationId xmlns:a16="http://schemas.microsoft.com/office/drawing/2014/main" id="{598B3B00-CA5D-15AF-B76F-CA3643EE02B1}"/>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閱讀</a:t>
              </a:r>
            </a:p>
          </p:txBody>
        </p:sp>
      </p:grpSp>
      <p:grpSp>
        <p:nvGrpSpPr>
          <p:cNvPr id="10" name="Group 9">
            <a:extLst>
              <a:ext uri="{FF2B5EF4-FFF2-40B4-BE49-F238E27FC236}">
                <a16:creationId xmlns:a16="http://schemas.microsoft.com/office/drawing/2014/main" id="{8BC3AAB3-FBFF-4692-479A-14338F582E47}"/>
              </a:ext>
            </a:extLst>
          </p:cNvPr>
          <p:cNvGrpSpPr/>
          <p:nvPr/>
        </p:nvGrpSpPr>
        <p:grpSpPr>
          <a:xfrm>
            <a:off x="2162445" y="6055196"/>
            <a:ext cx="1704857" cy="625400"/>
            <a:chOff x="2162445" y="6055196"/>
            <a:chExt cx="1704857" cy="625400"/>
          </a:xfrm>
        </p:grpSpPr>
        <p:pic>
          <p:nvPicPr>
            <p:cNvPr id="11" name="Picture 10">
              <a:extLst>
                <a:ext uri="{FF2B5EF4-FFF2-40B4-BE49-F238E27FC236}">
                  <a16:creationId xmlns:a16="http://schemas.microsoft.com/office/drawing/2014/main" id="{BB5D0970-CDFF-4A72-558A-13D950D41C46}"/>
                </a:ext>
              </a:extLst>
            </p:cNvPr>
            <p:cNvPicPr>
              <a:picLocks noChangeAspect="1"/>
            </p:cNvPicPr>
            <p:nvPr/>
          </p:nvPicPr>
          <p:blipFill>
            <a:blip r:embed="rId5"/>
            <a:stretch>
              <a:fillRect/>
            </a:stretch>
          </p:blipFill>
          <p:spPr>
            <a:xfrm>
              <a:off x="2162445" y="6055196"/>
              <a:ext cx="1590675" cy="619125"/>
            </a:xfrm>
            <a:prstGeom prst="rect">
              <a:avLst/>
            </a:prstGeom>
          </p:spPr>
        </p:pic>
        <p:sp>
          <p:nvSpPr>
            <p:cNvPr id="14" name="TextBox 13">
              <a:extLst>
                <a:ext uri="{FF2B5EF4-FFF2-40B4-BE49-F238E27FC236}">
                  <a16:creationId xmlns:a16="http://schemas.microsoft.com/office/drawing/2014/main" id="{3989E523-ACB0-EA6D-AC24-AE3C217CC1AA}"/>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6"/>
                </a:rPr>
                <a:t>閱讀</a:t>
              </a:r>
              <a:endParaRPr lang="en-US" sz="1200" i="1">
                <a:solidFill>
                  <a:srgbClr val="0000FF"/>
                </a:solidFill>
              </a:endParaRPr>
            </a:p>
          </p:txBody>
        </p:sp>
      </p:grpSp>
      <p:grpSp>
        <p:nvGrpSpPr>
          <p:cNvPr id="19" name="Group 18">
            <a:extLst>
              <a:ext uri="{FF2B5EF4-FFF2-40B4-BE49-F238E27FC236}">
                <a16:creationId xmlns:a16="http://schemas.microsoft.com/office/drawing/2014/main" id="{92206306-D4E1-0D00-6658-F79BFD342861}"/>
              </a:ext>
            </a:extLst>
          </p:cNvPr>
          <p:cNvGrpSpPr/>
          <p:nvPr/>
        </p:nvGrpSpPr>
        <p:grpSpPr>
          <a:xfrm>
            <a:off x="3884029" y="6102821"/>
            <a:ext cx="1606065" cy="573257"/>
            <a:chOff x="3884029" y="6102821"/>
            <a:chExt cx="1606065" cy="573257"/>
          </a:xfrm>
        </p:grpSpPr>
        <p:pic>
          <p:nvPicPr>
            <p:cNvPr id="21" name="Picture 20">
              <a:extLst>
                <a:ext uri="{FF2B5EF4-FFF2-40B4-BE49-F238E27FC236}">
                  <a16:creationId xmlns:a16="http://schemas.microsoft.com/office/drawing/2014/main" id="{8BCB72DC-4966-83F1-686C-202946D11B65}"/>
                </a:ext>
              </a:extLst>
            </p:cNvPr>
            <p:cNvPicPr>
              <a:picLocks noChangeAspect="1"/>
            </p:cNvPicPr>
            <p:nvPr/>
          </p:nvPicPr>
          <p:blipFill>
            <a:blip r:embed="rId7"/>
            <a:stretch>
              <a:fillRect/>
            </a:stretch>
          </p:blipFill>
          <p:spPr>
            <a:xfrm>
              <a:off x="3884029" y="6102821"/>
              <a:ext cx="1485900" cy="571500"/>
            </a:xfrm>
            <a:prstGeom prst="rect">
              <a:avLst/>
            </a:prstGeom>
          </p:spPr>
        </p:pic>
        <p:sp>
          <p:nvSpPr>
            <p:cNvPr id="23" name="TextBox 22">
              <a:extLst>
                <a:ext uri="{FF2B5EF4-FFF2-40B4-BE49-F238E27FC236}">
                  <a16:creationId xmlns:a16="http://schemas.microsoft.com/office/drawing/2014/main" id="{6DC6D8C9-26C6-C3A5-91EA-C9B5C95E7D82}"/>
                </a:ext>
              </a:extLst>
            </p:cNvPr>
            <p:cNvSpPr txBox="1"/>
            <p:nvPr/>
          </p:nvSpPr>
          <p:spPr>
            <a:xfrm>
              <a:off x="4930163" y="6399079"/>
              <a:ext cx="559931" cy="276999"/>
            </a:xfrm>
            <a:prstGeom prst="rect">
              <a:avLst/>
            </a:prstGeom>
            <a:noFill/>
          </p:spPr>
          <p:txBody>
            <a:bodyPr wrap="square" rtlCol="0">
              <a:spAutoFit/>
            </a:bodyPr>
            <a:lstStyle/>
            <a:p>
              <a:r>
                <a:rPr lang="en-US" sz="1200" i="1">
                  <a:solidFill>
                    <a:srgbClr val="0000FF"/>
                  </a:solidFill>
                  <a:hlinkClick r:id="rId8"/>
                </a:rPr>
                <a:t>閱讀</a:t>
              </a:r>
              <a:endParaRPr lang="en-US" sz="1200" i="1">
                <a:solidFill>
                  <a:srgbClr val="0000FF"/>
                </a:solidFill>
              </a:endParaRPr>
            </a:p>
          </p:txBody>
        </p:sp>
      </p:grpSp>
      <p:pic>
        <p:nvPicPr>
          <p:cNvPr id="15" name="Picture 14" descr="A person in a red cap holding a pen  Description automatically generated">
            <a:extLst>
              <a:ext uri="{FF2B5EF4-FFF2-40B4-BE49-F238E27FC236}">
                <a16:creationId xmlns:a16="http://schemas.microsoft.com/office/drawing/2014/main" id="{BAF1160A-5368-E0C8-413E-A6F46E5B9D51}"/>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87356" y="1763797"/>
            <a:ext cx="3443571" cy="2047529"/>
          </a:xfrm>
          <a:prstGeom prst="rect">
            <a:avLst/>
          </a:prstGeom>
        </p:spPr>
      </p:pic>
    </p:spTree>
    <p:extLst>
      <p:ext uri="{BB962C8B-B14F-4D97-AF65-F5344CB8AC3E}">
        <p14:creationId xmlns:p14="http://schemas.microsoft.com/office/powerpoint/2010/main" val="393089826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教育：應用</a:t>
            </a:r>
          </a:p>
        </p:txBody>
      </p:sp>
      <p:sp>
        <p:nvSpPr>
          <p:cNvPr id="8" name="TextBox 7">
            <a:extLst>
              <a:ext uri="{FF2B5EF4-FFF2-40B4-BE49-F238E27FC236}">
                <a16:creationId xmlns:a16="http://schemas.microsoft.com/office/drawing/2014/main" id="{FBBAB776-4F65-079E-6335-1B359F1C2EF2}"/>
              </a:ext>
            </a:extLst>
          </p:cNvPr>
          <p:cNvSpPr txBox="1"/>
          <p:nvPr/>
        </p:nvSpPr>
        <p:spPr>
          <a:xfrm>
            <a:off x="3776239" y="1761865"/>
            <a:ext cx="5055528" cy="461665"/>
          </a:xfrm>
          <a:prstGeom prst="rect">
            <a:avLst/>
          </a:prstGeom>
          <a:noFill/>
        </p:spPr>
        <p:txBody>
          <a:bodyPr wrap="square">
            <a:spAutoFit/>
          </a:bodyPr>
          <a:lstStyle/>
          <a:p>
            <a:r>
              <a:rPr lang="zh-TW" altLang="en-US" sz="2400" b="1" dirty="0">
                <a:latin typeface="標楷體" panose="03000509000000000000" pitchFamily="65" charset="-120"/>
                <a:ea typeface="標楷體" panose="03000509000000000000" pitchFamily="65" charset="-120"/>
              </a:rPr>
              <a:t>人體體溫偵測</a:t>
            </a:r>
            <a:endParaRPr lang="en-US" altLang="zh-TW" sz="2400" b="1" dirty="0">
              <a:latin typeface="標楷體" panose="03000509000000000000" pitchFamily="65" charset="-120"/>
              <a:ea typeface="標楷體" panose="03000509000000000000" pitchFamily="65" charset="-120"/>
            </a:endParaRPr>
          </a:p>
        </p:txBody>
      </p:sp>
      <p:sp>
        <p:nvSpPr>
          <p:cNvPr id="12" name="TextBox 11">
            <a:extLst>
              <a:ext uri="{FF2B5EF4-FFF2-40B4-BE49-F238E27FC236}">
                <a16:creationId xmlns:a16="http://schemas.microsoft.com/office/drawing/2014/main" id="{F53F4863-0DA7-2D22-AB2C-86A6EB62A94E}"/>
              </a:ext>
            </a:extLst>
          </p:cNvPr>
          <p:cNvSpPr txBox="1"/>
          <p:nvPr/>
        </p:nvSpPr>
        <p:spPr>
          <a:xfrm>
            <a:off x="3776239" y="2601763"/>
            <a:ext cx="4755929" cy="584775"/>
          </a:xfrm>
          <a:prstGeom prst="rect">
            <a:avLst/>
          </a:prstGeom>
          <a:noFill/>
        </p:spPr>
        <p:txBody>
          <a:bodyPr wrap="square">
            <a:spAutoFit/>
          </a:bodyPr>
          <a:lstStyle/>
          <a:p>
            <a:r>
              <a:rPr lang="zh-TW" altLang="en-US" sz="1600" dirty="0">
                <a:latin typeface="標楷體" panose="03000509000000000000" pitchFamily="65" charset="-120"/>
                <a:ea typeface="標楷體" panose="03000509000000000000" pitchFamily="65" charset="-120"/>
              </a:rPr>
              <a:t>利用高精度熱成像攝影機結合內建人臉識別</a:t>
            </a:r>
            <a:r>
              <a:rPr lang="en-US" altLang="zh-TW" sz="1600" dirty="0">
                <a:latin typeface="標楷體" panose="03000509000000000000" pitchFamily="65" charset="-120"/>
                <a:ea typeface="標楷體" panose="03000509000000000000" pitchFamily="65" charset="-120"/>
              </a:rPr>
              <a:t>AI</a:t>
            </a:r>
            <a:r>
              <a:rPr lang="zh-TW" altLang="en-US" sz="1600" dirty="0">
                <a:latin typeface="標楷體" panose="03000509000000000000" pitchFamily="65" charset="-120"/>
                <a:ea typeface="標楷體" panose="03000509000000000000" pitchFamily="65" charset="-120"/>
              </a:rPr>
              <a:t>，檢測人體異常體溫。</a:t>
            </a:r>
          </a:p>
        </p:txBody>
      </p:sp>
      <p:sp>
        <p:nvSpPr>
          <p:cNvPr id="13" name="TextBox 12">
            <a:extLst>
              <a:ext uri="{FF2B5EF4-FFF2-40B4-BE49-F238E27FC236}">
                <a16:creationId xmlns:a16="http://schemas.microsoft.com/office/drawing/2014/main" id="{20ED597C-FC3B-5D45-BC71-559832266FEC}"/>
              </a:ext>
            </a:extLst>
          </p:cNvPr>
          <p:cNvSpPr txBox="1"/>
          <p:nvPr/>
        </p:nvSpPr>
        <p:spPr>
          <a:xfrm>
            <a:off x="228988" y="3616580"/>
            <a:ext cx="9007772" cy="830997"/>
          </a:xfrm>
          <a:prstGeom prst="rect">
            <a:avLst/>
          </a:prstGeom>
          <a:noFill/>
        </p:spPr>
        <p:txBody>
          <a:bodyPr wrap="square">
            <a:spAutoFit/>
          </a:bodyPr>
          <a:lstStyle/>
          <a:p>
            <a:r>
              <a:rPr lang="zh-TW" altLang="en-US" sz="1600" dirty="0">
                <a:latin typeface="The Serif Hand Light" panose="03070302030502020204" pitchFamily="66" charset="0"/>
                <a:ea typeface="標楷體" panose="03000509000000000000" pitchFamily="65" charset="-120"/>
              </a:rPr>
              <a:t>為了防止疾病傳播，有些智慧監控設備可以利用專門設計的高精度熱成像儀從遠距離檢測人體高溫。這些攝影機首先會使用深度學習</a:t>
            </a:r>
            <a:r>
              <a:rPr lang="en-US" altLang="zh-TW" sz="1600" dirty="0">
                <a:latin typeface="Times New Roman" panose="02020603050405020304" pitchFamily="18" charset="0"/>
                <a:ea typeface="標楷體" panose="03000509000000000000" pitchFamily="65" charset="-120"/>
                <a:cs typeface="Times New Roman" panose="02020603050405020304" pitchFamily="18" charset="0"/>
              </a:rPr>
              <a:t>AI</a:t>
            </a:r>
            <a:r>
              <a:rPr lang="zh-TW" altLang="en-US" sz="1600" dirty="0">
                <a:latin typeface="The Serif Hand Light" panose="03070302030502020204" pitchFamily="66" charset="0"/>
                <a:ea typeface="標楷體" panose="03000509000000000000" pitchFamily="65" charset="-120"/>
              </a:rPr>
              <a:t>識別人臉，接著利用熱成像分析每個人臉並取得精確的溫度讀數。當溫度超過設定閾值時，系統將觸發事件。</a:t>
            </a:r>
          </a:p>
        </p:txBody>
      </p:sp>
      <p:sp>
        <p:nvSpPr>
          <p:cNvPr id="2" name="TextBox 1">
            <a:extLst>
              <a:ext uri="{FF2B5EF4-FFF2-40B4-BE49-F238E27FC236}">
                <a16:creationId xmlns:a16="http://schemas.microsoft.com/office/drawing/2014/main" id="{7FDBAC82-1375-FEDA-303C-F3357C49D712}"/>
              </a:ext>
            </a:extLst>
          </p:cNvPr>
          <p:cNvSpPr txBox="1"/>
          <p:nvPr/>
        </p:nvSpPr>
        <p:spPr>
          <a:xfrm>
            <a:off x="242884" y="4788245"/>
            <a:ext cx="8855846" cy="584775"/>
          </a:xfrm>
          <a:prstGeom prst="rect">
            <a:avLst/>
          </a:prstGeom>
          <a:noFill/>
        </p:spPr>
        <p:txBody>
          <a:bodyPr wrap="square">
            <a:spAutoFit/>
          </a:bodyPr>
          <a:lstStyle/>
          <a:p>
            <a:pPr algn="l"/>
            <a:endParaRPr lang="en-US" sz="1600" dirty="0">
              <a:solidFill>
                <a:schemeClr val="tx1">
                  <a:lumMod val="50000"/>
                  <a:lumOff val="50000"/>
                </a:schemeClr>
              </a:solidFill>
              <a:latin typeface="Open Sans" panose="020B0606030504020204" pitchFamily="34" charset="0"/>
            </a:endParaRPr>
          </a:p>
          <a:p>
            <a:pPr algn="l"/>
            <a:r>
              <a:rPr lang="en-US" sz="1600" dirty="0">
                <a:latin typeface="Times New Roman" panose="02020603050405020304" pitchFamily="18" charset="0"/>
                <a:ea typeface="標楷體" panose="03000509000000000000" pitchFamily="65" charset="-120"/>
                <a:cs typeface="Times New Roman" panose="02020603050405020304" pitchFamily="18" charset="0"/>
              </a:rPr>
              <a:t>這是基於 ACTi 熱成像攝影機內部的 </a:t>
            </a:r>
            <a:r>
              <a:rPr lang="en-US" sz="1600" b="1" dirty="0">
                <a:latin typeface="Times New Roman" panose="02020603050405020304" pitchFamily="18" charset="0"/>
                <a:ea typeface="標楷體" panose="03000509000000000000" pitchFamily="65" charset="-120"/>
                <a:cs typeface="Times New Roman" panose="02020603050405020304" pitchFamily="18" charset="0"/>
              </a:rPr>
              <a:t>溫度檢測 </a:t>
            </a:r>
            <a:r>
              <a:rPr lang="en-US" sz="1600" dirty="0">
                <a:latin typeface="Times New Roman" panose="02020603050405020304" pitchFamily="18" charset="0"/>
                <a:ea typeface="標楷體" panose="03000509000000000000" pitchFamily="65" charset="-120"/>
                <a:cs typeface="Times New Roman" panose="02020603050405020304" pitchFamily="18" charset="0"/>
              </a:rPr>
              <a:t>分析，例如 </a:t>
            </a:r>
            <a:r>
              <a:rPr lang="en-US" sz="1600" b="0" i="0" dirty="0">
                <a:solidFill>
                  <a:srgbClr val="535353"/>
                </a:solidFill>
                <a:effectLst/>
                <a:latin typeface="Times New Roman" panose="02020603050405020304" pitchFamily="18" charset="0"/>
                <a:ea typeface="標楷體" panose="03000509000000000000" pitchFamily="65" charset="-120"/>
                <a:cs typeface="Times New Roman" panose="02020603050405020304" pitchFamily="18" charset="0"/>
                <a:hlinkClick r:id="rId3"/>
              </a:rPr>
              <a:t>VMGB-370</a:t>
            </a:r>
            <a:r>
              <a:rPr lang="en-US" sz="1600" b="0" i="0" dirty="0">
                <a:solidFill>
                  <a:srgbClr val="535353"/>
                </a:solidFill>
                <a:effectLst/>
                <a:latin typeface="Times New Roman" panose="02020603050405020304" pitchFamily="18" charset="0"/>
                <a:ea typeface="標楷體" panose="03000509000000000000" pitchFamily="65" charset="-120"/>
                <a:cs typeface="Times New Roman" panose="02020603050405020304" pitchFamily="18" charset="0"/>
              </a:rPr>
              <a:t>, </a:t>
            </a:r>
            <a:r>
              <a:rPr lang="en-US" sz="1600" b="0" i="0" dirty="0">
                <a:solidFill>
                  <a:srgbClr val="535353"/>
                </a:solidFill>
                <a:effectLst/>
                <a:latin typeface="Times New Roman" panose="02020603050405020304" pitchFamily="18" charset="0"/>
                <a:ea typeface="標楷體" panose="03000509000000000000" pitchFamily="65" charset="-120"/>
                <a:cs typeface="Times New Roman" panose="02020603050405020304" pitchFamily="18" charset="0"/>
                <a:hlinkClick r:id="rId4"/>
              </a:rPr>
              <a:t>VMGB-371</a:t>
            </a:r>
            <a:r>
              <a:rPr lang="en-US" sz="1600" b="0" i="0" dirty="0">
                <a:solidFill>
                  <a:srgbClr val="535353"/>
                </a:solidFill>
                <a:effectLst/>
                <a:latin typeface="Open Sans" panose="020B0606030504020204" pitchFamily="34" charset="0"/>
              </a:rPr>
              <a:t>。</a:t>
            </a:r>
          </a:p>
        </p:txBody>
      </p:sp>
      <p:sp>
        <p:nvSpPr>
          <p:cNvPr id="4" name="Rectangle 3">
            <a:extLst>
              <a:ext uri="{FF2B5EF4-FFF2-40B4-BE49-F238E27FC236}">
                <a16:creationId xmlns:a16="http://schemas.microsoft.com/office/drawing/2014/main" id="{51B9E008-B9B7-1DFD-B3D0-0AA38F8CA974}"/>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146E03F7-993F-E22D-8E7E-0FE2861EFE25}"/>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解決方案</a:t>
            </a:r>
          </a:p>
        </p:txBody>
      </p:sp>
      <p:grpSp>
        <p:nvGrpSpPr>
          <p:cNvPr id="6" name="Group 5">
            <a:extLst>
              <a:ext uri="{FF2B5EF4-FFF2-40B4-BE49-F238E27FC236}">
                <a16:creationId xmlns:a16="http://schemas.microsoft.com/office/drawing/2014/main" id="{60744448-F8DB-7AE8-477C-0F868ADC2C23}"/>
              </a:ext>
            </a:extLst>
          </p:cNvPr>
          <p:cNvGrpSpPr/>
          <p:nvPr/>
        </p:nvGrpSpPr>
        <p:grpSpPr>
          <a:xfrm>
            <a:off x="228988" y="6093296"/>
            <a:ext cx="1901340" cy="581025"/>
            <a:chOff x="228988" y="6093296"/>
            <a:chExt cx="1901340" cy="581025"/>
          </a:xfrm>
        </p:grpSpPr>
        <p:pic>
          <p:nvPicPr>
            <p:cNvPr id="7" name="Picture 6">
              <a:extLst>
                <a:ext uri="{FF2B5EF4-FFF2-40B4-BE49-F238E27FC236}">
                  <a16:creationId xmlns:a16="http://schemas.microsoft.com/office/drawing/2014/main" id="{9F042EC9-A5F2-FFC3-CCDA-63816DC0145B}"/>
                </a:ext>
              </a:extLst>
            </p:cNvPr>
            <p:cNvPicPr>
              <a:picLocks noChangeAspect="1"/>
            </p:cNvPicPr>
            <p:nvPr/>
          </p:nvPicPr>
          <p:blipFill>
            <a:blip r:embed="rId5"/>
            <a:stretch>
              <a:fillRect/>
            </a:stretch>
          </p:blipFill>
          <p:spPr>
            <a:xfrm>
              <a:off x="228988" y="6093296"/>
              <a:ext cx="1819275" cy="581025"/>
            </a:xfrm>
            <a:prstGeom prst="rect">
              <a:avLst/>
            </a:prstGeom>
          </p:spPr>
        </p:pic>
        <p:sp>
          <p:nvSpPr>
            <p:cNvPr id="9" name="TextBox 8">
              <a:hlinkClick r:id="rId6"/>
              <a:extLst>
                <a:ext uri="{FF2B5EF4-FFF2-40B4-BE49-F238E27FC236}">
                  <a16:creationId xmlns:a16="http://schemas.microsoft.com/office/drawing/2014/main" id="{BEC6CF9D-DF64-70DC-93BD-EC6B2AB78EDF}"/>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閱讀</a:t>
              </a:r>
            </a:p>
          </p:txBody>
        </p:sp>
      </p:grpSp>
      <p:grpSp>
        <p:nvGrpSpPr>
          <p:cNvPr id="10" name="Group 9">
            <a:extLst>
              <a:ext uri="{FF2B5EF4-FFF2-40B4-BE49-F238E27FC236}">
                <a16:creationId xmlns:a16="http://schemas.microsoft.com/office/drawing/2014/main" id="{EEA75872-37CE-BEBC-95EB-02DEA46D254D}"/>
              </a:ext>
            </a:extLst>
          </p:cNvPr>
          <p:cNvGrpSpPr/>
          <p:nvPr/>
        </p:nvGrpSpPr>
        <p:grpSpPr>
          <a:xfrm>
            <a:off x="2162445" y="6055196"/>
            <a:ext cx="1704857" cy="625400"/>
            <a:chOff x="2162445" y="6055196"/>
            <a:chExt cx="1704857" cy="625400"/>
          </a:xfrm>
        </p:grpSpPr>
        <p:pic>
          <p:nvPicPr>
            <p:cNvPr id="11" name="Picture 10">
              <a:extLst>
                <a:ext uri="{FF2B5EF4-FFF2-40B4-BE49-F238E27FC236}">
                  <a16:creationId xmlns:a16="http://schemas.microsoft.com/office/drawing/2014/main" id="{583584DD-23E3-0865-3BE7-DDE42239D275}"/>
                </a:ext>
              </a:extLst>
            </p:cNvPr>
            <p:cNvPicPr>
              <a:picLocks noChangeAspect="1"/>
            </p:cNvPicPr>
            <p:nvPr/>
          </p:nvPicPr>
          <p:blipFill>
            <a:blip r:embed="rId7"/>
            <a:stretch>
              <a:fillRect/>
            </a:stretch>
          </p:blipFill>
          <p:spPr>
            <a:xfrm>
              <a:off x="2162445" y="6055196"/>
              <a:ext cx="1590675" cy="619125"/>
            </a:xfrm>
            <a:prstGeom prst="rect">
              <a:avLst/>
            </a:prstGeom>
          </p:spPr>
        </p:pic>
        <p:sp>
          <p:nvSpPr>
            <p:cNvPr id="14" name="TextBox 13">
              <a:extLst>
                <a:ext uri="{FF2B5EF4-FFF2-40B4-BE49-F238E27FC236}">
                  <a16:creationId xmlns:a16="http://schemas.microsoft.com/office/drawing/2014/main" id="{A1663275-4CEA-4273-2690-CEA2A626200C}"/>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8"/>
                </a:rPr>
                <a:t>閱讀</a:t>
              </a:r>
              <a:endParaRPr lang="en-US" sz="1200" i="1">
                <a:solidFill>
                  <a:srgbClr val="0000FF"/>
                </a:solidFill>
              </a:endParaRPr>
            </a:p>
          </p:txBody>
        </p:sp>
      </p:grpSp>
      <p:grpSp>
        <p:nvGrpSpPr>
          <p:cNvPr id="19" name="Group 18">
            <a:extLst>
              <a:ext uri="{FF2B5EF4-FFF2-40B4-BE49-F238E27FC236}">
                <a16:creationId xmlns:a16="http://schemas.microsoft.com/office/drawing/2014/main" id="{610CC668-87D7-D6C1-4B5C-664D5354A112}"/>
              </a:ext>
            </a:extLst>
          </p:cNvPr>
          <p:cNvGrpSpPr/>
          <p:nvPr/>
        </p:nvGrpSpPr>
        <p:grpSpPr>
          <a:xfrm>
            <a:off x="3884029" y="6102821"/>
            <a:ext cx="1606065" cy="573257"/>
            <a:chOff x="3884029" y="6102821"/>
            <a:chExt cx="1606065" cy="573257"/>
          </a:xfrm>
        </p:grpSpPr>
        <p:pic>
          <p:nvPicPr>
            <p:cNvPr id="21" name="Picture 20">
              <a:extLst>
                <a:ext uri="{FF2B5EF4-FFF2-40B4-BE49-F238E27FC236}">
                  <a16:creationId xmlns:a16="http://schemas.microsoft.com/office/drawing/2014/main" id="{B5F491BF-D727-D5DC-146F-EBD80E960F3E}"/>
                </a:ext>
              </a:extLst>
            </p:cNvPr>
            <p:cNvPicPr>
              <a:picLocks noChangeAspect="1"/>
            </p:cNvPicPr>
            <p:nvPr/>
          </p:nvPicPr>
          <p:blipFill>
            <a:blip r:embed="rId9"/>
            <a:stretch>
              <a:fillRect/>
            </a:stretch>
          </p:blipFill>
          <p:spPr>
            <a:xfrm>
              <a:off x="3884029" y="6102821"/>
              <a:ext cx="1485900" cy="571500"/>
            </a:xfrm>
            <a:prstGeom prst="rect">
              <a:avLst/>
            </a:prstGeom>
          </p:spPr>
        </p:pic>
        <p:sp>
          <p:nvSpPr>
            <p:cNvPr id="23" name="TextBox 22">
              <a:extLst>
                <a:ext uri="{FF2B5EF4-FFF2-40B4-BE49-F238E27FC236}">
                  <a16:creationId xmlns:a16="http://schemas.microsoft.com/office/drawing/2014/main" id="{BC193297-7FD9-B4A0-F897-A715EB43103A}"/>
                </a:ext>
              </a:extLst>
            </p:cNvPr>
            <p:cNvSpPr txBox="1"/>
            <p:nvPr/>
          </p:nvSpPr>
          <p:spPr>
            <a:xfrm>
              <a:off x="4930163" y="6399079"/>
              <a:ext cx="559931" cy="276999"/>
            </a:xfrm>
            <a:prstGeom prst="rect">
              <a:avLst/>
            </a:prstGeom>
            <a:noFill/>
          </p:spPr>
          <p:txBody>
            <a:bodyPr wrap="square" rtlCol="0">
              <a:spAutoFit/>
            </a:bodyPr>
            <a:lstStyle/>
            <a:p>
              <a:r>
                <a:rPr lang="en-US" sz="1200" i="1">
                  <a:solidFill>
                    <a:srgbClr val="0000FF"/>
                  </a:solidFill>
                  <a:hlinkClick r:id="rId10"/>
                </a:rPr>
                <a:t>閱讀</a:t>
              </a:r>
              <a:endParaRPr lang="en-US" sz="1200" i="1">
                <a:solidFill>
                  <a:srgbClr val="0000FF"/>
                </a:solidFill>
              </a:endParaRPr>
            </a:p>
          </p:txBody>
        </p:sp>
      </p:grpSp>
      <p:grpSp>
        <p:nvGrpSpPr>
          <p:cNvPr id="25" name="Group 24">
            <a:extLst>
              <a:ext uri="{FF2B5EF4-FFF2-40B4-BE49-F238E27FC236}">
                <a16:creationId xmlns:a16="http://schemas.microsoft.com/office/drawing/2014/main" id="{131260BC-6296-8AB5-0E1A-5CC3907F29F2}"/>
              </a:ext>
            </a:extLst>
          </p:cNvPr>
          <p:cNvGrpSpPr/>
          <p:nvPr/>
        </p:nvGrpSpPr>
        <p:grpSpPr>
          <a:xfrm>
            <a:off x="5500838" y="6030580"/>
            <a:ext cx="1694229" cy="642229"/>
            <a:chOff x="5500838" y="6030580"/>
            <a:chExt cx="1694229" cy="642229"/>
          </a:xfrm>
        </p:grpSpPr>
        <p:pic>
          <p:nvPicPr>
            <p:cNvPr id="26" name="Picture 25">
              <a:extLst>
                <a:ext uri="{FF2B5EF4-FFF2-40B4-BE49-F238E27FC236}">
                  <a16:creationId xmlns:a16="http://schemas.microsoft.com/office/drawing/2014/main" id="{0F509B80-01F1-14BD-AA74-7FF0FBBC08E2}"/>
                </a:ext>
              </a:extLst>
            </p:cNvPr>
            <p:cNvPicPr>
              <a:picLocks noChangeAspect="1"/>
            </p:cNvPicPr>
            <p:nvPr/>
          </p:nvPicPr>
          <p:blipFill>
            <a:blip r:embed="rId11"/>
            <a:stretch>
              <a:fillRect/>
            </a:stretch>
          </p:blipFill>
          <p:spPr>
            <a:xfrm>
              <a:off x="5500838" y="6030580"/>
              <a:ext cx="1628775" cy="628650"/>
            </a:xfrm>
            <a:prstGeom prst="rect">
              <a:avLst/>
            </a:prstGeom>
          </p:spPr>
        </p:pic>
        <p:sp>
          <p:nvSpPr>
            <p:cNvPr id="27" name="TextBox 26">
              <a:extLst>
                <a:ext uri="{FF2B5EF4-FFF2-40B4-BE49-F238E27FC236}">
                  <a16:creationId xmlns:a16="http://schemas.microsoft.com/office/drawing/2014/main" id="{D2568C60-F779-2B69-5925-BB4DF114F3FB}"/>
                </a:ext>
              </a:extLst>
            </p:cNvPr>
            <p:cNvSpPr txBox="1"/>
            <p:nvPr/>
          </p:nvSpPr>
          <p:spPr>
            <a:xfrm>
              <a:off x="6635136" y="6395810"/>
              <a:ext cx="559931" cy="276999"/>
            </a:xfrm>
            <a:prstGeom prst="rect">
              <a:avLst/>
            </a:prstGeom>
            <a:noFill/>
          </p:spPr>
          <p:txBody>
            <a:bodyPr wrap="square" rtlCol="0">
              <a:spAutoFit/>
            </a:bodyPr>
            <a:lstStyle/>
            <a:p>
              <a:r>
                <a:rPr lang="en-US" sz="1200" i="1">
                  <a:solidFill>
                    <a:srgbClr val="0000FF"/>
                  </a:solidFill>
                  <a:hlinkClick r:id="rId12"/>
                </a:rPr>
                <a:t>閱讀</a:t>
              </a:r>
              <a:endParaRPr lang="en-US" sz="1200" i="1">
                <a:solidFill>
                  <a:srgbClr val="0000FF"/>
                </a:solidFill>
              </a:endParaRPr>
            </a:p>
          </p:txBody>
        </p:sp>
      </p:grpSp>
      <p:grpSp>
        <p:nvGrpSpPr>
          <p:cNvPr id="28" name="Group 27">
            <a:extLst>
              <a:ext uri="{FF2B5EF4-FFF2-40B4-BE49-F238E27FC236}">
                <a16:creationId xmlns:a16="http://schemas.microsoft.com/office/drawing/2014/main" id="{36D3D98B-E458-78F9-6154-DB0675664136}"/>
              </a:ext>
            </a:extLst>
          </p:cNvPr>
          <p:cNvGrpSpPr/>
          <p:nvPr/>
        </p:nvGrpSpPr>
        <p:grpSpPr>
          <a:xfrm>
            <a:off x="7260522" y="6019647"/>
            <a:ext cx="1541830" cy="657225"/>
            <a:chOff x="7260522" y="6019647"/>
            <a:chExt cx="1541830" cy="657225"/>
          </a:xfrm>
        </p:grpSpPr>
        <p:pic>
          <p:nvPicPr>
            <p:cNvPr id="29" name="Picture 28">
              <a:extLst>
                <a:ext uri="{FF2B5EF4-FFF2-40B4-BE49-F238E27FC236}">
                  <a16:creationId xmlns:a16="http://schemas.microsoft.com/office/drawing/2014/main" id="{787D4569-A916-DD74-B1F7-960E706E4902}"/>
                </a:ext>
              </a:extLst>
            </p:cNvPr>
            <p:cNvPicPr>
              <a:picLocks noChangeAspect="1"/>
            </p:cNvPicPr>
            <p:nvPr/>
          </p:nvPicPr>
          <p:blipFill>
            <a:blip r:embed="rId13"/>
            <a:stretch>
              <a:fillRect/>
            </a:stretch>
          </p:blipFill>
          <p:spPr>
            <a:xfrm>
              <a:off x="7260522" y="6019647"/>
              <a:ext cx="1476375" cy="657225"/>
            </a:xfrm>
            <a:prstGeom prst="rect">
              <a:avLst/>
            </a:prstGeom>
          </p:spPr>
        </p:pic>
        <p:sp>
          <p:nvSpPr>
            <p:cNvPr id="30" name="TextBox 29">
              <a:extLst>
                <a:ext uri="{FF2B5EF4-FFF2-40B4-BE49-F238E27FC236}">
                  <a16:creationId xmlns:a16="http://schemas.microsoft.com/office/drawing/2014/main" id="{655CC198-D2BF-30FB-4E58-B4E5DA4172F1}"/>
                </a:ext>
              </a:extLst>
            </p:cNvPr>
            <p:cNvSpPr txBox="1"/>
            <p:nvPr/>
          </p:nvSpPr>
          <p:spPr>
            <a:xfrm>
              <a:off x="8242421" y="6382231"/>
              <a:ext cx="559931" cy="276999"/>
            </a:xfrm>
            <a:prstGeom prst="rect">
              <a:avLst/>
            </a:prstGeom>
            <a:noFill/>
          </p:spPr>
          <p:txBody>
            <a:bodyPr wrap="square" rtlCol="0">
              <a:spAutoFit/>
            </a:bodyPr>
            <a:lstStyle/>
            <a:p>
              <a:r>
                <a:rPr lang="en-US" sz="1200" i="1">
                  <a:solidFill>
                    <a:srgbClr val="0000FF"/>
                  </a:solidFill>
                  <a:hlinkClick r:id="rId14"/>
                </a:rPr>
                <a:t>閱讀</a:t>
              </a:r>
              <a:endParaRPr lang="en-US" sz="1200" i="1">
                <a:solidFill>
                  <a:srgbClr val="0000FF"/>
                </a:solidFill>
              </a:endParaRPr>
            </a:p>
          </p:txBody>
        </p:sp>
      </p:grpSp>
      <p:pic>
        <p:nvPicPr>
          <p:cNvPr id="15" name="Picture 14">
            <a:extLst>
              <a:ext uri="{FF2B5EF4-FFF2-40B4-BE49-F238E27FC236}">
                <a16:creationId xmlns:a16="http://schemas.microsoft.com/office/drawing/2014/main" id="{0E859551-2A28-4CCC-80E0-7A55D018EA63}"/>
              </a:ext>
            </a:extLst>
          </p:cNvPr>
          <p:cNvPicPr>
            <a:picLocks noChangeAspect="1"/>
          </p:cNvPicPr>
          <p:nvPr/>
        </p:nvPicPr>
        <p:blipFill>
          <a:blip r:embed="rId15"/>
          <a:stretch>
            <a:fillRect/>
          </a:stretch>
        </p:blipFill>
        <p:spPr>
          <a:xfrm>
            <a:off x="362306" y="1640442"/>
            <a:ext cx="3118378" cy="1893956"/>
          </a:xfrm>
          <a:prstGeom prst="rect">
            <a:avLst/>
          </a:prstGeom>
        </p:spPr>
      </p:pic>
    </p:spTree>
    <p:extLst>
      <p:ext uri="{BB962C8B-B14F-4D97-AF65-F5344CB8AC3E}">
        <p14:creationId xmlns:p14="http://schemas.microsoft.com/office/powerpoint/2010/main" val="157167949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extBox 12">
            <a:extLst>
              <a:ext uri="{FF2B5EF4-FFF2-40B4-BE49-F238E27FC236}">
                <a16:creationId xmlns:a16="http://schemas.microsoft.com/office/drawing/2014/main" id="{20ED597C-FC3B-5D45-BC71-559832266FEC}"/>
              </a:ext>
            </a:extLst>
          </p:cNvPr>
          <p:cNvSpPr txBox="1"/>
          <p:nvPr/>
        </p:nvSpPr>
        <p:spPr>
          <a:xfrm>
            <a:off x="238041" y="3726190"/>
            <a:ext cx="8873953" cy="830997"/>
          </a:xfrm>
          <a:prstGeom prst="rect">
            <a:avLst/>
          </a:prstGeom>
          <a:noFill/>
        </p:spPr>
        <p:txBody>
          <a:bodyPr wrap="square" lIns="91440" tIns="45720" rIns="91440" bIns="45720" anchor="t">
            <a:spAutoFit/>
          </a:bodyPr>
          <a:lstStyle/>
          <a:p>
            <a:r>
              <a:rPr lang="en-US" altLang="zh-TW" sz="1600" dirty="0">
                <a:latin typeface="標楷體" panose="03000509000000000000" pitchFamily="65" charset="-120"/>
                <a:ea typeface="標楷體" panose="03000509000000000000" pitchFamily="65" charset="-120"/>
                <a:cs typeface="Open Sans" panose="020B0606030504020204" pitchFamily="34" charset="0"/>
              </a:rPr>
              <a:t>未被看管的物品，如包包、盒子、行李箱、嬰兒車、推車，均被視為風險物品，應迅速處理。這些物品有時可能會被意外遺忘在那裡。及早檢測可以防止它們被盜。這些物品有時也可能構成惡意威脅。它們可能隱藏爆炸物或其他危險物質。</a:t>
            </a:r>
          </a:p>
        </p:txBody>
      </p:sp>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教育：應用</a:t>
            </a:r>
          </a:p>
        </p:txBody>
      </p:sp>
      <p:sp>
        <p:nvSpPr>
          <p:cNvPr id="8" name="TextBox 7">
            <a:extLst>
              <a:ext uri="{FF2B5EF4-FFF2-40B4-BE49-F238E27FC236}">
                <a16:creationId xmlns:a16="http://schemas.microsoft.com/office/drawing/2014/main" id="{FBBAB776-4F65-079E-6335-1B359F1C2EF2}"/>
              </a:ext>
            </a:extLst>
          </p:cNvPr>
          <p:cNvSpPr txBox="1"/>
          <p:nvPr/>
        </p:nvSpPr>
        <p:spPr>
          <a:xfrm>
            <a:off x="3796136" y="1759949"/>
            <a:ext cx="5055528" cy="1384995"/>
          </a:xfrm>
          <a:prstGeom prst="rect">
            <a:avLst/>
          </a:prstGeom>
          <a:noFill/>
        </p:spPr>
        <p:txBody>
          <a:bodyPr wrap="square">
            <a:spAutoFit/>
          </a:bodyPr>
          <a:lstStyle/>
          <a:p>
            <a:r>
              <a:rPr lang="zh-TW" altLang="en-US" sz="2400" b="1" dirty="0">
                <a:latin typeface="標楷體" panose="03000509000000000000" pitchFamily="65" charset="-120"/>
                <a:ea typeface="標楷體" panose="03000509000000000000" pitchFamily="65" charset="-120"/>
              </a:rPr>
              <a:t>可疑物品偵測 </a:t>
            </a:r>
            <a:endParaRPr lang="en-US" altLang="zh-TW" sz="2400" b="1" dirty="0">
              <a:latin typeface="標楷體" panose="03000509000000000000" pitchFamily="65" charset="-120"/>
              <a:ea typeface="標楷體" panose="03000509000000000000" pitchFamily="65" charset="-120"/>
            </a:endParaRPr>
          </a:p>
          <a:p>
            <a:pPr algn="ctr"/>
            <a:endParaRPr lang="en-US" altLang="zh-TW" sz="2400" dirty="0">
              <a:latin typeface="標楷體" panose="03000509000000000000" pitchFamily="65" charset="-120"/>
              <a:ea typeface="標楷體" panose="03000509000000000000" pitchFamily="65" charset="-120"/>
            </a:endParaRPr>
          </a:p>
          <a:p>
            <a:br>
              <a:rPr lang="en-US" b="0" i="0" dirty="0">
                <a:solidFill>
                  <a:srgbClr val="FFFFFF"/>
                </a:solidFill>
                <a:effectLst/>
                <a:latin typeface="Open Sans" panose="020B0606030504020204" pitchFamily="34" charset="0"/>
              </a:rPr>
            </a:br>
            <a:endParaRPr lang="en-US" dirty="0"/>
          </a:p>
        </p:txBody>
      </p:sp>
      <p:sp>
        <p:nvSpPr>
          <p:cNvPr id="12" name="TextBox 11">
            <a:extLst>
              <a:ext uri="{FF2B5EF4-FFF2-40B4-BE49-F238E27FC236}">
                <a16:creationId xmlns:a16="http://schemas.microsoft.com/office/drawing/2014/main" id="{F53F4863-0DA7-2D22-AB2C-86A6EB62A94E}"/>
              </a:ext>
            </a:extLst>
          </p:cNvPr>
          <p:cNvSpPr txBox="1"/>
          <p:nvPr/>
        </p:nvSpPr>
        <p:spPr>
          <a:xfrm>
            <a:off x="3811006" y="2351983"/>
            <a:ext cx="4914705" cy="584775"/>
          </a:xfrm>
          <a:prstGeom prst="rect">
            <a:avLst/>
          </a:prstGeom>
          <a:noFill/>
        </p:spPr>
        <p:txBody>
          <a:bodyPr wrap="square">
            <a:spAutoFit/>
          </a:bodyPr>
          <a:lstStyle/>
          <a:p>
            <a:r>
              <a:rPr lang="zh-TW" altLang="en-US" sz="1600" dirty="0">
                <a:latin typeface="標楷體" panose="03000509000000000000" pitchFamily="65" charset="-120"/>
                <a:ea typeface="標楷體" panose="03000509000000000000" pitchFamily="65" charset="-120"/>
              </a:rPr>
              <a:t>偵測遺留無人看管的物品，以防止嚴重的安全與</a:t>
            </a:r>
            <a:r>
              <a:rPr lang="zh-TW" altLang="en-US" sz="1600">
                <a:latin typeface="標楷體" panose="03000509000000000000" pitchFamily="65" charset="-120"/>
                <a:ea typeface="標楷體" panose="03000509000000000000" pitchFamily="65" charset="-120"/>
              </a:rPr>
              <a:t>危險隱患。</a:t>
            </a:r>
            <a:endParaRPr lang="en-US" altLang="zh-TW" sz="1600" dirty="0"/>
          </a:p>
        </p:txBody>
      </p:sp>
      <p:sp>
        <p:nvSpPr>
          <p:cNvPr id="4" name="Rectangle 3">
            <a:extLst>
              <a:ext uri="{FF2B5EF4-FFF2-40B4-BE49-F238E27FC236}">
                <a16:creationId xmlns:a16="http://schemas.microsoft.com/office/drawing/2014/main" id="{00BD1F0F-142A-CF54-1169-44D4C831C5EA}"/>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F428937F-5F51-4FF7-64AE-5932D17C5455}"/>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解決方案</a:t>
            </a:r>
          </a:p>
        </p:txBody>
      </p:sp>
      <p:grpSp>
        <p:nvGrpSpPr>
          <p:cNvPr id="6" name="Group 5">
            <a:extLst>
              <a:ext uri="{FF2B5EF4-FFF2-40B4-BE49-F238E27FC236}">
                <a16:creationId xmlns:a16="http://schemas.microsoft.com/office/drawing/2014/main" id="{6E977E42-739C-BE60-D0EA-97F20890BECC}"/>
              </a:ext>
            </a:extLst>
          </p:cNvPr>
          <p:cNvGrpSpPr/>
          <p:nvPr/>
        </p:nvGrpSpPr>
        <p:grpSpPr>
          <a:xfrm>
            <a:off x="228988" y="6093296"/>
            <a:ext cx="1901340" cy="581025"/>
            <a:chOff x="228988" y="6093296"/>
            <a:chExt cx="1901340" cy="581025"/>
          </a:xfrm>
        </p:grpSpPr>
        <p:pic>
          <p:nvPicPr>
            <p:cNvPr id="7" name="Picture 6">
              <a:extLst>
                <a:ext uri="{FF2B5EF4-FFF2-40B4-BE49-F238E27FC236}">
                  <a16:creationId xmlns:a16="http://schemas.microsoft.com/office/drawing/2014/main" id="{72FE7FFF-2235-22C8-3962-4F7BD5438E77}"/>
                </a:ext>
              </a:extLst>
            </p:cNvPr>
            <p:cNvPicPr>
              <a:picLocks noChangeAspect="1"/>
            </p:cNvPicPr>
            <p:nvPr/>
          </p:nvPicPr>
          <p:blipFill>
            <a:blip r:embed="rId3"/>
            <a:stretch>
              <a:fillRect/>
            </a:stretch>
          </p:blipFill>
          <p:spPr>
            <a:xfrm>
              <a:off x="228988" y="6093296"/>
              <a:ext cx="1819275" cy="581025"/>
            </a:xfrm>
            <a:prstGeom prst="rect">
              <a:avLst/>
            </a:prstGeom>
          </p:spPr>
        </p:pic>
        <p:sp>
          <p:nvSpPr>
            <p:cNvPr id="9" name="TextBox 8">
              <a:hlinkClick r:id="rId4"/>
              <a:extLst>
                <a:ext uri="{FF2B5EF4-FFF2-40B4-BE49-F238E27FC236}">
                  <a16:creationId xmlns:a16="http://schemas.microsoft.com/office/drawing/2014/main" id="{822D3FCF-0245-554B-4584-0EFF62B5BFAD}"/>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閱讀</a:t>
              </a:r>
            </a:p>
          </p:txBody>
        </p:sp>
      </p:grpSp>
      <p:grpSp>
        <p:nvGrpSpPr>
          <p:cNvPr id="10" name="Group 9">
            <a:extLst>
              <a:ext uri="{FF2B5EF4-FFF2-40B4-BE49-F238E27FC236}">
                <a16:creationId xmlns:a16="http://schemas.microsoft.com/office/drawing/2014/main" id="{396291E7-5AE5-F000-C18F-7EB6230E745D}"/>
              </a:ext>
            </a:extLst>
          </p:cNvPr>
          <p:cNvGrpSpPr/>
          <p:nvPr/>
        </p:nvGrpSpPr>
        <p:grpSpPr>
          <a:xfrm>
            <a:off x="2162445" y="6055196"/>
            <a:ext cx="1704857" cy="625400"/>
            <a:chOff x="2162445" y="6055196"/>
            <a:chExt cx="1704857" cy="625400"/>
          </a:xfrm>
        </p:grpSpPr>
        <p:pic>
          <p:nvPicPr>
            <p:cNvPr id="11" name="Picture 10">
              <a:extLst>
                <a:ext uri="{FF2B5EF4-FFF2-40B4-BE49-F238E27FC236}">
                  <a16:creationId xmlns:a16="http://schemas.microsoft.com/office/drawing/2014/main" id="{AC5A4879-855E-005E-DF5A-0521DBFA7321}"/>
                </a:ext>
              </a:extLst>
            </p:cNvPr>
            <p:cNvPicPr>
              <a:picLocks noChangeAspect="1"/>
            </p:cNvPicPr>
            <p:nvPr/>
          </p:nvPicPr>
          <p:blipFill>
            <a:blip r:embed="rId5"/>
            <a:stretch>
              <a:fillRect/>
            </a:stretch>
          </p:blipFill>
          <p:spPr>
            <a:xfrm>
              <a:off x="2162445" y="6055196"/>
              <a:ext cx="1590675" cy="619125"/>
            </a:xfrm>
            <a:prstGeom prst="rect">
              <a:avLst/>
            </a:prstGeom>
          </p:spPr>
        </p:pic>
        <p:sp>
          <p:nvSpPr>
            <p:cNvPr id="14" name="TextBox 13">
              <a:extLst>
                <a:ext uri="{FF2B5EF4-FFF2-40B4-BE49-F238E27FC236}">
                  <a16:creationId xmlns:a16="http://schemas.microsoft.com/office/drawing/2014/main" id="{6E334D82-5F34-417C-B792-78845205FB65}"/>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6"/>
                </a:rPr>
                <a:t>閱讀</a:t>
              </a:r>
              <a:endParaRPr lang="en-US" sz="1200" i="1">
                <a:solidFill>
                  <a:srgbClr val="0000FF"/>
                </a:solidFill>
              </a:endParaRPr>
            </a:p>
          </p:txBody>
        </p:sp>
      </p:grpSp>
      <p:grpSp>
        <p:nvGrpSpPr>
          <p:cNvPr id="19" name="Group 18">
            <a:extLst>
              <a:ext uri="{FF2B5EF4-FFF2-40B4-BE49-F238E27FC236}">
                <a16:creationId xmlns:a16="http://schemas.microsoft.com/office/drawing/2014/main" id="{B012F25D-9854-FA3B-71BF-A247D48FDAE6}"/>
              </a:ext>
            </a:extLst>
          </p:cNvPr>
          <p:cNvGrpSpPr/>
          <p:nvPr/>
        </p:nvGrpSpPr>
        <p:grpSpPr>
          <a:xfrm>
            <a:off x="3884029" y="6102821"/>
            <a:ext cx="1606065" cy="573257"/>
            <a:chOff x="3884029" y="6102821"/>
            <a:chExt cx="1606065" cy="573257"/>
          </a:xfrm>
        </p:grpSpPr>
        <p:pic>
          <p:nvPicPr>
            <p:cNvPr id="21" name="Picture 20">
              <a:extLst>
                <a:ext uri="{FF2B5EF4-FFF2-40B4-BE49-F238E27FC236}">
                  <a16:creationId xmlns:a16="http://schemas.microsoft.com/office/drawing/2014/main" id="{B7AA6CCA-2E49-6BD0-7C6C-28A6B2507D9B}"/>
                </a:ext>
              </a:extLst>
            </p:cNvPr>
            <p:cNvPicPr>
              <a:picLocks noChangeAspect="1"/>
            </p:cNvPicPr>
            <p:nvPr/>
          </p:nvPicPr>
          <p:blipFill>
            <a:blip r:embed="rId7"/>
            <a:stretch>
              <a:fillRect/>
            </a:stretch>
          </p:blipFill>
          <p:spPr>
            <a:xfrm>
              <a:off x="3884029" y="6102821"/>
              <a:ext cx="1485900" cy="571500"/>
            </a:xfrm>
            <a:prstGeom prst="rect">
              <a:avLst/>
            </a:prstGeom>
          </p:spPr>
        </p:pic>
        <p:sp>
          <p:nvSpPr>
            <p:cNvPr id="23" name="TextBox 22">
              <a:extLst>
                <a:ext uri="{FF2B5EF4-FFF2-40B4-BE49-F238E27FC236}">
                  <a16:creationId xmlns:a16="http://schemas.microsoft.com/office/drawing/2014/main" id="{D460952B-6BDF-BE33-3575-FE487B3A46B3}"/>
                </a:ext>
              </a:extLst>
            </p:cNvPr>
            <p:cNvSpPr txBox="1"/>
            <p:nvPr/>
          </p:nvSpPr>
          <p:spPr>
            <a:xfrm>
              <a:off x="4930163" y="6399079"/>
              <a:ext cx="559931" cy="276999"/>
            </a:xfrm>
            <a:prstGeom prst="rect">
              <a:avLst/>
            </a:prstGeom>
            <a:noFill/>
          </p:spPr>
          <p:txBody>
            <a:bodyPr wrap="square" rtlCol="0">
              <a:spAutoFit/>
            </a:bodyPr>
            <a:lstStyle/>
            <a:p>
              <a:r>
                <a:rPr lang="en-US" sz="1200" i="1">
                  <a:solidFill>
                    <a:srgbClr val="0000FF"/>
                  </a:solidFill>
                  <a:hlinkClick r:id="rId8"/>
                </a:rPr>
                <a:t>閱讀</a:t>
              </a:r>
              <a:endParaRPr lang="en-US" sz="1200" i="1">
                <a:solidFill>
                  <a:srgbClr val="0000FF"/>
                </a:solidFill>
              </a:endParaRPr>
            </a:p>
          </p:txBody>
        </p:sp>
      </p:grpSp>
      <p:grpSp>
        <p:nvGrpSpPr>
          <p:cNvPr id="25" name="Group 24">
            <a:extLst>
              <a:ext uri="{FF2B5EF4-FFF2-40B4-BE49-F238E27FC236}">
                <a16:creationId xmlns:a16="http://schemas.microsoft.com/office/drawing/2014/main" id="{B6670035-84BF-BC84-EBF2-A7F6E5692F41}"/>
              </a:ext>
            </a:extLst>
          </p:cNvPr>
          <p:cNvGrpSpPr/>
          <p:nvPr/>
        </p:nvGrpSpPr>
        <p:grpSpPr>
          <a:xfrm>
            <a:off x="5500838" y="6030580"/>
            <a:ext cx="1694229" cy="642229"/>
            <a:chOff x="5500838" y="6030580"/>
            <a:chExt cx="1694229" cy="642229"/>
          </a:xfrm>
        </p:grpSpPr>
        <p:pic>
          <p:nvPicPr>
            <p:cNvPr id="26" name="Picture 25">
              <a:extLst>
                <a:ext uri="{FF2B5EF4-FFF2-40B4-BE49-F238E27FC236}">
                  <a16:creationId xmlns:a16="http://schemas.microsoft.com/office/drawing/2014/main" id="{A1C3B6CF-6FC5-5D7C-0CE5-A55D8FC67DEF}"/>
                </a:ext>
              </a:extLst>
            </p:cNvPr>
            <p:cNvPicPr>
              <a:picLocks noChangeAspect="1"/>
            </p:cNvPicPr>
            <p:nvPr/>
          </p:nvPicPr>
          <p:blipFill>
            <a:blip r:embed="rId9"/>
            <a:stretch>
              <a:fillRect/>
            </a:stretch>
          </p:blipFill>
          <p:spPr>
            <a:xfrm>
              <a:off x="5500838" y="6030580"/>
              <a:ext cx="1628775" cy="628650"/>
            </a:xfrm>
            <a:prstGeom prst="rect">
              <a:avLst/>
            </a:prstGeom>
          </p:spPr>
        </p:pic>
        <p:sp>
          <p:nvSpPr>
            <p:cNvPr id="27" name="TextBox 26">
              <a:extLst>
                <a:ext uri="{FF2B5EF4-FFF2-40B4-BE49-F238E27FC236}">
                  <a16:creationId xmlns:a16="http://schemas.microsoft.com/office/drawing/2014/main" id="{0F5C0591-13FF-20CD-E2D1-213E37422A55}"/>
                </a:ext>
              </a:extLst>
            </p:cNvPr>
            <p:cNvSpPr txBox="1"/>
            <p:nvPr/>
          </p:nvSpPr>
          <p:spPr>
            <a:xfrm>
              <a:off x="6635136" y="6395810"/>
              <a:ext cx="559931" cy="276999"/>
            </a:xfrm>
            <a:prstGeom prst="rect">
              <a:avLst/>
            </a:prstGeom>
            <a:noFill/>
          </p:spPr>
          <p:txBody>
            <a:bodyPr wrap="square" rtlCol="0">
              <a:spAutoFit/>
            </a:bodyPr>
            <a:lstStyle/>
            <a:p>
              <a:r>
                <a:rPr lang="en-US" sz="1200" i="1">
                  <a:solidFill>
                    <a:srgbClr val="0000FF"/>
                  </a:solidFill>
                  <a:hlinkClick r:id="rId10"/>
                </a:rPr>
                <a:t>閱讀</a:t>
              </a:r>
              <a:endParaRPr lang="en-US" sz="1200" i="1">
                <a:solidFill>
                  <a:srgbClr val="0000FF"/>
                </a:solidFill>
              </a:endParaRPr>
            </a:p>
          </p:txBody>
        </p:sp>
      </p:grpSp>
      <p:pic>
        <p:nvPicPr>
          <p:cNvPr id="15" name="Picture 14">
            <a:extLst>
              <a:ext uri="{FF2B5EF4-FFF2-40B4-BE49-F238E27FC236}">
                <a16:creationId xmlns:a16="http://schemas.microsoft.com/office/drawing/2014/main" id="{D6F10228-0E08-948C-FE2E-B88E34074BEC}"/>
              </a:ext>
            </a:extLst>
          </p:cNvPr>
          <p:cNvPicPr>
            <a:picLocks noChangeAspect="1"/>
          </p:cNvPicPr>
          <p:nvPr/>
        </p:nvPicPr>
        <p:blipFill>
          <a:blip r:embed="rId11"/>
          <a:srcRect b="8390"/>
          <a:stretch/>
        </p:blipFill>
        <p:spPr>
          <a:xfrm>
            <a:off x="316306" y="1864435"/>
            <a:ext cx="3494700" cy="1831978"/>
          </a:xfrm>
          <a:prstGeom prst="rect">
            <a:avLst/>
          </a:prstGeom>
        </p:spPr>
      </p:pic>
      <p:sp>
        <p:nvSpPr>
          <p:cNvPr id="16" name="TextBox 15">
            <a:extLst>
              <a:ext uri="{FF2B5EF4-FFF2-40B4-BE49-F238E27FC236}">
                <a16:creationId xmlns:a16="http://schemas.microsoft.com/office/drawing/2014/main" id="{4020DE54-FE0E-9463-1DE5-FDAFF466DE35}"/>
              </a:ext>
            </a:extLst>
          </p:cNvPr>
          <p:cNvSpPr txBox="1"/>
          <p:nvPr/>
        </p:nvSpPr>
        <p:spPr>
          <a:xfrm>
            <a:off x="233830" y="4869160"/>
            <a:ext cx="8964488" cy="584775"/>
          </a:xfrm>
          <a:prstGeom prst="rect">
            <a:avLst/>
          </a:prstGeom>
          <a:noFill/>
        </p:spPr>
        <p:txBody>
          <a:bodyPr wrap="square">
            <a:spAutoFit/>
          </a:bodyPr>
          <a:lstStyle/>
          <a:p>
            <a:pPr algn="l"/>
            <a:endParaRPr lang="en-US" sz="1600" dirty="0">
              <a:solidFill>
                <a:srgbClr val="535353"/>
              </a:solidFill>
              <a:latin typeface="Open Sans" panose="020B0606030504020204" pitchFamily="34" charset="0"/>
            </a:endParaRPr>
          </a:p>
          <a:p>
            <a:pPr algn="l"/>
            <a:r>
              <a:rPr lang="en-US" sz="1600" b="0" i="0" dirty="0">
                <a:effectLst/>
                <a:latin typeface="標楷體" panose="03000509000000000000" pitchFamily="65" charset="-120"/>
                <a:ea typeface="標楷體" panose="03000509000000000000" pitchFamily="65" charset="-120"/>
              </a:rPr>
              <a:t>這是基於</a:t>
            </a:r>
            <a:r>
              <a:rPr lang="en-US" sz="1600" b="1" dirty="0">
                <a:latin typeface="標楷體" panose="03000509000000000000" pitchFamily="65" charset="-120"/>
                <a:ea typeface="標楷體" panose="03000509000000000000" pitchFamily="65" charset="-120"/>
              </a:rPr>
              <a:t>未被看管物品</a:t>
            </a:r>
            <a:r>
              <a:rPr lang="en-US" sz="1600" b="1" i="0" dirty="0">
                <a:effectLst/>
                <a:latin typeface="標楷體" panose="03000509000000000000" pitchFamily="65" charset="-120"/>
                <a:ea typeface="標楷體" panose="03000509000000000000" pitchFamily="65" charset="-120"/>
              </a:rPr>
              <a:t>檢測</a:t>
            </a:r>
            <a:r>
              <a:rPr lang="en-US" sz="1600" b="0" i="0" dirty="0">
                <a:effectLst/>
                <a:latin typeface="標楷體" panose="03000509000000000000" pitchFamily="65" charset="-120"/>
                <a:ea typeface="標楷體" panose="03000509000000000000" pitchFamily="65" charset="-120"/>
              </a:rPr>
              <a:t>分析，內建於ACTi攝像頭中。</a:t>
            </a:r>
            <a:r>
              <a:rPr lang="en-US" sz="1600" b="0" i="0" dirty="0">
                <a:solidFill>
                  <a:schemeClr val="tx2">
                    <a:lumMod val="60000"/>
                    <a:lumOff val="40000"/>
                  </a:schemeClr>
                </a:solidFill>
                <a:effectLst/>
                <a:latin typeface="Open Sans" panose="020B0606030504020204" pitchFamily="34" charset="0"/>
                <a:hlinkClick r:id="rId12" action="ppaction://hlinksldjump"/>
              </a:rPr>
              <a:t>瞭解更多</a:t>
            </a:r>
            <a:r>
              <a:rPr lang="en-US" sz="1600" b="0" i="0" dirty="0">
                <a:solidFill>
                  <a:srgbClr val="535353"/>
                </a:solidFill>
                <a:effectLst/>
                <a:latin typeface="Open Sans" panose="020B0606030504020204" pitchFamily="34" charset="0"/>
              </a:rPr>
              <a:t>。</a:t>
            </a:r>
          </a:p>
        </p:txBody>
      </p:sp>
    </p:spTree>
    <p:extLst>
      <p:ext uri="{BB962C8B-B14F-4D97-AF65-F5344CB8AC3E}">
        <p14:creationId xmlns:p14="http://schemas.microsoft.com/office/powerpoint/2010/main" val="278926757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extBox 12">
            <a:extLst>
              <a:ext uri="{FF2B5EF4-FFF2-40B4-BE49-F238E27FC236}">
                <a16:creationId xmlns:a16="http://schemas.microsoft.com/office/drawing/2014/main" id="{20ED597C-FC3B-5D45-BC71-559832266FEC}"/>
              </a:ext>
            </a:extLst>
          </p:cNvPr>
          <p:cNvSpPr txBox="1"/>
          <p:nvPr/>
        </p:nvSpPr>
        <p:spPr>
          <a:xfrm>
            <a:off x="179512" y="3995005"/>
            <a:ext cx="9007772" cy="830997"/>
          </a:xfrm>
          <a:prstGeom prst="rect">
            <a:avLst/>
          </a:prstGeom>
          <a:noFill/>
        </p:spPr>
        <p:txBody>
          <a:bodyPr wrap="square">
            <a:spAutoFit/>
          </a:bodyPr>
          <a:lstStyle/>
          <a:p>
            <a:pPr algn="l"/>
            <a:r>
              <a:rPr lang="en-US" altLang="zh-TW" sz="1600" dirty="0" err="1">
                <a:latin typeface="標楷體" panose="03000509000000000000" pitchFamily="65" charset="-120"/>
                <a:ea typeface="標楷體" panose="03000509000000000000" pitchFamily="65" charset="-120"/>
              </a:rPr>
              <a:t>通用移動應用程式，設計用於遠程訪問</a:t>
            </a:r>
            <a:r>
              <a:rPr lang="en-US" altLang="zh-TW" sz="1600" dirty="0">
                <a:latin typeface="標楷體" panose="03000509000000000000" pitchFamily="65" charset="-120"/>
                <a:ea typeface="標楷體" panose="03000509000000000000" pitchFamily="65" charset="-120"/>
              </a:rPr>
              <a:t> NVR、CMS </a:t>
            </a:r>
            <a:r>
              <a:rPr lang="en-US" altLang="zh-TW" sz="1600" dirty="0" err="1">
                <a:latin typeface="標楷體" panose="03000509000000000000" pitchFamily="65" charset="-120"/>
                <a:ea typeface="標楷體" panose="03000509000000000000" pitchFamily="65" charset="-120"/>
              </a:rPr>
              <a:t>或攝像頭以進行</a:t>
            </a:r>
            <a:r>
              <a:rPr lang="zh-TW" altLang="en-US" sz="1600" dirty="0">
                <a:latin typeface="標楷體" panose="03000509000000000000" pitchFamily="65" charset="-120"/>
                <a:ea typeface="標楷體" panose="03000509000000000000" pitchFamily="65" charset="-120"/>
              </a:rPr>
              <a:t>影像</a:t>
            </a:r>
            <a:r>
              <a:rPr lang="en-US" altLang="zh-TW" sz="1600" dirty="0" err="1">
                <a:latin typeface="標楷體" panose="03000509000000000000" pitchFamily="65" charset="-120"/>
                <a:ea typeface="標楷體" panose="03000509000000000000" pitchFamily="65" charset="-120"/>
              </a:rPr>
              <a:t>回放和管理</a:t>
            </a:r>
            <a:r>
              <a:rPr lang="en-US" altLang="zh-TW" sz="1600" dirty="0">
                <a:latin typeface="標楷體" panose="03000509000000000000" pitchFamily="65" charset="-120"/>
                <a:ea typeface="標楷體" panose="03000509000000000000" pitchFamily="65" charset="-120"/>
              </a:rPr>
              <a:t>。 </a:t>
            </a:r>
          </a:p>
          <a:p>
            <a:pPr algn="l"/>
            <a:r>
              <a:rPr lang="en-US" altLang="zh-TW" sz="1600" dirty="0" err="1">
                <a:latin typeface="標楷體" panose="03000509000000000000" pitchFamily="65" charset="-120"/>
                <a:ea typeface="標楷體" panose="03000509000000000000" pitchFamily="65" charset="-120"/>
              </a:rPr>
              <a:t>功能：實時查看和回放、按事件搜索</a:t>
            </a:r>
            <a:r>
              <a:rPr lang="zh-TW" altLang="en-US" sz="1600" dirty="0">
                <a:latin typeface="標楷體" panose="03000509000000000000" pitchFamily="65" charset="-120"/>
                <a:ea typeface="標楷體" panose="03000509000000000000" pitchFamily="65" charset="-120"/>
              </a:rPr>
              <a:t>影像</a:t>
            </a:r>
            <a:r>
              <a:rPr lang="en-US" altLang="zh-TW" sz="1600" dirty="0" err="1">
                <a:latin typeface="標楷體" panose="03000509000000000000" pitchFamily="65" charset="-120"/>
                <a:ea typeface="標楷體" panose="03000509000000000000" pitchFamily="65" charset="-120"/>
              </a:rPr>
              <a:t>錄像、PTZ控制、Google</a:t>
            </a:r>
            <a:r>
              <a:rPr lang="en-US" altLang="zh-TW" sz="1600" dirty="0">
                <a:latin typeface="標楷體" panose="03000509000000000000" pitchFamily="65" charset="-120"/>
                <a:ea typeface="標楷體" panose="03000509000000000000" pitchFamily="65" charset="-120"/>
              </a:rPr>
              <a:t> </a:t>
            </a:r>
            <a:r>
              <a:rPr lang="en-US" altLang="zh-TW" sz="1600" dirty="0" err="1">
                <a:latin typeface="標楷體" panose="03000509000000000000" pitchFamily="65" charset="-120"/>
                <a:ea typeface="標楷體" panose="03000509000000000000" pitchFamily="65" charset="-120"/>
              </a:rPr>
              <a:t>地圖、啟用數字輸出、從攝像頭的記憶卡回放</a:t>
            </a:r>
            <a:endParaRPr lang="en-US" altLang="zh-TW" sz="1600" dirty="0">
              <a:latin typeface="標楷體" panose="03000509000000000000" pitchFamily="65" charset="-120"/>
              <a:ea typeface="標楷體" panose="03000509000000000000" pitchFamily="65" charset="-120"/>
            </a:endParaRPr>
          </a:p>
        </p:txBody>
      </p:sp>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教育：應用</a:t>
            </a:r>
          </a:p>
        </p:txBody>
      </p:sp>
      <p:sp>
        <p:nvSpPr>
          <p:cNvPr id="8" name="TextBox 7">
            <a:extLst>
              <a:ext uri="{FF2B5EF4-FFF2-40B4-BE49-F238E27FC236}">
                <a16:creationId xmlns:a16="http://schemas.microsoft.com/office/drawing/2014/main" id="{FBBAB776-4F65-079E-6335-1B359F1C2EF2}"/>
              </a:ext>
            </a:extLst>
          </p:cNvPr>
          <p:cNvSpPr txBox="1"/>
          <p:nvPr/>
        </p:nvSpPr>
        <p:spPr>
          <a:xfrm>
            <a:off x="3737773" y="1759949"/>
            <a:ext cx="5055528" cy="1015663"/>
          </a:xfrm>
          <a:prstGeom prst="rect">
            <a:avLst/>
          </a:prstGeom>
          <a:noFill/>
        </p:spPr>
        <p:txBody>
          <a:bodyPr wrap="square">
            <a:spAutoFit/>
          </a:bodyPr>
          <a:lstStyle/>
          <a:p>
            <a:r>
              <a:rPr lang="zh-TW" altLang="en-US" sz="2400" b="1" dirty="0">
                <a:latin typeface="標楷體" panose="03000509000000000000" pitchFamily="65" charset="-120"/>
                <a:ea typeface="標楷體" panose="03000509000000000000" pitchFamily="65" charset="-120"/>
              </a:rPr>
              <a:t>即時監控</a:t>
            </a:r>
            <a:endParaRPr lang="en-US" altLang="zh-TW" sz="2400" b="1" dirty="0">
              <a:latin typeface="標楷體" panose="03000509000000000000" pitchFamily="65" charset="-120"/>
              <a:ea typeface="標楷體" panose="03000509000000000000" pitchFamily="65" charset="-120"/>
            </a:endParaRPr>
          </a:p>
          <a:p>
            <a:br>
              <a:rPr lang="en-US" b="0" i="0" dirty="0">
                <a:solidFill>
                  <a:srgbClr val="FFFFFF"/>
                </a:solidFill>
                <a:effectLst/>
                <a:latin typeface="Open Sans" panose="020B0606030504020204" pitchFamily="34" charset="0"/>
              </a:rPr>
            </a:br>
            <a:endParaRPr lang="en-US" dirty="0"/>
          </a:p>
        </p:txBody>
      </p:sp>
      <p:sp>
        <p:nvSpPr>
          <p:cNvPr id="12" name="TextBox 11">
            <a:extLst>
              <a:ext uri="{FF2B5EF4-FFF2-40B4-BE49-F238E27FC236}">
                <a16:creationId xmlns:a16="http://schemas.microsoft.com/office/drawing/2014/main" id="{F53F4863-0DA7-2D22-AB2C-86A6EB62A94E}"/>
              </a:ext>
            </a:extLst>
          </p:cNvPr>
          <p:cNvSpPr txBox="1"/>
          <p:nvPr/>
        </p:nvSpPr>
        <p:spPr>
          <a:xfrm>
            <a:off x="3752643" y="2351983"/>
            <a:ext cx="4755929" cy="584775"/>
          </a:xfrm>
          <a:prstGeom prst="rect">
            <a:avLst/>
          </a:prstGeom>
          <a:noFill/>
        </p:spPr>
        <p:txBody>
          <a:bodyPr wrap="square">
            <a:spAutoFit/>
          </a:bodyPr>
          <a:lstStyle/>
          <a:p>
            <a:r>
              <a:rPr lang="zh-TW" altLang="en-US" sz="1600" dirty="0">
                <a:latin typeface="標楷體" panose="03000509000000000000" pitchFamily="65" charset="-120"/>
                <a:ea typeface="標楷體" panose="03000509000000000000" pitchFamily="65" charset="-120"/>
              </a:rPr>
              <a:t>在巡視場地時，透過行動裝置查看監控攝影機的畫面，以便即時應對突發事件。</a:t>
            </a:r>
          </a:p>
        </p:txBody>
      </p:sp>
      <p:sp>
        <p:nvSpPr>
          <p:cNvPr id="2" name="TextBox 1">
            <a:extLst>
              <a:ext uri="{FF2B5EF4-FFF2-40B4-BE49-F238E27FC236}">
                <a16:creationId xmlns:a16="http://schemas.microsoft.com/office/drawing/2014/main" id="{7FDBAC82-1375-FEDA-303C-F3357C49D712}"/>
              </a:ext>
            </a:extLst>
          </p:cNvPr>
          <p:cNvSpPr txBox="1"/>
          <p:nvPr/>
        </p:nvSpPr>
        <p:spPr>
          <a:xfrm>
            <a:off x="179512" y="5034532"/>
            <a:ext cx="9007772" cy="584775"/>
          </a:xfrm>
          <a:prstGeom prst="rect">
            <a:avLst/>
          </a:prstGeom>
          <a:noFill/>
        </p:spPr>
        <p:txBody>
          <a:bodyPr wrap="square">
            <a:spAutoFit/>
          </a:bodyPr>
          <a:lstStyle/>
          <a:p>
            <a:pPr algn="l"/>
            <a:endParaRPr lang="en-US" sz="1600" dirty="0">
              <a:solidFill>
                <a:srgbClr val="535353"/>
              </a:solidFill>
              <a:latin typeface="Open Sans" panose="020B0606030504020204" pitchFamily="34" charset="0"/>
            </a:endParaRPr>
          </a:p>
          <a:p>
            <a:pPr algn="l"/>
            <a:r>
              <a:rPr lang="en-US" sz="1600" b="0" i="0" dirty="0">
                <a:effectLst/>
                <a:latin typeface="標楷體" panose="03000509000000000000" pitchFamily="65" charset="-120"/>
                <a:ea typeface="標楷體" panose="03000509000000000000" pitchFamily="65" charset="-120"/>
              </a:rPr>
              <a:t>這是基於</a:t>
            </a:r>
            <a:r>
              <a:rPr lang="en-US" sz="1600" b="1" i="0" dirty="0">
                <a:effectLst/>
                <a:latin typeface="標楷體" panose="03000509000000000000" pitchFamily="65" charset="-120"/>
                <a:ea typeface="標楷體" panose="03000509000000000000" pitchFamily="65" charset="-120"/>
              </a:rPr>
              <a:t>ACTi行動客戶端，</a:t>
            </a:r>
            <a:r>
              <a:rPr lang="en-US" sz="1600" b="0" i="0" dirty="0">
                <a:effectLst/>
                <a:latin typeface="標楷體" panose="03000509000000000000" pitchFamily="65" charset="-120"/>
                <a:ea typeface="標楷體" panose="03000509000000000000" pitchFamily="65" charset="-120"/>
              </a:rPr>
              <a:t>適用於Android和iOS。它是免費的。</a:t>
            </a:r>
          </a:p>
        </p:txBody>
      </p:sp>
      <p:sp>
        <p:nvSpPr>
          <p:cNvPr id="4" name="Rectangle 3">
            <a:extLst>
              <a:ext uri="{FF2B5EF4-FFF2-40B4-BE49-F238E27FC236}">
                <a16:creationId xmlns:a16="http://schemas.microsoft.com/office/drawing/2014/main" id="{4A3E48D5-296B-BD8E-9935-C7A382E5AC25}"/>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3DCF279A-147A-C0D8-091D-0AC2E3AC2DEB}"/>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解決方案</a:t>
            </a:r>
          </a:p>
        </p:txBody>
      </p:sp>
      <p:grpSp>
        <p:nvGrpSpPr>
          <p:cNvPr id="6" name="Group 5">
            <a:extLst>
              <a:ext uri="{FF2B5EF4-FFF2-40B4-BE49-F238E27FC236}">
                <a16:creationId xmlns:a16="http://schemas.microsoft.com/office/drawing/2014/main" id="{1E394987-E07E-7634-F137-DDEAF5DFF58C}"/>
              </a:ext>
            </a:extLst>
          </p:cNvPr>
          <p:cNvGrpSpPr/>
          <p:nvPr/>
        </p:nvGrpSpPr>
        <p:grpSpPr>
          <a:xfrm>
            <a:off x="228988" y="6093296"/>
            <a:ext cx="1901340" cy="581025"/>
            <a:chOff x="228988" y="6093296"/>
            <a:chExt cx="1901340" cy="581025"/>
          </a:xfrm>
        </p:grpSpPr>
        <p:pic>
          <p:nvPicPr>
            <p:cNvPr id="7" name="Picture 6">
              <a:extLst>
                <a:ext uri="{FF2B5EF4-FFF2-40B4-BE49-F238E27FC236}">
                  <a16:creationId xmlns:a16="http://schemas.microsoft.com/office/drawing/2014/main" id="{F3C3BA3D-A4EB-56E1-D3A5-B5A1DD56A622}"/>
                </a:ext>
              </a:extLst>
            </p:cNvPr>
            <p:cNvPicPr>
              <a:picLocks noChangeAspect="1"/>
            </p:cNvPicPr>
            <p:nvPr/>
          </p:nvPicPr>
          <p:blipFill>
            <a:blip r:embed="rId3"/>
            <a:stretch>
              <a:fillRect/>
            </a:stretch>
          </p:blipFill>
          <p:spPr>
            <a:xfrm>
              <a:off x="228988" y="6093296"/>
              <a:ext cx="1819275" cy="581025"/>
            </a:xfrm>
            <a:prstGeom prst="rect">
              <a:avLst/>
            </a:prstGeom>
          </p:spPr>
        </p:pic>
        <p:sp>
          <p:nvSpPr>
            <p:cNvPr id="9" name="TextBox 8">
              <a:hlinkClick r:id="rId4"/>
              <a:extLst>
                <a:ext uri="{FF2B5EF4-FFF2-40B4-BE49-F238E27FC236}">
                  <a16:creationId xmlns:a16="http://schemas.microsoft.com/office/drawing/2014/main" id="{C163922C-9F01-B439-53AB-E4433A01A5B4}"/>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閱讀</a:t>
              </a:r>
            </a:p>
          </p:txBody>
        </p:sp>
      </p:grpSp>
      <p:grpSp>
        <p:nvGrpSpPr>
          <p:cNvPr id="10" name="Group 9">
            <a:extLst>
              <a:ext uri="{FF2B5EF4-FFF2-40B4-BE49-F238E27FC236}">
                <a16:creationId xmlns:a16="http://schemas.microsoft.com/office/drawing/2014/main" id="{6C39ED0B-89E5-B9BC-1403-2DC9DC8255A4}"/>
              </a:ext>
            </a:extLst>
          </p:cNvPr>
          <p:cNvGrpSpPr/>
          <p:nvPr/>
        </p:nvGrpSpPr>
        <p:grpSpPr>
          <a:xfrm>
            <a:off x="2162445" y="6055196"/>
            <a:ext cx="1704857" cy="625400"/>
            <a:chOff x="2162445" y="6055196"/>
            <a:chExt cx="1704857" cy="625400"/>
          </a:xfrm>
        </p:grpSpPr>
        <p:pic>
          <p:nvPicPr>
            <p:cNvPr id="11" name="Picture 10">
              <a:extLst>
                <a:ext uri="{FF2B5EF4-FFF2-40B4-BE49-F238E27FC236}">
                  <a16:creationId xmlns:a16="http://schemas.microsoft.com/office/drawing/2014/main" id="{37FC7610-0959-3996-65D2-59CE8DB82EA0}"/>
                </a:ext>
              </a:extLst>
            </p:cNvPr>
            <p:cNvPicPr>
              <a:picLocks noChangeAspect="1"/>
            </p:cNvPicPr>
            <p:nvPr/>
          </p:nvPicPr>
          <p:blipFill>
            <a:blip r:embed="rId5"/>
            <a:stretch>
              <a:fillRect/>
            </a:stretch>
          </p:blipFill>
          <p:spPr>
            <a:xfrm>
              <a:off x="2162445" y="6055196"/>
              <a:ext cx="1590675" cy="619125"/>
            </a:xfrm>
            <a:prstGeom prst="rect">
              <a:avLst/>
            </a:prstGeom>
          </p:spPr>
        </p:pic>
        <p:sp>
          <p:nvSpPr>
            <p:cNvPr id="14" name="TextBox 13">
              <a:extLst>
                <a:ext uri="{FF2B5EF4-FFF2-40B4-BE49-F238E27FC236}">
                  <a16:creationId xmlns:a16="http://schemas.microsoft.com/office/drawing/2014/main" id="{F29A8174-71B8-5E30-6935-A80624E32B25}"/>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6"/>
                </a:rPr>
                <a:t>閱讀</a:t>
              </a:r>
              <a:endParaRPr lang="en-US" sz="1200" i="1">
                <a:solidFill>
                  <a:srgbClr val="0000FF"/>
                </a:solidFill>
              </a:endParaRPr>
            </a:p>
          </p:txBody>
        </p:sp>
      </p:grpSp>
      <p:grpSp>
        <p:nvGrpSpPr>
          <p:cNvPr id="19" name="Group 18">
            <a:extLst>
              <a:ext uri="{FF2B5EF4-FFF2-40B4-BE49-F238E27FC236}">
                <a16:creationId xmlns:a16="http://schemas.microsoft.com/office/drawing/2014/main" id="{1772C71B-BD01-24BF-92A6-906FB37ACB0E}"/>
              </a:ext>
            </a:extLst>
          </p:cNvPr>
          <p:cNvGrpSpPr/>
          <p:nvPr/>
        </p:nvGrpSpPr>
        <p:grpSpPr>
          <a:xfrm>
            <a:off x="3884029" y="6102821"/>
            <a:ext cx="1606065" cy="573257"/>
            <a:chOff x="3884029" y="6102821"/>
            <a:chExt cx="1606065" cy="573257"/>
          </a:xfrm>
        </p:grpSpPr>
        <p:pic>
          <p:nvPicPr>
            <p:cNvPr id="21" name="Picture 20">
              <a:extLst>
                <a:ext uri="{FF2B5EF4-FFF2-40B4-BE49-F238E27FC236}">
                  <a16:creationId xmlns:a16="http://schemas.microsoft.com/office/drawing/2014/main" id="{A49F478D-A7E3-99C1-436A-CC01E322C142}"/>
                </a:ext>
              </a:extLst>
            </p:cNvPr>
            <p:cNvPicPr>
              <a:picLocks noChangeAspect="1"/>
            </p:cNvPicPr>
            <p:nvPr/>
          </p:nvPicPr>
          <p:blipFill>
            <a:blip r:embed="rId7"/>
            <a:stretch>
              <a:fillRect/>
            </a:stretch>
          </p:blipFill>
          <p:spPr>
            <a:xfrm>
              <a:off x="3884029" y="6102821"/>
              <a:ext cx="1485900" cy="571500"/>
            </a:xfrm>
            <a:prstGeom prst="rect">
              <a:avLst/>
            </a:prstGeom>
          </p:spPr>
        </p:pic>
        <p:sp>
          <p:nvSpPr>
            <p:cNvPr id="23" name="TextBox 22">
              <a:extLst>
                <a:ext uri="{FF2B5EF4-FFF2-40B4-BE49-F238E27FC236}">
                  <a16:creationId xmlns:a16="http://schemas.microsoft.com/office/drawing/2014/main" id="{3A81EFD3-EB23-55C1-D483-74B275F3696A}"/>
                </a:ext>
              </a:extLst>
            </p:cNvPr>
            <p:cNvSpPr txBox="1"/>
            <p:nvPr/>
          </p:nvSpPr>
          <p:spPr>
            <a:xfrm>
              <a:off x="4930163" y="6399079"/>
              <a:ext cx="559931" cy="276999"/>
            </a:xfrm>
            <a:prstGeom prst="rect">
              <a:avLst/>
            </a:prstGeom>
            <a:noFill/>
          </p:spPr>
          <p:txBody>
            <a:bodyPr wrap="square" rtlCol="0">
              <a:spAutoFit/>
            </a:bodyPr>
            <a:lstStyle/>
            <a:p>
              <a:r>
                <a:rPr lang="en-US" sz="1200" i="1">
                  <a:solidFill>
                    <a:srgbClr val="0000FF"/>
                  </a:solidFill>
                  <a:hlinkClick r:id="rId8"/>
                </a:rPr>
                <a:t>閱讀</a:t>
              </a:r>
              <a:endParaRPr lang="en-US" sz="1200" i="1">
                <a:solidFill>
                  <a:srgbClr val="0000FF"/>
                </a:solidFill>
              </a:endParaRPr>
            </a:p>
          </p:txBody>
        </p:sp>
      </p:grpSp>
      <p:pic>
        <p:nvPicPr>
          <p:cNvPr id="15" name="Picture 14" descr="A person holding a cell phone  Description automatically generated">
            <a:extLst>
              <a:ext uri="{FF2B5EF4-FFF2-40B4-BE49-F238E27FC236}">
                <a16:creationId xmlns:a16="http://schemas.microsoft.com/office/drawing/2014/main" id="{2C7BCEE3-AD54-C798-2EF2-FCF8276052F5}"/>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28987" y="1681001"/>
            <a:ext cx="3350791" cy="2254168"/>
          </a:xfrm>
          <a:prstGeom prst="rect">
            <a:avLst/>
          </a:prstGeom>
        </p:spPr>
      </p:pic>
    </p:spTree>
    <p:extLst>
      <p:ext uri="{BB962C8B-B14F-4D97-AF65-F5344CB8AC3E}">
        <p14:creationId xmlns:p14="http://schemas.microsoft.com/office/powerpoint/2010/main" val="332024860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extBox 12">
            <a:extLst>
              <a:ext uri="{FF2B5EF4-FFF2-40B4-BE49-F238E27FC236}">
                <a16:creationId xmlns:a16="http://schemas.microsoft.com/office/drawing/2014/main" id="{20ED597C-FC3B-5D45-BC71-559832266FEC}"/>
              </a:ext>
            </a:extLst>
          </p:cNvPr>
          <p:cNvSpPr txBox="1"/>
          <p:nvPr/>
        </p:nvSpPr>
        <p:spPr>
          <a:xfrm>
            <a:off x="179512" y="3995005"/>
            <a:ext cx="8964488" cy="1581168"/>
          </a:xfrm>
          <a:prstGeom prst="rect">
            <a:avLst/>
          </a:prstGeom>
          <a:noFill/>
        </p:spPr>
        <p:txBody>
          <a:bodyPr wrap="square">
            <a:spAutoFit/>
          </a:bodyPr>
          <a:lstStyle/>
          <a:p>
            <a:r>
              <a:rPr lang="en-US" altLang="zh-TW" sz="1600" dirty="0">
                <a:latin typeface="Times New Roman" panose="02020603050405020304" pitchFamily="18" charset="0"/>
                <a:ea typeface="標楷體" panose="03000509000000000000" pitchFamily="65" charset="-120"/>
                <a:cs typeface="Times New Roman" panose="02020603050405020304" pitchFamily="18" charset="0"/>
              </a:rPr>
              <a:t>ACTi提供監控解決方案，以確保安全，並進行全景和細節監控。通過在商店的中央或角落安裝具有寬視角的攝影機，可以完美覆蓋整個區域。同時，隱蔽攝影機可以在入口的高度條中巧妙安裝，捕捉進入場地的人的面部。</a:t>
            </a:r>
          </a:p>
          <a:p>
            <a:endParaRPr lang="en-US" altLang="zh-TW" sz="1600" dirty="0">
              <a:latin typeface="Times New Roman" panose="02020603050405020304" pitchFamily="18" charset="0"/>
              <a:ea typeface="標楷體" panose="03000509000000000000" pitchFamily="65" charset="-120"/>
              <a:cs typeface="Times New Roman" panose="02020603050405020304" pitchFamily="18" charset="0"/>
            </a:endParaRPr>
          </a:p>
          <a:p>
            <a:r>
              <a:rPr lang="en-US" altLang="zh-TW" sz="1600" dirty="0" err="1">
                <a:latin typeface="標楷體" panose="03000509000000000000" pitchFamily="65" charset="-120"/>
                <a:ea typeface="標楷體" panose="03000509000000000000" pitchFamily="65" charset="-120"/>
              </a:rPr>
              <a:t>對於大型項目，ACTi電視牆可以在不同的顯示器上同時顯示多個視圖。獲得完整的概覽，以提高情境意識和運營效率</a:t>
            </a:r>
            <a:r>
              <a:rPr lang="en-US" altLang="zh-TW" sz="1600" dirty="0">
                <a:latin typeface="標楷體" panose="03000509000000000000" pitchFamily="65" charset="-120"/>
                <a:ea typeface="標楷體" panose="03000509000000000000" pitchFamily="65" charset="-120"/>
              </a:rPr>
              <a:t>。</a:t>
            </a:r>
          </a:p>
        </p:txBody>
      </p:sp>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教育：應用</a:t>
            </a:r>
          </a:p>
        </p:txBody>
      </p:sp>
      <p:sp>
        <p:nvSpPr>
          <p:cNvPr id="8" name="TextBox 7">
            <a:extLst>
              <a:ext uri="{FF2B5EF4-FFF2-40B4-BE49-F238E27FC236}">
                <a16:creationId xmlns:a16="http://schemas.microsoft.com/office/drawing/2014/main" id="{FBBAB776-4F65-079E-6335-1B359F1C2EF2}"/>
              </a:ext>
            </a:extLst>
          </p:cNvPr>
          <p:cNvSpPr txBox="1"/>
          <p:nvPr/>
        </p:nvSpPr>
        <p:spPr>
          <a:xfrm>
            <a:off x="3747503" y="1759949"/>
            <a:ext cx="5055528" cy="1015663"/>
          </a:xfrm>
          <a:prstGeom prst="rect">
            <a:avLst/>
          </a:prstGeom>
          <a:noFill/>
        </p:spPr>
        <p:txBody>
          <a:bodyPr wrap="square">
            <a:spAutoFit/>
          </a:bodyPr>
          <a:lstStyle/>
          <a:p>
            <a:r>
              <a:rPr lang="en-US" altLang="zh-TW" sz="2400" b="1" i="0" dirty="0" err="1">
                <a:effectLst/>
                <a:latin typeface="標楷體" panose="03000509000000000000" pitchFamily="65" charset="-120"/>
                <a:ea typeface="標楷體" panose="03000509000000000000" pitchFamily="65" charset="-120"/>
              </a:rPr>
              <a:t>安全保障</a:t>
            </a:r>
            <a:endParaRPr lang="en-US" altLang="zh-TW" sz="2400" b="1" i="0" dirty="0">
              <a:effectLst/>
              <a:latin typeface="標楷體" panose="03000509000000000000" pitchFamily="65" charset="-120"/>
              <a:ea typeface="標楷體" panose="03000509000000000000" pitchFamily="65" charset="-120"/>
            </a:endParaRPr>
          </a:p>
          <a:p>
            <a:br>
              <a:rPr lang="en-US" b="0" i="0" dirty="0">
                <a:solidFill>
                  <a:srgbClr val="FFFFFF"/>
                </a:solidFill>
                <a:effectLst/>
                <a:latin typeface="Open Sans" panose="020B0606030504020204" pitchFamily="34" charset="0"/>
              </a:rPr>
            </a:br>
            <a:endParaRPr lang="en-US" dirty="0"/>
          </a:p>
        </p:txBody>
      </p:sp>
      <p:sp>
        <p:nvSpPr>
          <p:cNvPr id="12" name="TextBox 11">
            <a:extLst>
              <a:ext uri="{FF2B5EF4-FFF2-40B4-BE49-F238E27FC236}">
                <a16:creationId xmlns:a16="http://schemas.microsoft.com/office/drawing/2014/main" id="{F53F4863-0DA7-2D22-AB2C-86A6EB62A94E}"/>
              </a:ext>
            </a:extLst>
          </p:cNvPr>
          <p:cNvSpPr txBox="1"/>
          <p:nvPr/>
        </p:nvSpPr>
        <p:spPr>
          <a:xfrm>
            <a:off x="3762373" y="2351983"/>
            <a:ext cx="4755929" cy="338554"/>
          </a:xfrm>
          <a:prstGeom prst="rect">
            <a:avLst/>
          </a:prstGeom>
          <a:noFill/>
        </p:spPr>
        <p:txBody>
          <a:bodyPr wrap="square">
            <a:spAutoFit/>
          </a:bodyPr>
          <a:lstStyle/>
          <a:p>
            <a:r>
              <a:rPr lang="en-US" altLang="zh-TW" sz="1600" b="0" i="0" dirty="0" err="1">
                <a:effectLst/>
                <a:latin typeface="標楷體" panose="03000509000000000000" pitchFamily="65" charset="-120"/>
                <a:ea typeface="標楷體" panose="03000509000000000000" pitchFamily="65" charset="-120"/>
              </a:rPr>
              <a:t>使用</a:t>
            </a:r>
            <a:r>
              <a:rPr lang="zh-TW" altLang="en-US" sz="1600" b="0" i="0" dirty="0">
                <a:effectLst/>
                <a:latin typeface="標楷體" panose="03000509000000000000" pitchFamily="65" charset="-120"/>
                <a:ea typeface="標楷體" panose="03000509000000000000" pitchFamily="65" charset="-120"/>
              </a:rPr>
              <a:t>影像</a:t>
            </a:r>
            <a:r>
              <a:rPr lang="en-US" altLang="zh-TW" sz="1600" b="0" i="0" dirty="0" err="1">
                <a:effectLst/>
                <a:latin typeface="標楷體" panose="03000509000000000000" pitchFamily="65" charset="-120"/>
                <a:ea typeface="標楷體" panose="03000509000000000000" pitchFamily="65" charset="-120"/>
              </a:rPr>
              <a:t>監控系統確保人員安全</a:t>
            </a:r>
            <a:r>
              <a:rPr lang="en-US" altLang="zh-TW" sz="1600" b="0" i="0" dirty="0">
                <a:effectLst/>
                <a:latin typeface="標楷體" panose="03000509000000000000" pitchFamily="65" charset="-120"/>
                <a:ea typeface="標楷體" panose="03000509000000000000" pitchFamily="65" charset="-120"/>
              </a:rPr>
              <a:t>。</a:t>
            </a:r>
          </a:p>
        </p:txBody>
      </p:sp>
      <p:pic>
        <p:nvPicPr>
          <p:cNvPr id="17410" name="Picture 2">
            <a:extLst>
              <a:ext uri="{FF2B5EF4-FFF2-40B4-BE49-F238E27FC236}">
                <a16:creationId xmlns:a16="http://schemas.microsoft.com/office/drawing/2014/main" id="{8ABFDE6B-AAEE-7902-2940-29FB2E856EA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7445" y="1700373"/>
            <a:ext cx="3378451" cy="2272008"/>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A5CFF509-4B4A-47E0-8899-51FBCE93EB5D}"/>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39F1E766-FF2C-1BEA-CC7C-CD7D83E39A8A}"/>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解決方案</a:t>
            </a:r>
          </a:p>
        </p:txBody>
      </p:sp>
      <p:grpSp>
        <p:nvGrpSpPr>
          <p:cNvPr id="5" name="Group 4">
            <a:extLst>
              <a:ext uri="{FF2B5EF4-FFF2-40B4-BE49-F238E27FC236}">
                <a16:creationId xmlns:a16="http://schemas.microsoft.com/office/drawing/2014/main" id="{9BD572B2-94DF-0EB2-7B60-C7C45960B1F8}"/>
              </a:ext>
            </a:extLst>
          </p:cNvPr>
          <p:cNvGrpSpPr/>
          <p:nvPr/>
        </p:nvGrpSpPr>
        <p:grpSpPr>
          <a:xfrm>
            <a:off x="228988" y="6093296"/>
            <a:ext cx="1901340" cy="581025"/>
            <a:chOff x="228988" y="6093296"/>
            <a:chExt cx="1901340" cy="581025"/>
          </a:xfrm>
        </p:grpSpPr>
        <p:pic>
          <p:nvPicPr>
            <p:cNvPr id="6" name="Picture 5">
              <a:extLst>
                <a:ext uri="{FF2B5EF4-FFF2-40B4-BE49-F238E27FC236}">
                  <a16:creationId xmlns:a16="http://schemas.microsoft.com/office/drawing/2014/main" id="{EC62B205-9C4C-669C-DD41-5278F27A53E8}"/>
                </a:ext>
              </a:extLst>
            </p:cNvPr>
            <p:cNvPicPr>
              <a:picLocks noChangeAspect="1"/>
            </p:cNvPicPr>
            <p:nvPr/>
          </p:nvPicPr>
          <p:blipFill>
            <a:blip r:embed="rId4"/>
            <a:stretch>
              <a:fillRect/>
            </a:stretch>
          </p:blipFill>
          <p:spPr>
            <a:xfrm>
              <a:off x="228988" y="6093296"/>
              <a:ext cx="1819275" cy="581025"/>
            </a:xfrm>
            <a:prstGeom prst="rect">
              <a:avLst/>
            </a:prstGeom>
          </p:spPr>
        </p:pic>
        <p:sp>
          <p:nvSpPr>
            <p:cNvPr id="7" name="TextBox 6">
              <a:hlinkClick r:id="rId5"/>
              <a:extLst>
                <a:ext uri="{FF2B5EF4-FFF2-40B4-BE49-F238E27FC236}">
                  <a16:creationId xmlns:a16="http://schemas.microsoft.com/office/drawing/2014/main" id="{9FA55966-9C41-023C-89C9-B9C793A6A7B4}"/>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閱讀</a:t>
              </a:r>
            </a:p>
          </p:txBody>
        </p:sp>
      </p:grpSp>
      <p:grpSp>
        <p:nvGrpSpPr>
          <p:cNvPr id="9" name="Group 8">
            <a:extLst>
              <a:ext uri="{FF2B5EF4-FFF2-40B4-BE49-F238E27FC236}">
                <a16:creationId xmlns:a16="http://schemas.microsoft.com/office/drawing/2014/main" id="{3A2A4313-24AB-F2CF-84E2-055CDCF889D5}"/>
              </a:ext>
            </a:extLst>
          </p:cNvPr>
          <p:cNvGrpSpPr/>
          <p:nvPr/>
        </p:nvGrpSpPr>
        <p:grpSpPr>
          <a:xfrm>
            <a:off x="2162445" y="6055196"/>
            <a:ext cx="1704857" cy="625400"/>
            <a:chOff x="2162445" y="6055196"/>
            <a:chExt cx="1704857" cy="625400"/>
          </a:xfrm>
        </p:grpSpPr>
        <p:pic>
          <p:nvPicPr>
            <p:cNvPr id="10" name="Picture 9">
              <a:extLst>
                <a:ext uri="{FF2B5EF4-FFF2-40B4-BE49-F238E27FC236}">
                  <a16:creationId xmlns:a16="http://schemas.microsoft.com/office/drawing/2014/main" id="{67CF68B1-FC09-ED59-5E84-DFCCEBDAC629}"/>
                </a:ext>
              </a:extLst>
            </p:cNvPr>
            <p:cNvPicPr>
              <a:picLocks noChangeAspect="1"/>
            </p:cNvPicPr>
            <p:nvPr/>
          </p:nvPicPr>
          <p:blipFill>
            <a:blip r:embed="rId6"/>
            <a:stretch>
              <a:fillRect/>
            </a:stretch>
          </p:blipFill>
          <p:spPr>
            <a:xfrm>
              <a:off x="2162445" y="6055196"/>
              <a:ext cx="1590675" cy="619125"/>
            </a:xfrm>
            <a:prstGeom prst="rect">
              <a:avLst/>
            </a:prstGeom>
          </p:spPr>
        </p:pic>
        <p:sp>
          <p:nvSpPr>
            <p:cNvPr id="11" name="TextBox 10">
              <a:extLst>
                <a:ext uri="{FF2B5EF4-FFF2-40B4-BE49-F238E27FC236}">
                  <a16:creationId xmlns:a16="http://schemas.microsoft.com/office/drawing/2014/main" id="{88341B09-1B2E-E2A1-5479-020F011C40FD}"/>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7"/>
                </a:rPr>
                <a:t>閱讀</a:t>
              </a:r>
              <a:endParaRPr lang="en-US" sz="1200" i="1">
                <a:solidFill>
                  <a:srgbClr val="0000FF"/>
                </a:solidFill>
              </a:endParaRPr>
            </a:p>
          </p:txBody>
        </p:sp>
      </p:grpSp>
      <p:grpSp>
        <p:nvGrpSpPr>
          <p:cNvPr id="14" name="Group 13">
            <a:extLst>
              <a:ext uri="{FF2B5EF4-FFF2-40B4-BE49-F238E27FC236}">
                <a16:creationId xmlns:a16="http://schemas.microsoft.com/office/drawing/2014/main" id="{356D89EB-9481-7A16-5345-0C187B110326}"/>
              </a:ext>
            </a:extLst>
          </p:cNvPr>
          <p:cNvGrpSpPr/>
          <p:nvPr/>
        </p:nvGrpSpPr>
        <p:grpSpPr>
          <a:xfrm>
            <a:off x="3884029" y="6102821"/>
            <a:ext cx="1606065" cy="573257"/>
            <a:chOff x="3884029" y="6102821"/>
            <a:chExt cx="1606065" cy="573257"/>
          </a:xfrm>
        </p:grpSpPr>
        <p:pic>
          <p:nvPicPr>
            <p:cNvPr id="19" name="Picture 18">
              <a:extLst>
                <a:ext uri="{FF2B5EF4-FFF2-40B4-BE49-F238E27FC236}">
                  <a16:creationId xmlns:a16="http://schemas.microsoft.com/office/drawing/2014/main" id="{B1DDD0BB-BF33-B22A-C0AD-81B9609D8C20}"/>
                </a:ext>
              </a:extLst>
            </p:cNvPr>
            <p:cNvPicPr>
              <a:picLocks noChangeAspect="1"/>
            </p:cNvPicPr>
            <p:nvPr/>
          </p:nvPicPr>
          <p:blipFill>
            <a:blip r:embed="rId8"/>
            <a:stretch>
              <a:fillRect/>
            </a:stretch>
          </p:blipFill>
          <p:spPr>
            <a:xfrm>
              <a:off x="3884029" y="6102821"/>
              <a:ext cx="1485900" cy="571500"/>
            </a:xfrm>
            <a:prstGeom prst="rect">
              <a:avLst/>
            </a:prstGeom>
          </p:spPr>
        </p:pic>
        <p:sp>
          <p:nvSpPr>
            <p:cNvPr id="21" name="TextBox 20">
              <a:extLst>
                <a:ext uri="{FF2B5EF4-FFF2-40B4-BE49-F238E27FC236}">
                  <a16:creationId xmlns:a16="http://schemas.microsoft.com/office/drawing/2014/main" id="{C4A51674-9B89-C840-1DC3-72BF33D827CA}"/>
                </a:ext>
              </a:extLst>
            </p:cNvPr>
            <p:cNvSpPr txBox="1"/>
            <p:nvPr/>
          </p:nvSpPr>
          <p:spPr>
            <a:xfrm>
              <a:off x="4930163" y="6399079"/>
              <a:ext cx="559931" cy="276999"/>
            </a:xfrm>
            <a:prstGeom prst="rect">
              <a:avLst/>
            </a:prstGeom>
            <a:noFill/>
          </p:spPr>
          <p:txBody>
            <a:bodyPr wrap="square" rtlCol="0">
              <a:spAutoFit/>
            </a:bodyPr>
            <a:lstStyle/>
            <a:p>
              <a:r>
                <a:rPr lang="en-US" sz="1200" i="1">
                  <a:solidFill>
                    <a:srgbClr val="0000FF"/>
                  </a:solidFill>
                  <a:hlinkClick r:id="rId9"/>
                </a:rPr>
                <a:t>閱讀</a:t>
              </a:r>
              <a:endParaRPr lang="en-US" sz="1200" i="1">
                <a:solidFill>
                  <a:srgbClr val="0000FF"/>
                </a:solidFill>
              </a:endParaRPr>
            </a:p>
          </p:txBody>
        </p:sp>
      </p:grpSp>
      <p:grpSp>
        <p:nvGrpSpPr>
          <p:cNvPr id="23" name="Group 22">
            <a:extLst>
              <a:ext uri="{FF2B5EF4-FFF2-40B4-BE49-F238E27FC236}">
                <a16:creationId xmlns:a16="http://schemas.microsoft.com/office/drawing/2014/main" id="{0DF17F37-4524-3428-E1E4-C48EF495C655}"/>
              </a:ext>
            </a:extLst>
          </p:cNvPr>
          <p:cNvGrpSpPr/>
          <p:nvPr/>
        </p:nvGrpSpPr>
        <p:grpSpPr>
          <a:xfrm>
            <a:off x="5500838" y="6030580"/>
            <a:ext cx="1694229" cy="642229"/>
            <a:chOff x="5500838" y="6030580"/>
            <a:chExt cx="1694229" cy="642229"/>
          </a:xfrm>
        </p:grpSpPr>
        <p:pic>
          <p:nvPicPr>
            <p:cNvPr id="25" name="Picture 24">
              <a:extLst>
                <a:ext uri="{FF2B5EF4-FFF2-40B4-BE49-F238E27FC236}">
                  <a16:creationId xmlns:a16="http://schemas.microsoft.com/office/drawing/2014/main" id="{69B86A23-B48F-DEE9-F1C4-C1A961EDB1C9}"/>
                </a:ext>
              </a:extLst>
            </p:cNvPr>
            <p:cNvPicPr>
              <a:picLocks noChangeAspect="1"/>
            </p:cNvPicPr>
            <p:nvPr/>
          </p:nvPicPr>
          <p:blipFill>
            <a:blip r:embed="rId10"/>
            <a:stretch>
              <a:fillRect/>
            </a:stretch>
          </p:blipFill>
          <p:spPr>
            <a:xfrm>
              <a:off x="5500838" y="6030580"/>
              <a:ext cx="1628775" cy="628650"/>
            </a:xfrm>
            <a:prstGeom prst="rect">
              <a:avLst/>
            </a:prstGeom>
          </p:spPr>
        </p:pic>
        <p:sp>
          <p:nvSpPr>
            <p:cNvPr id="26" name="TextBox 25">
              <a:extLst>
                <a:ext uri="{FF2B5EF4-FFF2-40B4-BE49-F238E27FC236}">
                  <a16:creationId xmlns:a16="http://schemas.microsoft.com/office/drawing/2014/main" id="{617C50F2-6CA4-F178-9863-2A4A131E241A}"/>
                </a:ext>
              </a:extLst>
            </p:cNvPr>
            <p:cNvSpPr txBox="1"/>
            <p:nvPr/>
          </p:nvSpPr>
          <p:spPr>
            <a:xfrm>
              <a:off x="6635136" y="6395810"/>
              <a:ext cx="559931" cy="276999"/>
            </a:xfrm>
            <a:prstGeom prst="rect">
              <a:avLst/>
            </a:prstGeom>
            <a:noFill/>
          </p:spPr>
          <p:txBody>
            <a:bodyPr wrap="square" rtlCol="0">
              <a:spAutoFit/>
            </a:bodyPr>
            <a:lstStyle/>
            <a:p>
              <a:r>
                <a:rPr lang="en-US" sz="1200" i="1">
                  <a:solidFill>
                    <a:srgbClr val="0000FF"/>
                  </a:solidFill>
                  <a:hlinkClick r:id="rId11"/>
                </a:rPr>
                <a:t>閱讀</a:t>
              </a:r>
              <a:endParaRPr lang="en-US" sz="1200" i="1">
                <a:solidFill>
                  <a:srgbClr val="0000FF"/>
                </a:solidFill>
              </a:endParaRPr>
            </a:p>
          </p:txBody>
        </p:sp>
      </p:grpSp>
      <p:grpSp>
        <p:nvGrpSpPr>
          <p:cNvPr id="27" name="Group 26">
            <a:extLst>
              <a:ext uri="{FF2B5EF4-FFF2-40B4-BE49-F238E27FC236}">
                <a16:creationId xmlns:a16="http://schemas.microsoft.com/office/drawing/2014/main" id="{E3B58580-1680-06F3-B7D1-76489FF54AD1}"/>
              </a:ext>
            </a:extLst>
          </p:cNvPr>
          <p:cNvGrpSpPr/>
          <p:nvPr/>
        </p:nvGrpSpPr>
        <p:grpSpPr>
          <a:xfrm>
            <a:off x="7260522" y="6019647"/>
            <a:ext cx="1541830" cy="657225"/>
            <a:chOff x="7260522" y="6019647"/>
            <a:chExt cx="1541830" cy="657225"/>
          </a:xfrm>
        </p:grpSpPr>
        <p:pic>
          <p:nvPicPr>
            <p:cNvPr id="28" name="Picture 27">
              <a:extLst>
                <a:ext uri="{FF2B5EF4-FFF2-40B4-BE49-F238E27FC236}">
                  <a16:creationId xmlns:a16="http://schemas.microsoft.com/office/drawing/2014/main" id="{DE4D9EB8-00C0-F946-8523-64FC5EAECC34}"/>
                </a:ext>
              </a:extLst>
            </p:cNvPr>
            <p:cNvPicPr>
              <a:picLocks noChangeAspect="1"/>
            </p:cNvPicPr>
            <p:nvPr/>
          </p:nvPicPr>
          <p:blipFill>
            <a:blip r:embed="rId12"/>
            <a:stretch>
              <a:fillRect/>
            </a:stretch>
          </p:blipFill>
          <p:spPr>
            <a:xfrm>
              <a:off x="7260522" y="6019647"/>
              <a:ext cx="1476375" cy="657225"/>
            </a:xfrm>
            <a:prstGeom prst="rect">
              <a:avLst/>
            </a:prstGeom>
          </p:spPr>
        </p:pic>
        <p:sp>
          <p:nvSpPr>
            <p:cNvPr id="29" name="TextBox 28">
              <a:extLst>
                <a:ext uri="{FF2B5EF4-FFF2-40B4-BE49-F238E27FC236}">
                  <a16:creationId xmlns:a16="http://schemas.microsoft.com/office/drawing/2014/main" id="{CB2843FC-3432-41E2-02E6-2A9EBEC87903}"/>
                </a:ext>
              </a:extLst>
            </p:cNvPr>
            <p:cNvSpPr txBox="1"/>
            <p:nvPr/>
          </p:nvSpPr>
          <p:spPr>
            <a:xfrm>
              <a:off x="8242421" y="6382231"/>
              <a:ext cx="559931" cy="276999"/>
            </a:xfrm>
            <a:prstGeom prst="rect">
              <a:avLst/>
            </a:prstGeom>
            <a:noFill/>
          </p:spPr>
          <p:txBody>
            <a:bodyPr wrap="square" rtlCol="0">
              <a:spAutoFit/>
            </a:bodyPr>
            <a:lstStyle/>
            <a:p>
              <a:r>
                <a:rPr lang="en-US" sz="1200" i="1">
                  <a:solidFill>
                    <a:srgbClr val="0000FF"/>
                  </a:solidFill>
                  <a:hlinkClick r:id="rId13"/>
                </a:rPr>
                <a:t>閱讀</a:t>
              </a:r>
              <a:endParaRPr lang="en-US" sz="1200" i="1">
                <a:solidFill>
                  <a:srgbClr val="0000FF"/>
                </a:solidFill>
              </a:endParaRPr>
            </a:p>
          </p:txBody>
        </p:sp>
      </p:grpSp>
    </p:spTree>
    <p:extLst>
      <p:ext uri="{BB962C8B-B14F-4D97-AF65-F5344CB8AC3E}">
        <p14:creationId xmlns:p14="http://schemas.microsoft.com/office/powerpoint/2010/main" val="378350611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教育：應用</a:t>
            </a:r>
          </a:p>
        </p:txBody>
      </p:sp>
      <p:sp>
        <p:nvSpPr>
          <p:cNvPr id="8" name="TextBox 7">
            <a:extLst>
              <a:ext uri="{FF2B5EF4-FFF2-40B4-BE49-F238E27FC236}">
                <a16:creationId xmlns:a16="http://schemas.microsoft.com/office/drawing/2014/main" id="{FBBAB776-4F65-079E-6335-1B359F1C2EF2}"/>
              </a:ext>
            </a:extLst>
          </p:cNvPr>
          <p:cNvSpPr txBox="1"/>
          <p:nvPr/>
        </p:nvSpPr>
        <p:spPr>
          <a:xfrm>
            <a:off x="3753120" y="1759949"/>
            <a:ext cx="5283376" cy="1015663"/>
          </a:xfrm>
          <a:prstGeom prst="rect">
            <a:avLst/>
          </a:prstGeom>
          <a:noFill/>
        </p:spPr>
        <p:txBody>
          <a:bodyPr wrap="square">
            <a:spAutoFit/>
          </a:bodyPr>
          <a:lstStyle/>
          <a:p>
            <a:pPr lvl="0">
              <a:buNone/>
            </a:pPr>
            <a:r>
              <a:rPr lang="zh-TW" altLang="en-US" sz="2400" b="1" dirty="0">
                <a:solidFill>
                  <a:schemeClr val="tx1">
                    <a:lumMod val="76000"/>
                    <a:lumOff val="24000"/>
                  </a:schemeClr>
                </a:solidFill>
                <a:latin typeface="Times New Roman" panose="02020603050405020304" pitchFamily="18" charset="0"/>
                <a:ea typeface="標楷體" panose="03000509000000000000" pitchFamily="65" charset="-120"/>
                <a:cs typeface="Times New Roman" panose="02020603050405020304" pitchFamily="18" charset="0"/>
              </a:rPr>
              <a:t>手機傳送錄影證據至</a:t>
            </a:r>
            <a:r>
              <a:rPr lang="en-US" altLang="zh-TW" sz="2400" b="1" dirty="0">
                <a:solidFill>
                  <a:schemeClr val="tx1">
                    <a:lumMod val="76000"/>
                    <a:lumOff val="24000"/>
                  </a:schemeClr>
                </a:solidFill>
                <a:latin typeface="Times New Roman" panose="02020603050405020304" pitchFamily="18" charset="0"/>
                <a:ea typeface="標楷體" panose="03000509000000000000" pitchFamily="65" charset="-120"/>
                <a:cs typeface="Times New Roman" panose="02020603050405020304" pitchFamily="18" charset="0"/>
              </a:rPr>
              <a:t>NVR</a:t>
            </a:r>
          </a:p>
          <a:p>
            <a:br>
              <a:rPr lang="en-US" b="0" i="0" dirty="0">
                <a:solidFill>
                  <a:srgbClr val="FFFFFF"/>
                </a:solidFill>
                <a:effectLst/>
                <a:latin typeface="Open Sans" panose="020B0606030504020204" pitchFamily="34" charset="0"/>
              </a:rPr>
            </a:br>
            <a:endParaRPr lang="en-US" dirty="0"/>
          </a:p>
        </p:txBody>
      </p:sp>
      <p:sp>
        <p:nvSpPr>
          <p:cNvPr id="12" name="TextBox 11">
            <a:extLst>
              <a:ext uri="{FF2B5EF4-FFF2-40B4-BE49-F238E27FC236}">
                <a16:creationId xmlns:a16="http://schemas.microsoft.com/office/drawing/2014/main" id="{F53F4863-0DA7-2D22-AB2C-86A6EB62A94E}"/>
              </a:ext>
            </a:extLst>
          </p:cNvPr>
          <p:cNvSpPr txBox="1"/>
          <p:nvPr/>
        </p:nvSpPr>
        <p:spPr>
          <a:xfrm>
            <a:off x="3771516" y="2567806"/>
            <a:ext cx="4755929" cy="584775"/>
          </a:xfrm>
          <a:prstGeom prst="rect">
            <a:avLst/>
          </a:prstGeom>
          <a:noFill/>
        </p:spPr>
        <p:txBody>
          <a:bodyPr wrap="square">
            <a:spAutoFit/>
          </a:bodyPr>
          <a:lstStyle/>
          <a:p>
            <a:r>
              <a:rPr lang="en-US" altLang="zh-TW" sz="1600" b="0" i="0" dirty="0" err="1">
                <a:effectLst/>
                <a:latin typeface="Times New Roman" panose="02020603050405020304" pitchFamily="18" charset="0"/>
                <a:ea typeface="標楷體" panose="03000509000000000000" pitchFamily="65" charset="-120"/>
                <a:cs typeface="Times New Roman" panose="02020603050405020304" pitchFamily="18" charset="0"/>
              </a:rPr>
              <a:t>使用手機內建的攝影機將事件的</a:t>
            </a:r>
            <a:r>
              <a:rPr lang="zh-TW" altLang="en-US" sz="1600" b="0" i="0" dirty="0">
                <a:effectLst/>
                <a:latin typeface="Times New Roman" panose="02020603050405020304" pitchFamily="18" charset="0"/>
                <a:ea typeface="標楷體" panose="03000509000000000000" pitchFamily="65" charset="-120"/>
                <a:cs typeface="Times New Roman" panose="02020603050405020304" pitchFamily="18" charset="0"/>
              </a:rPr>
              <a:t>影像</a:t>
            </a:r>
            <a:r>
              <a:rPr lang="en-US" altLang="zh-TW" sz="1600" b="0" i="0" dirty="0" err="1">
                <a:effectLst/>
                <a:latin typeface="Times New Roman" panose="02020603050405020304" pitchFamily="18" charset="0"/>
                <a:ea typeface="標楷體" panose="03000509000000000000" pitchFamily="65" charset="-120"/>
                <a:cs typeface="Times New Roman" panose="02020603050405020304" pitchFamily="18" charset="0"/>
              </a:rPr>
              <a:t>證據串流到NVR</a:t>
            </a:r>
            <a:r>
              <a:rPr lang="en-US" altLang="zh-TW" sz="1600" b="0" i="0" dirty="0">
                <a:effectLst/>
                <a:latin typeface="Times New Roman" panose="02020603050405020304" pitchFamily="18" charset="0"/>
                <a:ea typeface="標楷體" panose="03000509000000000000" pitchFamily="65" charset="-120"/>
                <a:cs typeface="Times New Roman" panose="02020603050405020304" pitchFamily="18" charset="0"/>
              </a:rPr>
              <a:t>。</a:t>
            </a:r>
          </a:p>
        </p:txBody>
      </p:sp>
      <p:sp>
        <p:nvSpPr>
          <p:cNvPr id="13" name="TextBox 12">
            <a:extLst>
              <a:ext uri="{FF2B5EF4-FFF2-40B4-BE49-F238E27FC236}">
                <a16:creationId xmlns:a16="http://schemas.microsoft.com/office/drawing/2014/main" id="{20ED597C-FC3B-5D45-BC71-559832266FEC}"/>
              </a:ext>
            </a:extLst>
          </p:cNvPr>
          <p:cNvSpPr txBox="1"/>
          <p:nvPr/>
        </p:nvSpPr>
        <p:spPr>
          <a:xfrm>
            <a:off x="179512" y="3894147"/>
            <a:ext cx="9007772" cy="830997"/>
          </a:xfrm>
          <a:prstGeom prst="rect">
            <a:avLst/>
          </a:prstGeom>
          <a:noFill/>
        </p:spPr>
        <p:txBody>
          <a:bodyPr wrap="square">
            <a:spAutoFit/>
          </a:bodyPr>
          <a:lstStyle/>
          <a:p>
            <a:pPr algn="l"/>
            <a:r>
              <a:rPr lang="en-US" altLang="zh-TW" sz="1600" dirty="0" err="1">
                <a:latin typeface="Times New Roman" panose="02020603050405020304" pitchFamily="18" charset="0"/>
                <a:ea typeface="標楷體" panose="03000509000000000000" pitchFamily="65" charset="-120"/>
                <a:cs typeface="Times New Roman" panose="02020603050405020304" pitchFamily="18" charset="0"/>
              </a:rPr>
              <a:t>巡邏的保安現在可以使用他的智能手機搭配ACTi行動客戶端，捕捉實時</a:t>
            </a:r>
            <a:r>
              <a:rPr lang="zh-TW" altLang="en-US" sz="1600" dirty="0">
                <a:latin typeface="Times New Roman" panose="02020603050405020304" pitchFamily="18" charset="0"/>
                <a:ea typeface="標楷體" panose="03000509000000000000" pitchFamily="65" charset="-120"/>
                <a:cs typeface="Times New Roman" panose="02020603050405020304" pitchFamily="18" charset="0"/>
              </a:rPr>
              <a:t>影像</a:t>
            </a:r>
            <a:r>
              <a:rPr lang="en-US" altLang="zh-TW" sz="1600" dirty="0" err="1">
                <a:latin typeface="Times New Roman" panose="02020603050405020304" pitchFamily="18" charset="0"/>
                <a:ea typeface="標楷體" panose="03000509000000000000" pitchFamily="65" charset="-120"/>
                <a:cs typeface="Times New Roman" panose="02020603050405020304" pitchFamily="18" charset="0"/>
              </a:rPr>
              <a:t>並通過無線網絡即時推送到NVR</a:t>
            </a:r>
            <a:r>
              <a:rPr lang="en-US" altLang="zh-TW" sz="1600" dirty="0">
                <a:latin typeface="Times New Roman" panose="02020603050405020304" pitchFamily="18" charset="0"/>
                <a:ea typeface="標楷體" panose="03000509000000000000" pitchFamily="65" charset="-120"/>
                <a:cs typeface="Times New Roman" panose="02020603050405020304" pitchFamily="18" charset="0"/>
              </a:rPr>
              <a:t> 3。此外，錄像可以在事件調查期間使用先進功能進行回顧，這些功能適用於監控攝影機，包括同步播放、書籤、時間線搜索等。</a:t>
            </a:r>
          </a:p>
        </p:txBody>
      </p:sp>
      <p:sp>
        <p:nvSpPr>
          <p:cNvPr id="2" name="TextBox 1">
            <a:extLst>
              <a:ext uri="{FF2B5EF4-FFF2-40B4-BE49-F238E27FC236}">
                <a16:creationId xmlns:a16="http://schemas.microsoft.com/office/drawing/2014/main" id="{7FDBAC82-1375-FEDA-303C-F3357C49D712}"/>
              </a:ext>
            </a:extLst>
          </p:cNvPr>
          <p:cNvSpPr txBox="1"/>
          <p:nvPr/>
        </p:nvSpPr>
        <p:spPr>
          <a:xfrm>
            <a:off x="201154" y="4994663"/>
            <a:ext cx="8964488" cy="584775"/>
          </a:xfrm>
          <a:prstGeom prst="rect">
            <a:avLst/>
          </a:prstGeom>
          <a:noFill/>
        </p:spPr>
        <p:txBody>
          <a:bodyPr wrap="square">
            <a:spAutoFit/>
          </a:bodyPr>
          <a:lstStyle/>
          <a:p>
            <a:pPr algn="l"/>
            <a:endParaRPr lang="en-US" sz="1600" dirty="0">
              <a:solidFill>
                <a:srgbClr val="535353"/>
              </a:solidFill>
              <a:latin typeface="Open Sans" panose="020B0606030504020204" pitchFamily="34" charset="0"/>
            </a:endParaRPr>
          </a:p>
          <a:p>
            <a:pPr algn="l"/>
            <a:r>
              <a:rPr lang="en-US" sz="1600" b="0" i="0" dirty="0" err="1">
                <a:effectLst/>
                <a:latin typeface="Times New Roman" panose="02020603050405020304" pitchFamily="18" charset="0"/>
                <a:ea typeface="標楷體" panose="03000509000000000000" pitchFamily="65" charset="-120"/>
                <a:cs typeface="Times New Roman" panose="02020603050405020304" pitchFamily="18" charset="0"/>
              </a:rPr>
              <a:t>這是基於</a:t>
            </a:r>
            <a:r>
              <a:rPr lang="en-US" sz="1600" b="1" i="0" dirty="0" err="1">
                <a:effectLst/>
                <a:latin typeface="Times New Roman" panose="02020603050405020304" pitchFamily="18" charset="0"/>
                <a:ea typeface="標楷體" panose="03000509000000000000" pitchFamily="65" charset="-120"/>
                <a:cs typeface="Times New Roman" panose="02020603050405020304" pitchFamily="18" charset="0"/>
              </a:rPr>
              <a:t>ACTi行動客戶端，</a:t>
            </a:r>
            <a:r>
              <a:rPr lang="en-US" sz="1600" b="0" i="0" dirty="0" err="1">
                <a:effectLst/>
                <a:latin typeface="Times New Roman" panose="02020603050405020304" pitchFamily="18" charset="0"/>
                <a:ea typeface="標楷體" panose="03000509000000000000" pitchFamily="65" charset="-120"/>
                <a:cs typeface="Times New Roman" panose="02020603050405020304" pitchFamily="18" charset="0"/>
              </a:rPr>
              <a:t>適用於Android和iOS。這是一個免費的應用程式</a:t>
            </a:r>
            <a:r>
              <a:rPr lang="en-US" sz="1600" b="0" i="0" dirty="0">
                <a:effectLst/>
                <a:latin typeface="Times New Roman" panose="02020603050405020304" pitchFamily="18" charset="0"/>
                <a:ea typeface="標楷體" panose="03000509000000000000" pitchFamily="65" charset="-120"/>
                <a:cs typeface="Times New Roman" panose="02020603050405020304" pitchFamily="18" charset="0"/>
              </a:rPr>
              <a:t>。</a:t>
            </a:r>
          </a:p>
        </p:txBody>
      </p:sp>
      <p:pic>
        <p:nvPicPr>
          <p:cNvPr id="26626" name="Picture 2">
            <a:extLst>
              <a:ext uri="{FF2B5EF4-FFF2-40B4-BE49-F238E27FC236}">
                <a16:creationId xmlns:a16="http://schemas.microsoft.com/office/drawing/2014/main" id="{F675E9BF-92A5-4B70-0B64-F79554DF4D1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7544" y="1789683"/>
            <a:ext cx="3005020" cy="2020876"/>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a:extLst>
              <a:ext uri="{FF2B5EF4-FFF2-40B4-BE49-F238E27FC236}">
                <a16:creationId xmlns:a16="http://schemas.microsoft.com/office/drawing/2014/main" id="{9A728809-4DED-88C7-38AD-C8125CA14E29}"/>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E026417A-247F-8AA7-9924-395F2B93D240}"/>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解決方案</a:t>
            </a:r>
          </a:p>
        </p:txBody>
      </p:sp>
      <p:grpSp>
        <p:nvGrpSpPr>
          <p:cNvPr id="5" name="Group 4">
            <a:extLst>
              <a:ext uri="{FF2B5EF4-FFF2-40B4-BE49-F238E27FC236}">
                <a16:creationId xmlns:a16="http://schemas.microsoft.com/office/drawing/2014/main" id="{8067DCB8-AC1D-F3EF-84DF-E4F4DD281DF7}"/>
              </a:ext>
            </a:extLst>
          </p:cNvPr>
          <p:cNvGrpSpPr/>
          <p:nvPr/>
        </p:nvGrpSpPr>
        <p:grpSpPr>
          <a:xfrm>
            <a:off x="228988" y="6093296"/>
            <a:ext cx="1901340" cy="581025"/>
            <a:chOff x="228988" y="6093296"/>
            <a:chExt cx="1901340" cy="581025"/>
          </a:xfrm>
        </p:grpSpPr>
        <p:pic>
          <p:nvPicPr>
            <p:cNvPr id="6" name="Picture 5">
              <a:extLst>
                <a:ext uri="{FF2B5EF4-FFF2-40B4-BE49-F238E27FC236}">
                  <a16:creationId xmlns:a16="http://schemas.microsoft.com/office/drawing/2014/main" id="{2E5AFC12-F633-DA49-23D0-9DC74063156C}"/>
                </a:ext>
              </a:extLst>
            </p:cNvPr>
            <p:cNvPicPr>
              <a:picLocks noChangeAspect="1"/>
            </p:cNvPicPr>
            <p:nvPr/>
          </p:nvPicPr>
          <p:blipFill>
            <a:blip r:embed="rId4"/>
            <a:stretch>
              <a:fillRect/>
            </a:stretch>
          </p:blipFill>
          <p:spPr>
            <a:xfrm>
              <a:off x="228988" y="6093296"/>
              <a:ext cx="1819275" cy="581025"/>
            </a:xfrm>
            <a:prstGeom prst="rect">
              <a:avLst/>
            </a:prstGeom>
          </p:spPr>
        </p:pic>
        <p:sp>
          <p:nvSpPr>
            <p:cNvPr id="7" name="TextBox 6">
              <a:hlinkClick r:id="rId5"/>
              <a:extLst>
                <a:ext uri="{FF2B5EF4-FFF2-40B4-BE49-F238E27FC236}">
                  <a16:creationId xmlns:a16="http://schemas.microsoft.com/office/drawing/2014/main" id="{26DB8DC7-5AFA-1752-E5FF-1040C9CBBB36}"/>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閱讀</a:t>
              </a:r>
            </a:p>
          </p:txBody>
        </p:sp>
      </p:grpSp>
      <p:grpSp>
        <p:nvGrpSpPr>
          <p:cNvPr id="9" name="Group 8">
            <a:extLst>
              <a:ext uri="{FF2B5EF4-FFF2-40B4-BE49-F238E27FC236}">
                <a16:creationId xmlns:a16="http://schemas.microsoft.com/office/drawing/2014/main" id="{23C4407A-D19A-9E4B-3373-6F5045E6C713}"/>
              </a:ext>
            </a:extLst>
          </p:cNvPr>
          <p:cNvGrpSpPr/>
          <p:nvPr/>
        </p:nvGrpSpPr>
        <p:grpSpPr>
          <a:xfrm>
            <a:off x="2162445" y="6055196"/>
            <a:ext cx="1704857" cy="625400"/>
            <a:chOff x="2162445" y="6055196"/>
            <a:chExt cx="1704857" cy="625400"/>
          </a:xfrm>
        </p:grpSpPr>
        <p:pic>
          <p:nvPicPr>
            <p:cNvPr id="10" name="Picture 9">
              <a:extLst>
                <a:ext uri="{FF2B5EF4-FFF2-40B4-BE49-F238E27FC236}">
                  <a16:creationId xmlns:a16="http://schemas.microsoft.com/office/drawing/2014/main" id="{1CD6D6A0-96AE-85CB-2A60-739D1A8EF63A}"/>
                </a:ext>
              </a:extLst>
            </p:cNvPr>
            <p:cNvPicPr>
              <a:picLocks noChangeAspect="1"/>
            </p:cNvPicPr>
            <p:nvPr/>
          </p:nvPicPr>
          <p:blipFill>
            <a:blip r:embed="rId6"/>
            <a:stretch>
              <a:fillRect/>
            </a:stretch>
          </p:blipFill>
          <p:spPr>
            <a:xfrm>
              <a:off x="2162445" y="6055196"/>
              <a:ext cx="1590675" cy="619125"/>
            </a:xfrm>
            <a:prstGeom prst="rect">
              <a:avLst/>
            </a:prstGeom>
          </p:spPr>
        </p:pic>
        <p:sp>
          <p:nvSpPr>
            <p:cNvPr id="11" name="TextBox 10">
              <a:extLst>
                <a:ext uri="{FF2B5EF4-FFF2-40B4-BE49-F238E27FC236}">
                  <a16:creationId xmlns:a16="http://schemas.microsoft.com/office/drawing/2014/main" id="{1D2CCBC6-9006-98C6-5EC9-F7F0C3885160}"/>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7"/>
                </a:rPr>
                <a:t>閱讀</a:t>
              </a:r>
              <a:endParaRPr lang="en-US" sz="1200" i="1">
                <a:solidFill>
                  <a:srgbClr val="0000FF"/>
                </a:solidFill>
              </a:endParaRPr>
            </a:p>
          </p:txBody>
        </p:sp>
      </p:grpSp>
    </p:spTree>
    <p:extLst>
      <p:ext uri="{BB962C8B-B14F-4D97-AF65-F5344CB8AC3E}">
        <p14:creationId xmlns:p14="http://schemas.microsoft.com/office/powerpoint/2010/main" val="86712536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推薦產品與地點</a:t>
            </a:r>
          </a:p>
        </p:txBody>
      </p:sp>
      <p:graphicFrame>
        <p:nvGraphicFramePr>
          <p:cNvPr id="2" name="Table 1">
            <a:extLst>
              <a:ext uri="{FF2B5EF4-FFF2-40B4-BE49-F238E27FC236}">
                <a16:creationId xmlns:a16="http://schemas.microsoft.com/office/drawing/2014/main" id="{867C4B84-0410-ECF6-9114-7001C0D14196}"/>
              </a:ext>
            </a:extLst>
          </p:cNvPr>
          <p:cNvGraphicFramePr>
            <a:graphicFrameLocks noGrp="1"/>
          </p:cNvGraphicFramePr>
          <p:nvPr>
            <p:extLst>
              <p:ext uri="{D42A27DB-BD31-4B8C-83A1-F6EECF244321}">
                <p14:modId xmlns:p14="http://schemas.microsoft.com/office/powerpoint/2010/main" val="1756238310"/>
              </p:ext>
            </p:extLst>
          </p:nvPr>
        </p:nvGraphicFramePr>
        <p:xfrm>
          <a:off x="161328" y="1904311"/>
          <a:ext cx="8681113" cy="3291681"/>
        </p:xfrm>
        <a:graphic>
          <a:graphicData uri="http://schemas.openxmlformats.org/drawingml/2006/table">
            <a:tbl>
              <a:tblPr firstRow="1" bandRow="1">
                <a:tableStyleId>{5C22544A-7EE6-4342-B048-85BDC9FD1C3A}</a:tableStyleId>
              </a:tblPr>
              <a:tblGrid>
                <a:gridCol w="2106265">
                  <a:extLst>
                    <a:ext uri="{9D8B030D-6E8A-4147-A177-3AD203B41FA5}">
                      <a16:colId xmlns:a16="http://schemas.microsoft.com/office/drawing/2014/main" val="2167205820"/>
                    </a:ext>
                  </a:extLst>
                </a:gridCol>
                <a:gridCol w="939264">
                  <a:extLst>
                    <a:ext uri="{9D8B030D-6E8A-4147-A177-3AD203B41FA5}">
                      <a16:colId xmlns:a16="http://schemas.microsoft.com/office/drawing/2014/main" val="2565856468"/>
                    </a:ext>
                  </a:extLst>
                </a:gridCol>
                <a:gridCol w="939264">
                  <a:extLst>
                    <a:ext uri="{9D8B030D-6E8A-4147-A177-3AD203B41FA5}">
                      <a16:colId xmlns:a16="http://schemas.microsoft.com/office/drawing/2014/main" val="3900648050"/>
                    </a:ext>
                  </a:extLst>
                </a:gridCol>
                <a:gridCol w="939264">
                  <a:extLst>
                    <a:ext uri="{9D8B030D-6E8A-4147-A177-3AD203B41FA5}">
                      <a16:colId xmlns:a16="http://schemas.microsoft.com/office/drawing/2014/main" val="2122113404"/>
                    </a:ext>
                  </a:extLst>
                </a:gridCol>
                <a:gridCol w="939264">
                  <a:extLst>
                    <a:ext uri="{9D8B030D-6E8A-4147-A177-3AD203B41FA5}">
                      <a16:colId xmlns:a16="http://schemas.microsoft.com/office/drawing/2014/main" val="3155535811"/>
                    </a:ext>
                  </a:extLst>
                </a:gridCol>
                <a:gridCol w="939264">
                  <a:extLst>
                    <a:ext uri="{9D8B030D-6E8A-4147-A177-3AD203B41FA5}">
                      <a16:colId xmlns:a16="http://schemas.microsoft.com/office/drawing/2014/main" val="2748578960"/>
                    </a:ext>
                  </a:extLst>
                </a:gridCol>
                <a:gridCol w="939264">
                  <a:extLst>
                    <a:ext uri="{9D8B030D-6E8A-4147-A177-3AD203B41FA5}">
                      <a16:colId xmlns:a16="http://schemas.microsoft.com/office/drawing/2014/main" val="2393102404"/>
                    </a:ext>
                  </a:extLst>
                </a:gridCol>
                <a:gridCol w="939264">
                  <a:extLst>
                    <a:ext uri="{9D8B030D-6E8A-4147-A177-3AD203B41FA5}">
                      <a16:colId xmlns:a16="http://schemas.microsoft.com/office/drawing/2014/main" val="3567203134"/>
                    </a:ext>
                  </a:extLst>
                </a:gridCol>
              </a:tblGrid>
              <a:tr h="450769">
                <a:tc>
                  <a:txBody>
                    <a:bodyPr/>
                    <a:lstStyle/>
                    <a:p>
                      <a:endParaRPr lang="en-US" sz="1300">
                        <a:solidFill>
                          <a:schemeClr val="tx1">
                            <a:lumMod val="76000"/>
                            <a:lumOff val="24000"/>
                          </a:schemeClr>
                        </a:solidFill>
                      </a:endParaRPr>
                    </a:p>
                  </a:txBody>
                  <a:tcPr/>
                </a:tc>
                <a:tc>
                  <a:txBody>
                    <a:bodyPr/>
                    <a:lstStyle/>
                    <a:p>
                      <a:pPr algn="ctr"/>
                      <a:r>
                        <a:rPr lang="en-US" sz="1300" dirty="0">
                          <a:solidFill>
                            <a:schemeClr val="bg1"/>
                          </a:solidFill>
                        </a:rPr>
                        <a:t>入口</a:t>
                      </a:r>
                    </a:p>
                  </a:txBody>
                  <a:tcPr/>
                </a:tc>
                <a:tc>
                  <a:txBody>
                    <a:bodyPr/>
                    <a:lstStyle/>
                    <a:p>
                      <a:pPr algn="ctr"/>
                      <a:r>
                        <a:rPr lang="en-US" sz="1300" dirty="0">
                          <a:solidFill>
                            <a:schemeClr val="bg1"/>
                          </a:solidFill>
                        </a:rPr>
                        <a:t>大門</a:t>
                      </a:r>
                    </a:p>
                  </a:txBody>
                  <a:tcPr/>
                </a:tc>
                <a:tc>
                  <a:txBody>
                    <a:bodyPr/>
                    <a:lstStyle/>
                    <a:p>
                      <a:pPr algn="ctr"/>
                      <a:r>
                        <a:rPr lang="en-US" sz="1300" dirty="0">
                          <a:solidFill>
                            <a:schemeClr val="bg1"/>
                          </a:solidFill>
                        </a:rPr>
                        <a:t>教室</a:t>
                      </a:r>
                    </a:p>
                  </a:txBody>
                  <a:tcPr/>
                </a:tc>
                <a:tc>
                  <a:txBody>
                    <a:bodyPr/>
                    <a:lstStyle/>
                    <a:p>
                      <a:pPr algn="ctr"/>
                      <a:r>
                        <a:rPr lang="en-US" sz="900" dirty="0">
                          <a:solidFill>
                            <a:schemeClr val="bg1"/>
                          </a:solidFill>
                        </a:rPr>
                        <a:t>體育館</a:t>
                      </a:r>
                    </a:p>
                  </a:txBody>
                  <a:tcPr/>
                </a:tc>
                <a:tc>
                  <a:txBody>
                    <a:bodyPr/>
                    <a:lstStyle/>
                    <a:p>
                      <a:pPr algn="ctr"/>
                      <a:r>
                        <a:rPr lang="en-US" sz="1300" dirty="0">
                          <a:solidFill>
                            <a:schemeClr val="bg1"/>
                          </a:solidFill>
                        </a:rPr>
                        <a:t>操場</a:t>
                      </a:r>
                    </a:p>
                  </a:txBody>
                  <a:tcPr/>
                </a:tc>
                <a:tc>
                  <a:txBody>
                    <a:bodyPr/>
                    <a:lstStyle/>
                    <a:p>
                      <a:pPr algn="ctr"/>
                      <a:r>
                        <a:rPr lang="en-US" sz="1300" dirty="0">
                          <a:solidFill>
                            <a:schemeClr val="bg1"/>
                          </a:solidFill>
                        </a:rPr>
                        <a:t>停車場</a:t>
                      </a:r>
                    </a:p>
                  </a:txBody>
                  <a:tcPr/>
                </a:tc>
                <a:tc>
                  <a:txBody>
                    <a:bodyPr/>
                    <a:lstStyle/>
                    <a:p>
                      <a:pPr algn="ctr"/>
                      <a:r>
                        <a:rPr lang="en-US" sz="1300" dirty="0">
                          <a:solidFill>
                            <a:schemeClr val="bg1"/>
                          </a:solidFill>
                        </a:rPr>
                        <a:t>周邊</a:t>
                      </a:r>
                    </a:p>
                  </a:txBody>
                  <a:tcPr/>
                </a:tc>
                <a:extLst>
                  <a:ext uri="{0D108BD9-81ED-4DB2-BD59-A6C34878D82A}">
                    <a16:rowId xmlns:a16="http://schemas.microsoft.com/office/drawing/2014/main" val="2090737549"/>
                  </a:ext>
                </a:extLst>
              </a:tr>
              <a:tr h="450769">
                <a:tc>
                  <a:txBody>
                    <a:bodyPr/>
                    <a:lstStyle/>
                    <a:p>
                      <a:r>
                        <a:rPr lang="en-US" sz="1300" dirty="0">
                          <a:solidFill>
                            <a:schemeClr val="tx1">
                              <a:lumMod val="76000"/>
                              <a:lumOff val="24000"/>
                            </a:schemeClr>
                          </a:solidFill>
                        </a:rPr>
                        <a:t>熱成像攝像頭（</a:t>
                      </a:r>
                      <a:r>
                        <a:rPr lang="en-US" sz="1300" dirty="0">
                          <a:solidFill>
                            <a:schemeClr val="tx1">
                              <a:lumMod val="76000"/>
                              <a:lumOff val="24000"/>
                            </a:schemeClr>
                          </a:solidFill>
                          <a:hlinkClick r:id="rId3"/>
                        </a:rPr>
                        <a:t>VMGB-370</a:t>
                      </a:r>
                      <a:r>
                        <a:rPr lang="en-US" sz="1300" dirty="0">
                          <a:solidFill>
                            <a:schemeClr val="tx1">
                              <a:lumMod val="76000"/>
                              <a:lumOff val="24000"/>
                            </a:schemeClr>
                          </a:solidFill>
                        </a:rPr>
                        <a:t>，</a:t>
                      </a:r>
                      <a:r>
                        <a:rPr lang="en-US" sz="1300" dirty="0">
                          <a:solidFill>
                            <a:schemeClr val="tx1">
                              <a:lumMod val="76000"/>
                              <a:lumOff val="24000"/>
                            </a:schemeClr>
                          </a:solidFill>
                          <a:hlinkClick r:id="rId4"/>
                        </a:rPr>
                        <a:t>VMGB-371</a:t>
                      </a:r>
                      <a:r>
                        <a:rPr lang="en-US" sz="1300" dirty="0">
                          <a:solidFill>
                            <a:schemeClr val="tx1">
                              <a:lumMod val="76000"/>
                              <a:lumOff val="24000"/>
                            </a:schemeClr>
                          </a:solidFill>
                        </a:rPr>
                        <a:t>）</a:t>
                      </a:r>
                    </a:p>
                  </a:txBody>
                  <a:tcPr anchor="ctr"/>
                </a:tc>
                <a:tc>
                  <a:txBody>
                    <a:bodyPr/>
                    <a:lstStyle/>
                    <a:p>
                      <a:pPr algn="ctr"/>
                      <a:r>
                        <a:rPr lang="en-US" sz="1300" dirty="0">
                          <a:solidFill>
                            <a:schemeClr val="tx1">
                              <a:lumMod val="76000"/>
                              <a:lumOff val="24000"/>
                            </a:schemeClr>
                          </a:solidFill>
                        </a:rPr>
                        <a:t>是</a:t>
                      </a:r>
                    </a:p>
                  </a:txBody>
                  <a:tcPr anchor="ctr"/>
                </a:tc>
                <a:tc>
                  <a:txBody>
                    <a:bodyPr/>
                    <a:lstStyle/>
                    <a:p>
                      <a:pPr algn="ctr"/>
                      <a:r>
                        <a:rPr lang="en-US" sz="1300" dirty="0">
                          <a:solidFill>
                            <a:schemeClr val="tx1">
                              <a:lumMod val="76000"/>
                              <a:lumOff val="24000"/>
                            </a:schemeClr>
                          </a:solidFill>
                        </a:rPr>
                        <a:t>是</a:t>
                      </a: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extLst>
                  <a:ext uri="{0D108BD9-81ED-4DB2-BD59-A6C34878D82A}">
                    <a16:rowId xmlns:a16="http://schemas.microsoft.com/office/drawing/2014/main" val="2078924313"/>
                  </a:ext>
                </a:extLst>
              </a:tr>
              <a:tr h="439423">
                <a:tc>
                  <a:txBody>
                    <a:bodyPr/>
                    <a:lstStyle/>
                    <a:p>
                      <a:r>
                        <a:rPr lang="en-US" sz="1300" dirty="0">
                          <a:solidFill>
                            <a:schemeClr val="tx1">
                              <a:lumMod val="76000"/>
                              <a:lumOff val="24000"/>
                            </a:schemeClr>
                          </a:solidFill>
                        </a:rPr>
                        <a:t>對講機（</a:t>
                      </a:r>
                      <a:r>
                        <a:rPr lang="en-US" sz="1300" dirty="0">
                          <a:solidFill>
                            <a:schemeClr val="tx1">
                              <a:lumMod val="76000"/>
                              <a:lumOff val="24000"/>
                            </a:schemeClr>
                          </a:solidFill>
                          <a:hlinkClick r:id="rId5"/>
                        </a:rPr>
                        <a:t>Q950</a:t>
                      </a:r>
                      <a:r>
                        <a:rPr lang="en-US" sz="1300" dirty="0">
                          <a:solidFill>
                            <a:schemeClr val="tx1">
                              <a:lumMod val="76000"/>
                              <a:lumOff val="24000"/>
                            </a:schemeClr>
                          </a:solidFill>
                        </a:rPr>
                        <a:t>）</a:t>
                      </a:r>
                    </a:p>
                  </a:txBody>
                  <a:tcPr anchor="ctr"/>
                </a:tc>
                <a:tc>
                  <a:txBody>
                    <a:bodyPr/>
                    <a:lstStyle/>
                    <a:p>
                      <a:pPr algn="ctr"/>
                      <a:r>
                        <a:rPr lang="en-US" sz="1300" dirty="0">
                          <a:solidFill>
                            <a:schemeClr val="tx1">
                              <a:lumMod val="76000"/>
                              <a:lumOff val="24000"/>
                            </a:schemeClr>
                          </a:solidFill>
                        </a:rPr>
                        <a:t>是</a:t>
                      </a:r>
                    </a:p>
                  </a:txBody>
                  <a:tcPr anchor="ctr"/>
                </a:tc>
                <a:tc>
                  <a:txBody>
                    <a:bodyPr/>
                    <a:lstStyle/>
                    <a:p>
                      <a:pPr algn="ctr"/>
                      <a:r>
                        <a:rPr lang="en-US" sz="1300" dirty="0">
                          <a:solidFill>
                            <a:schemeClr val="tx1">
                              <a:lumMod val="76000"/>
                              <a:lumOff val="24000"/>
                            </a:schemeClr>
                          </a:solidFill>
                        </a:rPr>
                        <a:t>是</a:t>
                      </a:r>
                    </a:p>
                  </a:txBody>
                  <a:tcPr anchor="ctr"/>
                </a:tc>
                <a:tc>
                  <a:txBody>
                    <a:bodyPr/>
                    <a:lstStyle/>
                    <a:p>
                      <a:pPr algn="ctr"/>
                      <a:r>
                        <a:rPr lang="en-US" sz="1300" dirty="0">
                          <a:solidFill>
                            <a:schemeClr val="tx1">
                              <a:lumMod val="76000"/>
                              <a:lumOff val="24000"/>
                            </a:schemeClr>
                          </a:solidFill>
                        </a:rPr>
                        <a:t>是</a:t>
                      </a:r>
                    </a:p>
                  </a:txBody>
                  <a:tcPr anchor="ctr"/>
                </a:tc>
                <a:tc>
                  <a:txBody>
                    <a:bodyPr/>
                    <a:lstStyle/>
                    <a:p>
                      <a:pPr algn="ctr"/>
                      <a:r>
                        <a:rPr lang="en-US" sz="1300" dirty="0">
                          <a:solidFill>
                            <a:schemeClr val="tx1">
                              <a:lumMod val="76000"/>
                              <a:lumOff val="24000"/>
                            </a:schemeClr>
                          </a:solidFill>
                        </a:rPr>
                        <a:t>是</a:t>
                      </a:r>
                    </a:p>
                  </a:txBody>
                  <a:tcPr anchor="ctr"/>
                </a:tc>
                <a:tc>
                  <a:txBody>
                    <a:bodyPr/>
                    <a:lstStyle/>
                    <a:p>
                      <a:pPr algn="ctr"/>
                      <a:r>
                        <a:rPr lang="en-US" sz="1300" dirty="0">
                          <a:solidFill>
                            <a:schemeClr val="tx1">
                              <a:lumMod val="76000"/>
                              <a:lumOff val="24000"/>
                            </a:schemeClr>
                          </a:solidFill>
                        </a:rPr>
                        <a:t>是</a:t>
                      </a:r>
                    </a:p>
                  </a:txBody>
                  <a:tcPr anchor="ctr"/>
                </a:tc>
                <a:tc>
                  <a:txBody>
                    <a:bodyPr/>
                    <a:lstStyle/>
                    <a:p>
                      <a:pPr algn="ctr"/>
                      <a:r>
                        <a:rPr lang="en-US" sz="1300" dirty="0">
                          <a:solidFill>
                            <a:schemeClr val="tx1">
                              <a:lumMod val="76000"/>
                              <a:lumOff val="24000"/>
                            </a:schemeClr>
                          </a:solidFill>
                        </a:rPr>
                        <a:t>是</a:t>
                      </a:r>
                    </a:p>
                  </a:txBody>
                  <a:tcPr anchor="ctr"/>
                </a:tc>
                <a:tc>
                  <a:txBody>
                    <a:bodyPr/>
                    <a:lstStyle/>
                    <a:p>
                      <a:pPr algn="ctr"/>
                      <a:r>
                        <a:rPr lang="en-US" sz="1300" dirty="0">
                          <a:solidFill>
                            <a:schemeClr val="tx1">
                              <a:lumMod val="76000"/>
                              <a:lumOff val="24000"/>
                            </a:schemeClr>
                          </a:solidFill>
                        </a:rPr>
                        <a:t>是</a:t>
                      </a:r>
                    </a:p>
                  </a:txBody>
                  <a:tcPr anchor="ctr"/>
                </a:tc>
                <a:extLst>
                  <a:ext uri="{0D108BD9-81ED-4DB2-BD59-A6C34878D82A}">
                    <a16:rowId xmlns:a16="http://schemas.microsoft.com/office/drawing/2014/main" val="2461784252"/>
                  </a:ext>
                </a:extLst>
              </a:tr>
              <a:tr h="450769">
                <a:tc>
                  <a:txBody>
                    <a:bodyPr/>
                    <a:lstStyle/>
                    <a:p>
                      <a:pPr marL="0" marR="0" lvl="0" indent="0" algn="l" rtl="0" eaLnBrk="1" fontAlgn="auto" latinLnBrk="0" hangingPunct="1">
                        <a:lnSpc>
                          <a:spcPct val="100000"/>
                        </a:lnSpc>
                        <a:spcBef>
                          <a:spcPts val="0"/>
                        </a:spcBef>
                        <a:spcAft>
                          <a:spcPts val="0"/>
                        </a:spcAft>
                        <a:buClrTx/>
                        <a:buSzTx/>
                        <a:buFontTx/>
                        <a:buNone/>
                      </a:pPr>
                      <a:r>
                        <a:rPr lang="en-US" sz="1300">
                          <a:solidFill>
                            <a:schemeClr val="tx1">
                              <a:lumMod val="76000"/>
                              <a:lumOff val="24000"/>
                            </a:schemeClr>
                          </a:solidFill>
                        </a:rPr>
                        <a:t>ALPR子彈攝影機（</a:t>
                      </a:r>
                      <a:r>
                        <a:rPr lang="en-US" sz="1300" dirty="0">
                          <a:solidFill>
                            <a:schemeClr val="tx1">
                              <a:lumMod val="76000"/>
                              <a:lumOff val="24000"/>
                            </a:schemeClr>
                          </a:solidFill>
                          <a:hlinkClick r:id="rId6"/>
                        </a:rPr>
                        <a:t>A426</a:t>
                      </a:r>
                      <a:r>
                        <a:rPr lang="en-US" sz="1300">
                          <a:solidFill>
                            <a:schemeClr val="tx1">
                              <a:lumMod val="76000"/>
                              <a:lumOff val="24000"/>
                            </a:schemeClr>
                          </a:solidFill>
                        </a:rPr>
                        <a:t>）</a:t>
                      </a: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r>
                        <a:rPr lang="en-US" sz="1300" dirty="0">
                          <a:solidFill>
                            <a:schemeClr val="tx1">
                              <a:lumMod val="76000"/>
                              <a:lumOff val="24000"/>
                            </a:schemeClr>
                          </a:solidFill>
                        </a:rPr>
                        <a:t>是</a:t>
                      </a: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r>
                        <a:rPr lang="en-US" sz="1300" dirty="0">
                          <a:solidFill>
                            <a:schemeClr val="tx1">
                              <a:lumMod val="76000"/>
                              <a:lumOff val="24000"/>
                            </a:schemeClr>
                          </a:solidFill>
                        </a:rPr>
                        <a:t>是</a:t>
                      </a:r>
                    </a:p>
                  </a:txBody>
                  <a:tcPr anchor="ctr"/>
                </a:tc>
                <a:tc>
                  <a:txBody>
                    <a:bodyPr/>
                    <a:lstStyle/>
                    <a:p>
                      <a:pPr algn="ctr"/>
                      <a:endParaRPr lang="en-US" sz="1300" dirty="0">
                        <a:solidFill>
                          <a:schemeClr val="tx1">
                            <a:lumMod val="76000"/>
                            <a:lumOff val="24000"/>
                          </a:schemeClr>
                        </a:solidFill>
                      </a:endParaRPr>
                    </a:p>
                  </a:txBody>
                  <a:tcPr anchor="ctr"/>
                </a:tc>
                <a:extLst>
                  <a:ext uri="{0D108BD9-81ED-4DB2-BD59-A6C34878D82A}">
                    <a16:rowId xmlns:a16="http://schemas.microsoft.com/office/drawing/2014/main" val="2210431295"/>
                  </a:ext>
                </a:extLst>
              </a:tr>
              <a:tr h="439423">
                <a:tc>
                  <a:txBody>
                    <a:bodyPr/>
                    <a:lstStyle/>
                    <a:p>
                      <a:pPr marL="0" marR="0" lvl="0" indent="0" algn="l" rtl="0" eaLnBrk="1" fontAlgn="auto" latinLnBrk="0" hangingPunct="1">
                        <a:lnSpc>
                          <a:spcPct val="100000"/>
                        </a:lnSpc>
                        <a:spcBef>
                          <a:spcPts val="0"/>
                        </a:spcBef>
                        <a:spcAft>
                          <a:spcPts val="0"/>
                        </a:spcAft>
                        <a:buClrTx/>
                        <a:buSzTx/>
                        <a:buFontTx/>
                        <a:buNone/>
                      </a:pPr>
                      <a:r>
                        <a:rPr lang="en-US" sz="1300" dirty="0">
                          <a:solidFill>
                            <a:schemeClr val="tx1">
                              <a:lumMod val="76000"/>
                              <a:lumOff val="24000"/>
                            </a:schemeClr>
                          </a:solidFill>
                        </a:rPr>
                        <a:t>門禁控制站（</a:t>
                      </a:r>
                      <a:r>
                        <a:rPr lang="en-US" sz="1300" dirty="0">
                          <a:solidFill>
                            <a:schemeClr val="tx1">
                              <a:lumMod val="76000"/>
                              <a:lumOff val="24000"/>
                            </a:schemeClr>
                          </a:solidFill>
                          <a:hlinkClick r:id="rId7"/>
                        </a:rPr>
                        <a:t>R1-R7系列讀取器/控制器</a:t>
                      </a:r>
                      <a:r>
                        <a:rPr lang="en-US" sz="1300" dirty="0">
                          <a:solidFill>
                            <a:schemeClr val="tx1">
                              <a:lumMod val="76000"/>
                              <a:lumOff val="24000"/>
                            </a:schemeClr>
                          </a:solidFill>
                        </a:rPr>
                        <a:t>）</a:t>
                      </a:r>
                    </a:p>
                  </a:txBody>
                  <a:tcPr anchor="ctr"/>
                </a:tc>
                <a:tc>
                  <a:txBody>
                    <a:bodyPr/>
                    <a:lstStyle/>
                    <a:p>
                      <a:pPr algn="ctr"/>
                      <a:r>
                        <a:rPr lang="en-US" sz="1300" dirty="0">
                          <a:solidFill>
                            <a:schemeClr val="tx1">
                              <a:lumMod val="76000"/>
                              <a:lumOff val="24000"/>
                            </a:schemeClr>
                          </a:solidFill>
                        </a:rPr>
                        <a:t>是</a:t>
                      </a:r>
                    </a:p>
                  </a:txBody>
                  <a:tcPr anchor="ctr"/>
                </a:tc>
                <a:tc>
                  <a:txBody>
                    <a:bodyPr/>
                    <a:lstStyle/>
                    <a:p>
                      <a:pPr algn="ctr"/>
                      <a:r>
                        <a:rPr lang="en-US" sz="1300" dirty="0">
                          <a:solidFill>
                            <a:schemeClr val="tx1">
                              <a:lumMod val="76000"/>
                              <a:lumOff val="24000"/>
                            </a:schemeClr>
                          </a:solidFill>
                        </a:rPr>
                        <a:t>是</a:t>
                      </a:r>
                    </a:p>
                  </a:txBody>
                  <a:tcPr anchor="ctr"/>
                </a:tc>
                <a:tc>
                  <a:txBody>
                    <a:bodyPr/>
                    <a:lstStyle/>
                    <a:p>
                      <a:pPr algn="ctr"/>
                      <a:r>
                        <a:rPr lang="en-US" sz="1300" dirty="0">
                          <a:solidFill>
                            <a:schemeClr val="tx1">
                              <a:lumMod val="76000"/>
                              <a:lumOff val="24000"/>
                            </a:schemeClr>
                          </a:solidFill>
                        </a:rPr>
                        <a:t>是</a:t>
                      </a:r>
                    </a:p>
                  </a:txBody>
                  <a:tcPr anchor="ctr"/>
                </a:tc>
                <a:tc>
                  <a:txBody>
                    <a:bodyPr/>
                    <a:lstStyle/>
                    <a:p>
                      <a:pPr algn="ctr"/>
                      <a:r>
                        <a:rPr lang="en-US" sz="1300" dirty="0">
                          <a:solidFill>
                            <a:schemeClr val="tx1">
                              <a:lumMod val="76000"/>
                              <a:lumOff val="24000"/>
                            </a:schemeClr>
                          </a:solidFill>
                        </a:rPr>
                        <a:t>是</a:t>
                      </a: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extLst>
                  <a:ext uri="{0D108BD9-81ED-4DB2-BD59-A6C34878D82A}">
                    <a16:rowId xmlns:a16="http://schemas.microsoft.com/office/drawing/2014/main" val="2674638168"/>
                  </a:ext>
                </a:extLst>
              </a:tr>
              <a:tr h="450769">
                <a:tc>
                  <a:txBody>
                    <a:bodyPr/>
                    <a:lstStyle/>
                    <a:p>
                      <a:r>
                        <a:rPr lang="en-US" sz="1300" dirty="0">
                          <a:solidFill>
                            <a:schemeClr val="tx1">
                              <a:lumMod val="76000"/>
                              <a:lumOff val="24000"/>
                            </a:schemeClr>
                          </a:solidFill>
                        </a:rPr>
                        <a:t>一般監控子彈（</a:t>
                      </a:r>
                      <a:r>
                        <a:rPr lang="en-US" sz="1300" dirty="0">
                          <a:solidFill>
                            <a:schemeClr val="tx1">
                              <a:lumMod val="76000"/>
                              <a:lumOff val="24000"/>
                            </a:schemeClr>
                          </a:solidFill>
                          <a:hlinkClick r:id="rId8"/>
                        </a:rPr>
                        <a:t>3xx, 4xx系列</a:t>
                      </a:r>
                      <a:r>
                        <a:rPr lang="en-US" sz="1300" dirty="0">
                          <a:solidFill>
                            <a:schemeClr val="tx1">
                              <a:lumMod val="76000"/>
                              <a:lumOff val="24000"/>
                            </a:schemeClr>
                          </a:solidFill>
                        </a:rPr>
                        <a:t>）</a:t>
                      </a:r>
                    </a:p>
                  </a:txBody>
                  <a:tcPr anchor="ctr"/>
                </a:tc>
                <a:tc>
                  <a:txBody>
                    <a:bodyPr/>
                    <a:lstStyle/>
                    <a:p>
                      <a:pPr algn="ctr"/>
                      <a:r>
                        <a:rPr lang="en-US" sz="1300" dirty="0">
                          <a:solidFill>
                            <a:schemeClr val="tx1">
                              <a:lumMod val="76000"/>
                              <a:lumOff val="24000"/>
                            </a:schemeClr>
                          </a:solidFill>
                        </a:rPr>
                        <a:t>是</a:t>
                      </a:r>
                    </a:p>
                  </a:txBody>
                  <a:tcPr anchor="ctr"/>
                </a:tc>
                <a:tc>
                  <a:txBody>
                    <a:bodyPr/>
                    <a:lstStyle/>
                    <a:p>
                      <a:pPr algn="ctr"/>
                      <a:r>
                        <a:rPr lang="en-US" sz="1300" dirty="0">
                          <a:solidFill>
                            <a:schemeClr val="tx1">
                              <a:lumMod val="76000"/>
                              <a:lumOff val="24000"/>
                            </a:schemeClr>
                          </a:solidFill>
                        </a:rPr>
                        <a:t>是</a:t>
                      </a: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r>
                        <a:rPr lang="en-US" sz="1300" dirty="0">
                          <a:solidFill>
                            <a:schemeClr val="tx1">
                              <a:lumMod val="76000"/>
                              <a:lumOff val="24000"/>
                            </a:schemeClr>
                          </a:solidFill>
                        </a:rPr>
                        <a:t>是</a:t>
                      </a:r>
                    </a:p>
                  </a:txBody>
                  <a:tcPr anchor="ctr"/>
                </a:tc>
                <a:tc>
                  <a:txBody>
                    <a:bodyPr/>
                    <a:lstStyle/>
                    <a:p>
                      <a:pPr algn="ctr"/>
                      <a:r>
                        <a:rPr lang="en-US" sz="1300" dirty="0">
                          <a:solidFill>
                            <a:schemeClr val="tx1">
                              <a:lumMod val="76000"/>
                              <a:lumOff val="24000"/>
                            </a:schemeClr>
                          </a:solidFill>
                        </a:rPr>
                        <a:t>是</a:t>
                      </a:r>
                    </a:p>
                  </a:txBody>
                  <a:tcPr anchor="ctr"/>
                </a:tc>
                <a:tc>
                  <a:txBody>
                    <a:bodyPr/>
                    <a:lstStyle/>
                    <a:p>
                      <a:pPr algn="ctr"/>
                      <a:r>
                        <a:rPr lang="en-US" sz="1300" dirty="0">
                          <a:solidFill>
                            <a:schemeClr val="tx1">
                              <a:lumMod val="76000"/>
                              <a:lumOff val="24000"/>
                            </a:schemeClr>
                          </a:solidFill>
                        </a:rPr>
                        <a:t>是</a:t>
                      </a:r>
                    </a:p>
                  </a:txBody>
                  <a:tcPr anchor="ctr"/>
                </a:tc>
                <a:extLst>
                  <a:ext uri="{0D108BD9-81ED-4DB2-BD59-A6C34878D82A}">
                    <a16:rowId xmlns:a16="http://schemas.microsoft.com/office/drawing/2014/main" val="1261085878"/>
                  </a:ext>
                </a:extLst>
              </a:tr>
              <a:tr h="450769">
                <a:tc>
                  <a:txBody>
                    <a:bodyPr/>
                    <a:lstStyle/>
                    <a:p>
                      <a:r>
                        <a:rPr lang="en-US" sz="1300" dirty="0">
                          <a:solidFill>
                            <a:schemeClr val="tx1">
                              <a:lumMod val="76000"/>
                              <a:lumOff val="24000"/>
                            </a:schemeClr>
                          </a:solidFill>
                        </a:rPr>
                        <a:t>一般監控圓頂（</a:t>
                      </a:r>
                      <a:r>
                        <a:rPr lang="en-US" sz="1300" dirty="0">
                          <a:solidFill>
                            <a:schemeClr val="tx1">
                              <a:lumMod val="76000"/>
                              <a:lumOff val="24000"/>
                            </a:schemeClr>
                          </a:solidFill>
                          <a:hlinkClick r:id="rId9"/>
                        </a:rPr>
                        <a:t>91x, 7xx, 8xx系列</a:t>
                      </a:r>
                      <a:r>
                        <a:rPr lang="en-US" sz="1300" dirty="0">
                          <a:solidFill>
                            <a:schemeClr val="tx1">
                              <a:lumMod val="76000"/>
                              <a:lumOff val="24000"/>
                            </a:schemeClr>
                          </a:solidFill>
                        </a:rPr>
                        <a:t>） </a:t>
                      </a:r>
                    </a:p>
                  </a:txBody>
                  <a:tcPr anchor="ctr"/>
                </a:tc>
                <a:tc>
                  <a:txBody>
                    <a:bodyPr/>
                    <a:lstStyle/>
                    <a:p>
                      <a:pPr algn="ctr"/>
                      <a:r>
                        <a:rPr lang="en-US" sz="1300" dirty="0">
                          <a:solidFill>
                            <a:schemeClr val="tx1">
                              <a:lumMod val="76000"/>
                              <a:lumOff val="24000"/>
                            </a:schemeClr>
                          </a:solidFill>
                        </a:rPr>
                        <a:t>是</a:t>
                      </a:r>
                    </a:p>
                  </a:txBody>
                  <a:tcPr anchor="ctr"/>
                </a:tc>
                <a:tc>
                  <a:txBody>
                    <a:bodyPr/>
                    <a:lstStyle/>
                    <a:p>
                      <a:pPr algn="ctr"/>
                      <a:r>
                        <a:rPr lang="en-US" sz="1300" dirty="0">
                          <a:solidFill>
                            <a:schemeClr val="tx1">
                              <a:lumMod val="76000"/>
                              <a:lumOff val="24000"/>
                            </a:schemeClr>
                          </a:solidFill>
                        </a:rPr>
                        <a:t>是</a:t>
                      </a:r>
                    </a:p>
                  </a:txBody>
                  <a:tcPr anchor="ctr"/>
                </a:tc>
                <a:tc>
                  <a:txBody>
                    <a:bodyPr/>
                    <a:lstStyle/>
                    <a:p>
                      <a:pPr algn="ctr"/>
                      <a:r>
                        <a:rPr lang="en-US" sz="1300" dirty="0">
                          <a:solidFill>
                            <a:schemeClr val="tx1">
                              <a:lumMod val="76000"/>
                              <a:lumOff val="24000"/>
                            </a:schemeClr>
                          </a:solidFill>
                        </a:rPr>
                        <a:t>是</a:t>
                      </a:r>
                    </a:p>
                  </a:txBody>
                  <a:tcPr anchor="ctr"/>
                </a:tc>
                <a:tc>
                  <a:txBody>
                    <a:bodyPr/>
                    <a:lstStyle/>
                    <a:p>
                      <a:pPr algn="ctr"/>
                      <a:r>
                        <a:rPr lang="en-US" sz="1300" dirty="0">
                          <a:solidFill>
                            <a:schemeClr val="tx1">
                              <a:lumMod val="76000"/>
                              <a:lumOff val="24000"/>
                            </a:schemeClr>
                          </a:solidFill>
                        </a:rPr>
                        <a:t>是</a:t>
                      </a:r>
                    </a:p>
                  </a:txBody>
                  <a:tcPr anchor="ctr"/>
                </a:tc>
                <a:tc>
                  <a:txBody>
                    <a:bodyPr/>
                    <a:lstStyle/>
                    <a:p>
                      <a:pPr algn="ctr"/>
                      <a:r>
                        <a:rPr lang="en-US" sz="1300" dirty="0">
                          <a:solidFill>
                            <a:schemeClr val="tx1">
                              <a:lumMod val="76000"/>
                              <a:lumOff val="24000"/>
                            </a:schemeClr>
                          </a:solidFill>
                        </a:rPr>
                        <a:t>是</a:t>
                      </a:r>
                    </a:p>
                  </a:txBody>
                  <a:tcPr anchor="ctr"/>
                </a:tc>
                <a:tc>
                  <a:txBody>
                    <a:bodyPr/>
                    <a:lstStyle/>
                    <a:p>
                      <a:pPr algn="ctr"/>
                      <a:r>
                        <a:rPr lang="en-US" sz="1300" dirty="0">
                          <a:solidFill>
                            <a:schemeClr val="tx1">
                              <a:lumMod val="76000"/>
                              <a:lumOff val="24000"/>
                            </a:schemeClr>
                          </a:solidFill>
                        </a:rPr>
                        <a:t>是</a:t>
                      </a:r>
                    </a:p>
                  </a:txBody>
                  <a:tcPr anchor="ctr"/>
                </a:tc>
                <a:tc>
                  <a:txBody>
                    <a:bodyPr/>
                    <a:lstStyle/>
                    <a:p>
                      <a:pPr algn="ctr"/>
                      <a:r>
                        <a:rPr lang="en-US" sz="1300" dirty="0">
                          <a:solidFill>
                            <a:schemeClr val="tx1">
                              <a:lumMod val="76000"/>
                              <a:lumOff val="24000"/>
                            </a:schemeClr>
                          </a:solidFill>
                        </a:rPr>
                        <a:t>是</a:t>
                      </a:r>
                    </a:p>
                  </a:txBody>
                  <a:tcPr anchor="ctr"/>
                </a:tc>
                <a:extLst>
                  <a:ext uri="{0D108BD9-81ED-4DB2-BD59-A6C34878D82A}">
                    <a16:rowId xmlns:a16="http://schemas.microsoft.com/office/drawing/2014/main" val="2250837835"/>
                  </a:ext>
                </a:extLst>
              </a:tr>
            </a:tbl>
          </a:graphicData>
        </a:graphic>
      </p:graphicFrame>
    </p:spTree>
    <p:extLst>
      <p:ext uri="{BB962C8B-B14F-4D97-AF65-F5344CB8AC3E}">
        <p14:creationId xmlns:p14="http://schemas.microsoft.com/office/powerpoint/2010/main" val="86825793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CEFD5B-9252-8B0C-13EE-3606AD35C5D9}"/>
            </a:ext>
          </a:extLst>
        </p:cNvPr>
        <p:cNvGrpSpPr/>
        <p:nvPr/>
      </p:nvGrpSpPr>
      <p:grpSpPr>
        <a:xfrm>
          <a:off x="0" y="0"/>
          <a:ext cx="0" cy="0"/>
          <a:chOff x="0" y="0"/>
          <a:chExt cx="0" cy="0"/>
        </a:xfrm>
      </p:grpSpPr>
      <p:sp>
        <p:nvSpPr>
          <p:cNvPr id="18" name="Title 1">
            <a:extLst>
              <a:ext uri="{FF2B5EF4-FFF2-40B4-BE49-F238E27FC236}">
                <a16:creationId xmlns:a16="http://schemas.microsoft.com/office/drawing/2014/main" id="{9A51EC23-242D-29C0-CE00-2EEB35E76D82}"/>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產品與管理伺服器</a:t>
            </a:r>
          </a:p>
        </p:txBody>
      </p:sp>
      <p:graphicFrame>
        <p:nvGraphicFramePr>
          <p:cNvPr id="2" name="Table 1">
            <a:extLst>
              <a:ext uri="{FF2B5EF4-FFF2-40B4-BE49-F238E27FC236}">
                <a16:creationId xmlns:a16="http://schemas.microsoft.com/office/drawing/2014/main" id="{5E5C7C0C-2BE7-FBC9-FCB0-5EB06CF8FBAE}"/>
              </a:ext>
            </a:extLst>
          </p:cNvPr>
          <p:cNvGraphicFramePr>
            <a:graphicFrameLocks noGrp="1"/>
          </p:cNvGraphicFramePr>
          <p:nvPr>
            <p:extLst>
              <p:ext uri="{D42A27DB-BD31-4B8C-83A1-F6EECF244321}">
                <p14:modId xmlns:p14="http://schemas.microsoft.com/office/powerpoint/2010/main" val="1571166445"/>
              </p:ext>
            </p:extLst>
          </p:nvPr>
        </p:nvGraphicFramePr>
        <p:xfrm>
          <a:off x="463752" y="2078928"/>
          <a:ext cx="8028399" cy="3132691"/>
        </p:xfrm>
        <a:graphic>
          <a:graphicData uri="http://schemas.openxmlformats.org/drawingml/2006/table">
            <a:tbl>
              <a:tblPr firstRow="1" bandRow="1">
                <a:tableStyleId>{5C22544A-7EE6-4342-B048-85BDC9FD1C3A}</a:tableStyleId>
              </a:tblPr>
              <a:tblGrid>
                <a:gridCol w="3646521">
                  <a:extLst>
                    <a:ext uri="{9D8B030D-6E8A-4147-A177-3AD203B41FA5}">
                      <a16:colId xmlns:a16="http://schemas.microsoft.com/office/drawing/2014/main" val="2167205820"/>
                    </a:ext>
                  </a:extLst>
                </a:gridCol>
                <a:gridCol w="2190939">
                  <a:extLst>
                    <a:ext uri="{9D8B030D-6E8A-4147-A177-3AD203B41FA5}">
                      <a16:colId xmlns:a16="http://schemas.microsoft.com/office/drawing/2014/main" val="2565856468"/>
                    </a:ext>
                  </a:extLst>
                </a:gridCol>
                <a:gridCol w="2190939">
                  <a:extLst>
                    <a:ext uri="{9D8B030D-6E8A-4147-A177-3AD203B41FA5}">
                      <a16:colId xmlns:a16="http://schemas.microsoft.com/office/drawing/2014/main" val="3900648050"/>
                    </a:ext>
                  </a:extLst>
                </a:gridCol>
              </a:tblGrid>
              <a:tr h="450769">
                <a:tc>
                  <a:txBody>
                    <a:bodyPr/>
                    <a:lstStyle/>
                    <a:p>
                      <a:endParaRPr lang="en-US" sz="1300" b="1" kern="1200" dirty="0">
                        <a:solidFill>
                          <a:schemeClr val="bg1"/>
                        </a:solidFill>
                        <a:latin typeface="+mn-lt"/>
                        <a:ea typeface="+mn-ea"/>
                        <a:cs typeface="+mn-cs"/>
                      </a:endParaRPr>
                    </a:p>
                  </a:txBody>
                  <a:tcPr/>
                </a:tc>
                <a:tc>
                  <a:txBody>
                    <a:bodyPr/>
                    <a:lstStyle/>
                    <a:p>
                      <a:pPr algn="ctr"/>
                      <a:r>
                        <a:rPr lang="en-US" sz="1300" dirty="0">
                          <a:solidFill>
                            <a:schemeClr val="bg1"/>
                          </a:solidFill>
                        </a:rPr>
                        <a:t>Windows NVR（NVR 3）</a:t>
                      </a:r>
                    </a:p>
                  </a:txBody>
                  <a:tcPr/>
                </a:tc>
                <a:tc>
                  <a:txBody>
                    <a:bodyPr/>
                    <a:lstStyle/>
                    <a:p>
                      <a:pPr algn="ctr"/>
                      <a:r>
                        <a:rPr lang="en-US" sz="1300" dirty="0">
                          <a:solidFill>
                            <a:schemeClr val="bg1"/>
                          </a:solidFill>
                        </a:rPr>
                        <a:t>訪問控制智能伺服器</a:t>
                      </a:r>
                    </a:p>
                  </a:txBody>
                  <a:tcPr/>
                </a:tc>
                <a:extLst>
                  <a:ext uri="{0D108BD9-81ED-4DB2-BD59-A6C34878D82A}">
                    <a16:rowId xmlns:a16="http://schemas.microsoft.com/office/drawing/2014/main" val="2090737549"/>
                  </a:ext>
                </a:extLst>
              </a:tr>
              <a:tr h="450769">
                <a:tc>
                  <a:txBody>
                    <a:bodyPr/>
                    <a:lstStyle/>
                    <a:p>
                      <a:r>
                        <a:rPr lang="en-US" sz="1300" dirty="0">
                          <a:solidFill>
                            <a:schemeClr val="tx1">
                              <a:lumMod val="76000"/>
                              <a:lumOff val="24000"/>
                            </a:schemeClr>
                          </a:solidFill>
                        </a:rPr>
                        <a:t>熱成像攝像頭（</a:t>
                      </a:r>
                      <a:r>
                        <a:rPr lang="en-US" sz="1300" dirty="0">
                          <a:solidFill>
                            <a:schemeClr val="tx1">
                              <a:lumMod val="76000"/>
                              <a:lumOff val="24000"/>
                            </a:schemeClr>
                          </a:solidFill>
                          <a:hlinkClick r:id="rId3"/>
                        </a:rPr>
                        <a:t>VMGB-370</a:t>
                      </a:r>
                      <a:r>
                        <a:rPr lang="en-US" sz="1300" dirty="0">
                          <a:solidFill>
                            <a:schemeClr val="tx1">
                              <a:lumMod val="76000"/>
                              <a:lumOff val="24000"/>
                            </a:schemeClr>
                          </a:solidFill>
                        </a:rPr>
                        <a:t>，</a:t>
                      </a:r>
                      <a:r>
                        <a:rPr lang="en-US" sz="1300" dirty="0">
                          <a:solidFill>
                            <a:schemeClr val="tx1">
                              <a:lumMod val="76000"/>
                              <a:lumOff val="24000"/>
                            </a:schemeClr>
                          </a:solidFill>
                          <a:hlinkClick r:id="rId4"/>
                        </a:rPr>
                        <a:t>VMGB-371</a:t>
                      </a:r>
                      <a:r>
                        <a:rPr lang="en-US" sz="1300" dirty="0">
                          <a:solidFill>
                            <a:schemeClr val="tx1">
                              <a:lumMod val="76000"/>
                              <a:lumOff val="24000"/>
                            </a:schemeClr>
                          </a:solidFill>
                        </a:rPr>
                        <a:t>）</a:t>
                      </a:r>
                    </a:p>
                  </a:txBody>
                  <a:tcPr anchor="ctr"/>
                </a:tc>
                <a:tc>
                  <a:txBody>
                    <a:bodyPr/>
                    <a:lstStyle/>
                    <a:p>
                      <a:pPr algn="ctr"/>
                      <a:r>
                        <a:rPr lang="en-US" sz="1300" dirty="0">
                          <a:solidFill>
                            <a:schemeClr val="tx1">
                              <a:lumMod val="76000"/>
                              <a:lumOff val="24000"/>
                            </a:schemeClr>
                          </a:solidFill>
                        </a:rPr>
                        <a:t>是</a:t>
                      </a:r>
                    </a:p>
                  </a:txBody>
                  <a:tcPr anchor="ctr"/>
                </a:tc>
                <a:tc>
                  <a:txBody>
                    <a:bodyPr/>
                    <a:lstStyle/>
                    <a:p>
                      <a:pPr algn="ctr"/>
                      <a:r>
                        <a:rPr lang="en-US" sz="1300" dirty="0">
                          <a:solidFill>
                            <a:schemeClr val="tx1">
                              <a:lumMod val="76000"/>
                              <a:lumOff val="24000"/>
                            </a:schemeClr>
                          </a:solidFill>
                        </a:rPr>
                        <a:t>是</a:t>
                      </a:r>
                    </a:p>
                  </a:txBody>
                  <a:tcPr anchor="ctr"/>
                </a:tc>
                <a:extLst>
                  <a:ext uri="{0D108BD9-81ED-4DB2-BD59-A6C34878D82A}">
                    <a16:rowId xmlns:a16="http://schemas.microsoft.com/office/drawing/2014/main" val="2078924313"/>
                  </a:ext>
                </a:extLst>
              </a:tr>
              <a:tr h="439423">
                <a:tc>
                  <a:txBody>
                    <a:bodyPr/>
                    <a:lstStyle/>
                    <a:p>
                      <a:r>
                        <a:rPr lang="en-US" sz="1300" dirty="0">
                          <a:solidFill>
                            <a:schemeClr val="tx1">
                              <a:lumMod val="76000"/>
                              <a:lumOff val="24000"/>
                            </a:schemeClr>
                          </a:solidFill>
                        </a:rPr>
                        <a:t>對講機（</a:t>
                      </a:r>
                      <a:r>
                        <a:rPr lang="en-US" sz="1300" dirty="0">
                          <a:solidFill>
                            <a:schemeClr val="tx1">
                              <a:lumMod val="76000"/>
                              <a:lumOff val="24000"/>
                            </a:schemeClr>
                          </a:solidFill>
                          <a:hlinkClick r:id="rId5"/>
                        </a:rPr>
                        <a:t>Q950</a:t>
                      </a:r>
                      <a:r>
                        <a:rPr lang="en-US" sz="1300" dirty="0">
                          <a:solidFill>
                            <a:schemeClr val="tx1">
                              <a:lumMod val="76000"/>
                              <a:lumOff val="24000"/>
                            </a:schemeClr>
                          </a:solidFill>
                        </a:rPr>
                        <a:t>）</a:t>
                      </a:r>
                    </a:p>
                  </a:txBody>
                  <a:tcPr anchor="ctr"/>
                </a:tc>
                <a:tc>
                  <a:txBody>
                    <a:bodyPr/>
                    <a:lstStyle/>
                    <a:p>
                      <a:pPr algn="ctr"/>
                      <a:r>
                        <a:rPr lang="en-US" sz="1300" dirty="0">
                          <a:solidFill>
                            <a:schemeClr val="tx1">
                              <a:lumMod val="76000"/>
                              <a:lumOff val="24000"/>
                            </a:schemeClr>
                          </a:solidFill>
                        </a:rPr>
                        <a:t>是</a:t>
                      </a:r>
                    </a:p>
                  </a:txBody>
                  <a:tcPr anchor="ctr"/>
                </a:tc>
                <a:tc>
                  <a:txBody>
                    <a:bodyPr/>
                    <a:lstStyle/>
                    <a:p>
                      <a:pPr algn="ctr"/>
                      <a:endParaRPr lang="en-US" sz="1300" dirty="0">
                        <a:solidFill>
                          <a:schemeClr val="tx1">
                            <a:lumMod val="76000"/>
                            <a:lumOff val="24000"/>
                          </a:schemeClr>
                        </a:solidFill>
                      </a:endParaRPr>
                    </a:p>
                  </a:txBody>
                  <a:tcPr anchor="ctr"/>
                </a:tc>
                <a:extLst>
                  <a:ext uri="{0D108BD9-81ED-4DB2-BD59-A6C34878D82A}">
                    <a16:rowId xmlns:a16="http://schemas.microsoft.com/office/drawing/2014/main" val="2461784252"/>
                  </a:ext>
                </a:extLst>
              </a:tr>
              <a:tr h="450769">
                <a:tc>
                  <a:txBody>
                    <a:bodyPr/>
                    <a:lstStyle/>
                    <a:p>
                      <a:pPr marL="0" marR="0" lvl="0" indent="0" algn="l" rtl="0" eaLnBrk="1" fontAlgn="auto" latinLnBrk="0" hangingPunct="1">
                        <a:lnSpc>
                          <a:spcPct val="100000"/>
                        </a:lnSpc>
                        <a:spcBef>
                          <a:spcPts val="0"/>
                        </a:spcBef>
                        <a:spcAft>
                          <a:spcPts val="0"/>
                        </a:spcAft>
                        <a:buClrTx/>
                        <a:buSzTx/>
                        <a:buFontTx/>
                        <a:buNone/>
                      </a:pPr>
                      <a:r>
                        <a:rPr lang="en-US" sz="1300">
                          <a:solidFill>
                            <a:schemeClr val="tx1">
                              <a:lumMod val="76000"/>
                              <a:lumOff val="24000"/>
                            </a:schemeClr>
                          </a:solidFill>
                        </a:rPr>
                        <a:t>ALPR子彈攝影機（</a:t>
                      </a:r>
                      <a:r>
                        <a:rPr lang="en-US" sz="1300" dirty="0">
                          <a:solidFill>
                            <a:schemeClr val="tx1">
                              <a:lumMod val="76000"/>
                              <a:lumOff val="24000"/>
                            </a:schemeClr>
                          </a:solidFill>
                          <a:hlinkClick r:id="rId6"/>
                        </a:rPr>
                        <a:t>A426</a:t>
                      </a:r>
                      <a:r>
                        <a:rPr lang="en-US" sz="1300">
                          <a:solidFill>
                            <a:schemeClr val="tx1">
                              <a:lumMod val="76000"/>
                              <a:lumOff val="24000"/>
                            </a:schemeClr>
                          </a:solidFill>
                        </a:rPr>
                        <a:t>）</a:t>
                      </a:r>
                    </a:p>
                  </a:txBody>
                  <a:tcPr anchor="ctr"/>
                </a:tc>
                <a:tc>
                  <a:txBody>
                    <a:bodyPr/>
                    <a:lstStyle/>
                    <a:p>
                      <a:pPr algn="ctr"/>
                      <a:r>
                        <a:rPr lang="en-US" sz="1300" dirty="0">
                          <a:solidFill>
                            <a:schemeClr val="tx1">
                              <a:lumMod val="76000"/>
                              <a:lumOff val="24000"/>
                            </a:schemeClr>
                          </a:solidFill>
                        </a:rPr>
                        <a:t>是</a:t>
                      </a:r>
                    </a:p>
                  </a:txBody>
                  <a:tcPr anchor="ctr"/>
                </a:tc>
                <a:tc>
                  <a:txBody>
                    <a:bodyPr/>
                    <a:lstStyle/>
                    <a:p>
                      <a:pPr algn="ctr"/>
                      <a:r>
                        <a:rPr lang="en-US" sz="1300" dirty="0">
                          <a:solidFill>
                            <a:schemeClr val="tx1">
                              <a:lumMod val="76000"/>
                              <a:lumOff val="24000"/>
                            </a:schemeClr>
                          </a:solidFill>
                        </a:rPr>
                        <a:t>是</a:t>
                      </a:r>
                    </a:p>
                  </a:txBody>
                  <a:tcPr anchor="ctr"/>
                </a:tc>
                <a:extLst>
                  <a:ext uri="{0D108BD9-81ED-4DB2-BD59-A6C34878D82A}">
                    <a16:rowId xmlns:a16="http://schemas.microsoft.com/office/drawing/2014/main" val="2210431295"/>
                  </a:ext>
                </a:extLst>
              </a:tr>
              <a:tr h="439423">
                <a:tc>
                  <a:txBody>
                    <a:bodyPr/>
                    <a:lstStyle/>
                    <a:p>
                      <a:pPr marL="0" marR="0" lvl="0" indent="0" algn="l" rtl="0" eaLnBrk="1" fontAlgn="auto" latinLnBrk="0" hangingPunct="1">
                        <a:lnSpc>
                          <a:spcPct val="100000"/>
                        </a:lnSpc>
                        <a:spcBef>
                          <a:spcPts val="0"/>
                        </a:spcBef>
                        <a:spcAft>
                          <a:spcPts val="0"/>
                        </a:spcAft>
                        <a:buClrTx/>
                        <a:buSzTx/>
                        <a:buFontTx/>
                        <a:buNone/>
                      </a:pPr>
                      <a:r>
                        <a:rPr lang="en-US" sz="1300" dirty="0">
                          <a:solidFill>
                            <a:schemeClr val="tx1">
                              <a:lumMod val="76000"/>
                              <a:lumOff val="24000"/>
                            </a:schemeClr>
                          </a:solidFill>
                        </a:rPr>
                        <a:t>門禁控制站（</a:t>
                      </a:r>
                      <a:r>
                        <a:rPr lang="en-US" sz="1300" dirty="0">
                          <a:solidFill>
                            <a:schemeClr val="tx1">
                              <a:lumMod val="76000"/>
                              <a:lumOff val="24000"/>
                            </a:schemeClr>
                          </a:solidFill>
                          <a:hlinkClick r:id="rId7"/>
                        </a:rPr>
                        <a:t>R1-R7系列讀取器/控制器</a:t>
                      </a:r>
                      <a:r>
                        <a:rPr lang="en-US" sz="1300" dirty="0">
                          <a:solidFill>
                            <a:schemeClr val="tx1">
                              <a:lumMod val="76000"/>
                              <a:lumOff val="24000"/>
                            </a:schemeClr>
                          </a:solidFill>
                        </a:rPr>
                        <a:t>）</a:t>
                      </a: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r>
                        <a:rPr lang="en-US" sz="1300" dirty="0">
                          <a:solidFill>
                            <a:schemeClr val="tx1">
                              <a:lumMod val="76000"/>
                              <a:lumOff val="24000"/>
                            </a:schemeClr>
                          </a:solidFill>
                        </a:rPr>
                        <a:t>是</a:t>
                      </a:r>
                    </a:p>
                  </a:txBody>
                  <a:tcPr anchor="ctr"/>
                </a:tc>
                <a:extLst>
                  <a:ext uri="{0D108BD9-81ED-4DB2-BD59-A6C34878D82A}">
                    <a16:rowId xmlns:a16="http://schemas.microsoft.com/office/drawing/2014/main" val="2674638168"/>
                  </a:ext>
                </a:extLst>
              </a:tr>
              <a:tr h="450769">
                <a:tc>
                  <a:txBody>
                    <a:bodyPr/>
                    <a:lstStyle/>
                    <a:p>
                      <a:r>
                        <a:rPr lang="en-US" sz="1300" dirty="0">
                          <a:solidFill>
                            <a:schemeClr val="tx1">
                              <a:lumMod val="76000"/>
                              <a:lumOff val="24000"/>
                            </a:schemeClr>
                          </a:solidFill>
                        </a:rPr>
                        <a:t>一般監控子彈（</a:t>
                      </a:r>
                      <a:r>
                        <a:rPr lang="en-US" sz="1300" dirty="0">
                          <a:solidFill>
                            <a:schemeClr val="tx1">
                              <a:lumMod val="76000"/>
                              <a:lumOff val="24000"/>
                            </a:schemeClr>
                          </a:solidFill>
                          <a:hlinkClick r:id="rId8"/>
                        </a:rPr>
                        <a:t>3xx, 4xx系列</a:t>
                      </a:r>
                      <a:r>
                        <a:rPr lang="en-US" sz="1300" dirty="0">
                          <a:solidFill>
                            <a:schemeClr val="tx1">
                              <a:lumMod val="76000"/>
                              <a:lumOff val="24000"/>
                            </a:schemeClr>
                          </a:solidFill>
                        </a:rPr>
                        <a:t>）</a:t>
                      </a:r>
                    </a:p>
                  </a:txBody>
                  <a:tcPr anchor="ctr"/>
                </a:tc>
                <a:tc>
                  <a:txBody>
                    <a:bodyPr/>
                    <a:lstStyle/>
                    <a:p>
                      <a:pPr algn="ctr"/>
                      <a:r>
                        <a:rPr lang="en-US" sz="1300" dirty="0">
                          <a:solidFill>
                            <a:schemeClr val="tx1">
                              <a:lumMod val="76000"/>
                              <a:lumOff val="24000"/>
                            </a:schemeClr>
                          </a:solidFill>
                        </a:rPr>
                        <a:t>是</a:t>
                      </a:r>
                    </a:p>
                  </a:txBody>
                  <a:tcPr anchor="ctr"/>
                </a:tc>
                <a:tc>
                  <a:txBody>
                    <a:bodyPr/>
                    <a:lstStyle/>
                    <a:p>
                      <a:pPr algn="ctr"/>
                      <a:r>
                        <a:rPr lang="en-US" sz="1300" dirty="0">
                          <a:solidFill>
                            <a:schemeClr val="tx1">
                              <a:lumMod val="76000"/>
                              <a:lumOff val="24000"/>
                            </a:schemeClr>
                          </a:solidFill>
                        </a:rPr>
                        <a:t>是</a:t>
                      </a:r>
                    </a:p>
                  </a:txBody>
                  <a:tcPr anchor="ctr"/>
                </a:tc>
                <a:extLst>
                  <a:ext uri="{0D108BD9-81ED-4DB2-BD59-A6C34878D82A}">
                    <a16:rowId xmlns:a16="http://schemas.microsoft.com/office/drawing/2014/main" val="1261085878"/>
                  </a:ext>
                </a:extLst>
              </a:tr>
              <a:tr h="450769">
                <a:tc>
                  <a:txBody>
                    <a:bodyPr/>
                    <a:lstStyle/>
                    <a:p>
                      <a:r>
                        <a:rPr lang="en-US" sz="1300" dirty="0">
                          <a:solidFill>
                            <a:schemeClr val="tx1">
                              <a:lumMod val="76000"/>
                              <a:lumOff val="24000"/>
                            </a:schemeClr>
                          </a:solidFill>
                        </a:rPr>
                        <a:t>一般監控圓頂（</a:t>
                      </a:r>
                      <a:r>
                        <a:rPr lang="en-US" sz="1300" dirty="0">
                          <a:solidFill>
                            <a:schemeClr val="tx1">
                              <a:lumMod val="76000"/>
                              <a:lumOff val="24000"/>
                            </a:schemeClr>
                          </a:solidFill>
                          <a:hlinkClick r:id="rId9"/>
                        </a:rPr>
                        <a:t>91x, 7xx, 8xx系列</a:t>
                      </a:r>
                      <a:r>
                        <a:rPr lang="en-US" sz="1300" dirty="0">
                          <a:solidFill>
                            <a:schemeClr val="tx1">
                              <a:lumMod val="76000"/>
                              <a:lumOff val="24000"/>
                            </a:schemeClr>
                          </a:solidFill>
                        </a:rPr>
                        <a:t>） </a:t>
                      </a:r>
                    </a:p>
                  </a:txBody>
                  <a:tcPr anchor="ctr"/>
                </a:tc>
                <a:tc>
                  <a:txBody>
                    <a:bodyPr/>
                    <a:lstStyle/>
                    <a:p>
                      <a:pPr algn="ctr"/>
                      <a:r>
                        <a:rPr lang="en-US" sz="1300" dirty="0">
                          <a:solidFill>
                            <a:schemeClr val="tx1">
                              <a:lumMod val="76000"/>
                              <a:lumOff val="24000"/>
                            </a:schemeClr>
                          </a:solidFill>
                        </a:rPr>
                        <a:t>是</a:t>
                      </a:r>
                    </a:p>
                  </a:txBody>
                  <a:tcPr anchor="ctr"/>
                </a:tc>
                <a:tc>
                  <a:txBody>
                    <a:bodyPr/>
                    <a:lstStyle/>
                    <a:p>
                      <a:pPr algn="ctr"/>
                      <a:r>
                        <a:rPr lang="en-US" sz="1300" dirty="0">
                          <a:solidFill>
                            <a:schemeClr val="tx1">
                              <a:lumMod val="76000"/>
                              <a:lumOff val="24000"/>
                            </a:schemeClr>
                          </a:solidFill>
                        </a:rPr>
                        <a:t>是</a:t>
                      </a:r>
                    </a:p>
                  </a:txBody>
                  <a:tcPr anchor="ctr"/>
                </a:tc>
                <a:extLst>
                  <a:ext uri="{0D108BD9-81ED-4DB2-BD59-A6C34878D82A}">
                    <a16:rowId xmlns:a16="http://schemas.microsoft.com/office/drawing/2014/main" val="2250837835"/>
                  </a:ext>
                </a:extLst>
              </a:tr>
            </a:tbl>
          </a:graphicData>
        </a:graphic>
      </p:graphicFrame>
    </p:spTree>
    <p:extLst>
      <p:ext uri="{BB962C8B-B14F-4D97-AF65-F5344CB8AC3E}">
        <p14:creationId xmlns:p14="http://schemas.microsoft.com/office/powerpoint/2010/main" val="286819949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Windows NVR（NVR 3）</a:t>
            </a:r>
          </a:p>
        </p:txBody>
      </p:sp>
      <p:graphicFrame>
        <p:nvGraphicFramePr>
          <p:cNvPr id="2" name="Table 1">
            <a:extLst>
              <a:ext uri="{FF2B5EF4-FFF2-40B4-BE49-F238E27FC236}">
                <a16:creationId xmlns:a16="http://schemas.microsoft.com/office/drawing/2014/main" id="{AAE5D16D-00F8-0576-61EF-850747E8ECC4}"/>
              </a:ext>
            </a:extLst>
          </p:cNvPr>
          <p:cNvGraphicFramePr>
            <a:graphicFrameLocks noGrp="1"/>
          </p:cNvGraphicFramePr>
          <p:nvPr>
            <p:extLst>
              <p:ext uri="{D42A27DB-BD31-4B8C-83A1-F6EECF244321}">
                <p14:modId xmlns:p14="http://schemas.microsoft.com/office/powerpoint/2010/main" val="2229165444"/>
              </p:ext>
            </p:extLst>
          </p:nvPr>
        </p:nvGraphicFramePr>
        <p:xfrm>
          <a:off x="503548" y="2727504"/>
          <a:ext cx="8136904" cy="3963156"/>
        </p:xfrm>
        <a:graphic>
          <a:graphicData uri="http://schemas.openxmlformats.org/drawingml/2006/table">
            <a:tbl>
              <a:tblPr firstRow="1" bandRow="1">
                <a:tableStyleId>{5940675A-B579-460E-94D1-54222C63F5DA}</a:tableStyleId>
              </a:tblPr>
              <a:tblGrid>
                <a:gridCol w="4068451">
                  <a:extLst>
                    <a:ext uri="{9D8B030D-6E8A-4147-A177-3AD203B41FA5}">
                      <a16:colId xmlns:a16="http://schemas.microsoft.com/office/drawing/2014/main" val="20001"/>
                    </a:ext>
                  </a:extLst>
                </a:gridCol>
                <a:gridCol w="1989021">
                  <a:extLst>
                    <a:ext uri="{9D8B030D-6E8A-4147-A177-3AD203B41FA5}">
                      <a16:colId xmlns:a16="http://schemas.microsoft.com/office/drawing/2014/main" val="468612955"/>
                    </a:ext>
                  </a:extLst>
                </a:gridCol>
                <a:gridCol w="2079432">
                  <a:extLst>
                    <a:ext uri="{9D8B030D-6E8A-4147-A177-3AD203B41FA5}">
                      <a16:colId xmlns:a16="http://schemas.microsoft.com/office/drawing/2014/main" val="866930826"/>
                    </a:ext>
                  </a:extLst>
                </a:gridCol>
              </a:tblGrid>
              <a:tr h="273647">
                <a:tc>
                  <a:txBody>
                    <a:bodyPr/>
                    <a:lstStyle/>
                    <a:p>
                      <a:r>
                        <a:rPr lang="en-US" sz="1400" b="1" dirty="0"/>
                        <a:t>功能</a:t>
                      </a:r>
                    </a:p>
                  </a:txBody>
                  <a:tcPr>
                    <a:solidFill>
                      <a:schemeClr val="bg1">
                        <a:lumMod val="95000"/>
                      </a:schemeClr>
                    </a:solidFill>
                  </a:tcPr>
                </a:tc>
                <a:tc>
                  <a:txBody>
                    <a:bodyPr/>
                    <a:lstStyle/>
                    <a:p>
                      <a:r>
                        <a:rPr lang="en-US" sz="1400" b="1" dirty="0"/>
                        <a:t>NVR 3 商業版</a:t>
                      </a:r>
                    </a:p>
                  </a:txBody>
                  <a:tcPr>
                    <a:solidFill>
                      <a:schemeClr val="bg1">
                        <a:lumMod val="95000"/>
                      </a:schemeClr>
                    </a:solidFill>
                  </a:tcPr>
                </a:tc>
                <a:tc>
                  <a:txBody>
                    <a:bodyPr/>
                    <a:lstStyle/>
                    <a:p>
                      <a:r>
                        <a:rPr lang="en-US" sz="1400" b="1" dirty="0"/>
                        <a:t>NVR 3 企業版</a:t>
                      </a:r>
                    </a:p>
                  </a:txBody>
                  <a:tcPr>
                    <a:solidFill>
                      <a:schemeClr val="bg1">
                        <a:lumMod val="95000"/>
                      </a:schemeClr>
                    </a:solidFill>
                  </a:tcPr>
                </a:tc>
                <a:extLst>
                  <a:ext uri="{0D108BD9-81ED-4DB2-BD59-A6C34878D82A}">
                    <a16:rowId xmlns:a16="http://schemas.microsoft.com/office/drawing/2014/main" val="10000"/>
                  </a:ext>
                </a:extLst>
              </a:tr>
              <a:tr h="304863">
                <a:tc>
                  <a:txBody>
                    <a:bodyPr/>
                    <a:lstStyle/>
                    <a:p>
                      <a:r>
                        <a:rPr lang="en-US" altLang="zh-TW" sz="1400" dirty="0" err="1">
                          <a:solidFill>
                            <a:schemeClr val="tx1"/>
                          </a:solidFill>
                          <a:latin typeface="標楷體" panose="03000509000000000000" pitchFamily="65" charset="-120"/>
                          <a:ea typeface="標楷體" panose="03000509000000000000" pitchFamily="65" charset="-120"/>
                          <a:cs typeface="Times New Roman" panose="02020603050405020304" pitchFamily="18" charset="0"/>
                        </a:rPr>
                        <a:t>最大</a:t>
                      </a:r>
                      <a:r>
                        <a:rPr lang="zh-TW" altLang="en-US" sz="1400" dirty="0">
                          <a:solidFill>
                            <a:schemeClr val="tx1"/>
                          </a:solidFill>
                          <a:latin typeface="標楷體" panose="03000509000000000000" pitchFamily="65" charset="-120"/>
                          <a:ea typeface="標楷體" panose="03000509000000000000" pitchFamily="65" charset="-120"/>
                          <a:cs typeface="Times New Roman" panose="02020603050405020304" pitchFamily="18" charset="0"/>
                        </a:rPr>
                        <a:t>頻</a:t>
                      </a:r>
                      <a:r>
                        <a:rPr lang="en-US" altLang="zh-TW" sz="1400" dirty="0" err="1">
                          <a:solidFill>
                            <a:schemeClr val="tx1"/>
                          </a:solidFill>
                          <a:latin typeface="標楷體" panose="03000509000000000000" pitchFamily="65" charset="-120"/>
                          <a:ea typeface="標楷體" panose="03000509000000000000" pitchFamily="65" charset="-120"/>
                          <a:cs typeface="Times New Roman" panose="02020603050405020304" pitchFamily="18" charset="0"/>
                        </a:rPr>
                        <a:t>道數</a:t>
                      </a:r>
                      <a:endParaRPr lang="en-US" altLang="zh-TW" sz="1400" dirty="0">
                        <a:solidFill>
                          <a:schemeClr val="tx1"/>
                        </a:solidFill>
                        <a:latin typeface="標楷體" panose="03000509000000000000" pitchFamily="65" charset="-120"/>
                        <a:ea typeface="標楷體" panose="03000509000000000000" pitchFamily="65" charset="-120"/>
                        <a:cs typeface="Times New Roman" panose="02020603050405020304" pitchFamily="18" charset="0"/>
                      </a:endParaRPr>
                    </a:p>
                  </a:txBody>
                  <a:tcPr anchor="ctr"/>
                </a:tc>
                <a:tc>
                  <a:txBody>
                    <a:bodyPr/>
                    <a:lstStyle/>
                    <a:p>
                      <a:r>
                        <a:rPr lang="en-US" sz="1400" dirty="0"/>
                        <a:t>100</a:t>
                      </a:r>
                    </a:p>
                  </a:txBody>
                  <a:tcPr anchor="ctr"/>
                </a:tc>
                <a:tc>
                  <a:txBody>
                    <a:bodyPr/>
                    <a:lstStyle/>
                    <a:p>
                      <a:r>
                        <a:rPr lang="en-US" sz="1400" dirty="0"/>
                        <a:t>200 </a:t>
                      </a:r>
                      <a:r>
                        <a:rPr lang="en-US" sz="1200" dirty="0">
                          <a:solidFill>
                            <a:schemeClr val="tx1">
                              <a:lumMod val="65000"/>
                              <a:lumOff val="35000"/>
                            </a:schemeClr>
                          </a:solidFill>
                        </a:rPr>
                        <a:t>(獨立NVR 256)</a:t>
                      </a:r>
                      <a:endParaRPr lang="en-US" sz="1400" dirty="0">
                        <a:solidFill>
                          <a:schemeClr val="tx1">
                            <a:lumMod val="65000"/>
                            <a:lumOff val="35000"/>
                          </a:schemeClr>
                        </a:solidFill>
                      </a:endParaRPr>
                    </a:p>
                  </a:txBody>
                  <a:tcPr anchor="ctr"/>
                </a:tc>
                <a:extLst>
                  <a:ext uri="{0D108BD9-81ED-4DB2-BD59-A6C34878D82A}">
                    <a16:rowId xmlns:a16="http://schemas.microsoft.com/office/drawing/2014/main" val="10001"/>
                  </a:ext>
                </a:extLst>
              </a:tr>
              <a:tr h="304863">
                <a:tc>
                  <a:txBody>
                    <a:bodyPr/>
                    <a:lstStyle/>
                    <a:p>
                      <a:r>
                        <a:rPr lang="zh-TW" altLang="en-US" sz="1400" dirty="0">
                          <a:solidFill>
                            <a:schemeClr val="tx1"/>
                          </a:solidFill>
                          <a:latin typeface="標楷體" panose="03000509000000000000" pitchFamily="65" charset="-120"/>
                          <a:ea typeface="標楷體" panose="03000509000000000000" pitchFamily="65" charset="-120"/>
                          <a:cs typeface="Times New Roman" panose="02020603050405020304" pitchFamily="18" charset="0"/>
                        </a:rPr>
                        <a:t>含免費</a:t>
                      </a:r>
                      <a:r>
                        <a:rPr lang="en-US" altLang="zh-TW" sz="1400" dirty="0">
                          <a:solidFill>
                            <a:schemeClr val="tx1"/>
                          </a:solidFill>
                          <a:latin typeface="標楷體" panose="03000509000000000000" pitchFamily="65" charset="-120"/>
                          <a:ea typeface="標楷體" panose="03000509000000000000" pitchFamily="65" charset="-120"/>
                          <a:cs typeface="Times New Roman" panose="02020603050405020304" pitchFamily="18" charset="0"/>
                        </a:rPr>
                        <a:t>ACTi</a:t>
                      </a:r>
                      <a:r>
                        <a:rPr lang="zh-TW" altLang="en-US" sz="1400" dirty="0">
                          <a:solidFill>
                            <a:schemeClr val="tx1"/>
                          </a:solidFill>
                          <a:latin typeface="標楷體" panose="03000509000000000000" pitchFamily="65" charset="-120"/>
                          <a:ea typeface="標楷體" panose="03000509000000000000" pitchFamily="65" charset="-120"/>
                          <a:cs typeface="Times New Roman" panose="02020603050405020304" pitchFamily="18" charset="0"/>
                        </a:rPr>
                        <a:t>攝影機頻道</a:t>
                      </a:r>
                      <a:endParaRPr lang="en-US" altLang="zh-TW" sz="1400" dirty="0">
                        <a:solidFill>
                          <a:schemeClr val="tx1"/>
                        </a:solidFill>
                        <a:latin typeface="標楷體" panose="03000509000000000000" pitchFamily="65" charset="-120"/>
                        <a:ea typeface="標楷體" panose="03000509000000000000" pitchFamily="65" charset="-120"/>
                        <a:cs typeface="Times New Roman" panose="02020603050405020304" pitchFamily="18" charset="0"/>
                      </a:endParaRPr>
                    </a:p>
                  </a:txBody>
                  <a:tcPr anchor="ctr"/>
                </a:tc>
                <a:tc>
                  <a:txBody>
                    <a:bodyPr/>
                    <a:lstStyle/>
                    <a:p>
                      <a:r>
                        <a:rPr lang="en-US" sz="1400" dirty="0"/>
                        <a:t>32</a:t>
                      </a:r>
                    </a:p>
                  </a:txBody>
                  <a:tcPr anchor="ctr"/>
                </a:tc>
                <a:tc>
                  <a:txBody>
                    <a:bodyPr/>
                    <a:lstStyle/>
                    <a:p>
                      <a:r>
                        <a:rPr lang="en-US" sz="1400" dirty="0"/>
                        <a:t>1</a:t>
                      </a:r>
                    </a:p>
                  </a:txBody>
                  <a:tcPr anchor="ctr"/>
                </a:tc>
                <a:extLst>
                  <a:ext uri="{0D108BD9-81ED-4DB2-BD59-A6C34878D82A}">
                    <a16:rowId xmlns:a16="http://schemas.microsoft.com/office/drawing/2014/main" val="10002"/>
                  </a:ext>
                </a:extLst>
              </a:tr>
              <a:tr h="304863">
                <a:tc>
                  <a:txBody>
                    <a:bodyPr/>
                    <a:lstStyle/>
                    <a:p>
                      <a:r>
                        <a:rPr lang="zh-TW" altLang="en-US" sz="1400" dirty="0">
                          <a:solidFill>
                            <a:schemeClr val="tx1"/>
                          </a:solidFill>
                          <a:latin typeface="標楷體" panose="03000509000000000000" pitchFamily="65" charset="-120"/>
                          <a:ea typeface="標楷體" panose="03000509000000000000" pitchFamily="65" charset="-120"/>
                          <a:cs typeface="Times New Roman" panose="02020603050405020304" pitchFamily="18" charset="0"/>
                        </a:rPr>
                        <a:t>含免費第三方攝影機頻道</a:t>
                      </a:r>
                      <a:endParaRPr lang="en-US" altLang="zh-TW" sz="1400" dirty="0">
                        <a:solidFill>
                          <a:schemeClr val="tx1"/>
                        </a:solidFill>
                        <a:latin typeface="標楷體" panose="03000509000000000000" pitchFamily="65" charset="-120"/>
                        <a:ea typeface="標楷體" panose="03000509000000000000" pitchFamily="65" charset="-120"/>
                        <a:cs typeface="Times New Roman" panose="02020603050405020304" pitchFamily="18" charset="0"/>
                      </a:endParaRPr>
                    </a:p>
                  </a:txBody>
                  <a:tcPr anchor="ct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zh-TW" sz="1400" dirty="0"/>
                        <a:t>1</a:t>
                      </a:r>
                    </a:p>
                  </a:txBody>
                  <a:tcPr anchor="ctr"/>
                </a:tc>
                <a:tc>
                  <a:txBody>
                    <a:bodyPr/>
                    <a:lstStyle/>
                    <a:p>
                      <a:r>
                        <a:rPr lang="en-US" altLang="zh-TW" sz="1400" dirty="0"/>
                        <a:t>1</a:t>
                      </a:r>
                    </a:p>
                  </a:txBody>
                  <a:tcPr anchor="ctr"/>
                </a:tc>
                <a:extLst>
                  <a:ext uri="{0D108BD9-81ED-4DB2-BD59-A6C34878D82A}">
                    <a16:rowId xmlns:a16="http://schemas.microsoft.com/office/drawing/2014/main" val="3732438586"/>
                  </a:ext>
                </a:extLst>
              </a:tr>
              <a:tr h="304863">
                <a:tc>
                  <a:txBody>
                    <a:bodyPr/>
                    <a:lstStyle/>
                    <a:p>
                      <a:r>
                        <a:rPr lang="zh-TW" altLang="en-US" sz="1400" dirty="0">
                          <a:solidFill>
                            <a:schemeClr val="tx1"/>
                          </a:solidFill>
                          <a:latin typeface="標楷體" panose="03000509000000000000" pitchFamily="65" charset="-120"/>
                          <a:ea typeface="標楷體" panose="03000509000000000000" pitchFamily="65" charset="-120"/>
                          <a:cs typeface="Times New Roman" panose="02020603050405020304" pitchFamily="18" charset="0"/>
                        </a:rPr>
                        <a:t>支援中央管理系統 </a:t>
                      </a:r>
                      <a:r>
                        <a:rPr lang="en-US" altLang="zh-TW" sz="1400" dirty="0">
                          <a:solidFill>
                            <a:schemeClr val="tx1"/>
                          </a:solidFill>
                          <a:latin typeface="標楷體" panose="03000509000000000000" pitchFamily="65" charset="-120"/>
                          <a:ea typeface="標楷體" panose="03000509000000000000" pitchFamily="65" charset="-120"/>
                          <a:cs typeface="Times New Roman" panose="02020603050405020304" pitchFamily="18" charset="0"/>
                        </a:rPr>
                        <a:t>(CMS)</a:t>
                      </a:r>
                    </a:p>
                  </a:txBody>
                  <a:tcPr anchor="ctr"/>
                </a:tc>
                <a:tc>
                  <a:txBody>
                    <a:bodyPr/>
                    <a:lstStyle/>
                    <a:p>
                      <a:r>
                        <a:rPr lang="en-US" sz="1400" dirty="0"/>
                        <a:t>否</a:t>
                      </a:r>
                    </a:p>
                  </a:txBody>
                  <a:tcPr anchor="ctr"/>
                </a:tc>
                <a:tc>
                  <a:txBody>
                    <a:bodyPr/>
                    <a:lstStyle/>
                    <a:p>
                      <a:r>
                        <a:rPr lang="en-US" sz="1400" dirty="0"/>
                        <a:t>是</a:t>
                      </a:r>
                    </a:p>
                  </a:txBody>
                  <a:tcPr anchor="ctr"/>
                </a:tc>
                <a:extLst>
                  <a:ext uri="{0D108BD9-81ED-4DB2-BD59-A6C34878D82A}">
                    <a16:rowId xmlns:a16="http://schemas.microsoft.com/office/drawing/2014/main" val="1080548930"/>
                  </a:ext>
                </a:extLst>
              </a:tr>
              <a:tr h="304863">
                <a:tc>
                  <a:txBody>
                    <a:bodyPr/>
                    <a:lstStyle/>
                    <a:p>
                      <a:r>
                        <a:rPr lang="zh-TW" altLang="en-US" sz="1400" dirty="0">
                          <a:solidFill>
                            <a:schemeClr val="tx1"/>
                          </a:solidFill>
                          <a:latin typeface="標楷體" panose="03000509000000000000" pitchFamily="65" charset="-120"/>
                          <a:ea typeface="標楷體" panose="03000509000000000000" pitchFamily="65" charset="-120"/>
                          <a:cs typeface="Times New Roman" panose="02020603050405020304" pitchFamily="18" charset="0"/>
                        </a:rPr>
                        <a:t>支援</a:t>
                      </a:r>
                      <a:r>
                        <a:rPr lang="en-US" altLang="zh-TW" sz="1400" dirty="0">
                          <a:solidFill>
                            <a:schemeClr val="tx1"/>
                          </a:solidFill>
                          <a:latin typeface="標楷體" panose="03000509000000000000" pitchFamily="65" charset="-120"/>
                          <a:ea typeface="標楷體" panose="03000509000000000000" pitchFamily="65" charset="-120"/>
                          <a:cs typeface="Times New Roman" panose="02020603050405020304" pitchFamily="18" charset="0"/>
                        </a:rPr>
                        <a:t>POS</a:t>
                      </a:r>
                      <a:r>
                        <a:rPr lang="zh-TW" altLang="en-US" sz="1400" dirty="0">
                          <a:solidFill>
                            <a:schemeClr val="tx1"/>
                          </a:solidFill>
                          <a:latin typeface="標楷體" panose="03000509000000000000" pitchFamily="65" charset="-120"/>
                          <a:ea typeface="標楷體" panose="03000509000000000000" pitchFamily="65" charset="-120"/>
                          <a:cs typeface="Times New Roman" panose="02020603050405020304" pitchFamily="18" charset="0"/>
                        </a:rPr>
                        <a:t>、門禁、網路</a:t>
                      </a:r>
                      <a:r>
                        <a:rPr lang="en-US" altLang="zh-TW" sz="1400" dirty="0">
                          <a:solidFill>
                            <a:schemeClr val="tx1"/>
                          </a:solidFill>
                          <a:latin typeface="標楷體" panose="03000509000000000000" pitchFamily="65" charset="-120"/>
                          <a:ea typeface="標楷體" panose="03000509000000000000" pitchFamily="65" charset="-120"/>
                          <a:cs typeface="Times New Roman" panose="02020603050405020304" pitchFamily="18" charset="0"/>
                        </a:rPr>
                        <a:t>IO</a:t>
                      </a:r>
                    </a:p>
                  </a:txBody>
                  <a:tcPr anchor="ctr"/>
                </a:tc>
                <a:tc>
                  <a:txBody>
                    <a:bodyPr/>
                    <a:lstStyle/>
                    <a:p>
                      <a:r>
                        <a:rPr lang="en-US" sz="1400" dirty="0"/>
                        <a:t>否</a:t>
                      </a:r>
                    </a:p>
                  </a:txBody>
                  <a:tcPr anchor="ctr"/>
                </a:tc>
                <a:tc>
                  <a:txBody>
                    <a:bodyPr/>
                    <a:lstStyle/>
                    <a:p>
                      <a:r>
                        <a:rPr lang="en-US" sz="1400" dirty="0"/>
                        <a:t>是</a:t>
                      </a:r>
                    </a:p>
                  </a:txBody>
                  <a:tcPr anchor="ctr"/>
                </a:tc>
                <a:extLst>
                  <a:ext uri="{0D108BD9-81ED-4DB2-BD59-A6C34878D82A}">
                    <a16:rowId xmlns:a16="http://schemas.microsoft.com/office/drawing/2014/main" val="10003"/>
                  </a:ext>
                </a:extLst>
              </a:tr>
              <a:tr h="304863">
                <a:tc>
                  <a:txBody>
                    <a:bodyPr/>
                    <a:lstStyle/>
                    <a:p>
                      <a:r>
                        <a:rPr lang="zh-TW" altLang="en-US" sz="1400" dirty="0">
                          <a:solidFill>
                            <a:schemeClr val="tx1"/>
                          </a:solidFill>
                          <a:latin typeface="標楷體" panose="03000509000000000000" pitchFamily="65" charset="-120"/>
                          <a:ea typeface="標楷體" panose="03000509000000000000" pitchFamily="65" charset="-120"/>
                          <a:cs typeface="Times New Roman" panose="02020603050405020304" pitchFamily="18" charset="0"/>
                        </a:rPr>
                        <a:t>電子地圖</a:t>
                      </a:r>
                    </a:p>
                  </a:txBody>
                  <a:tcPr anchor="ctr"/>
                </a:tc>
                <a:tc>
                  <a:txBody>
                    <a:bodyPr/>
                    <a:lstStyle/>
                    <a:p>
                      <a:r>
                        <a:rPr lang="en-US" sz="1400" dirty="0"/>
                        <a:t>是</a:t>
                      </a:r>
                    </a:p>
                  </a:txBody>
                  <a:tcPr anchor="ctr"/>
                </a:tc>
                <a:tc>
                  <a:txBody>
                    <a:bodyPr/>
                    <a:lstStyle/>
                    <a:p>
                      <a:r>
                        <a:rPr lang="en-US" sz="1400" dirty="0"/>
                        <a:t>是</a:t>
                      </a:r>
                    </a:p>
                  </a:txBody>
                  <a:tcPr anchor="ctr"/>
                </a:tc>
                <a:extLst>
                  <a:ext uri="{0D108BD9-81ED-4DB2-BD59-A6C34878D82A}">
                    <a16:rowId xmlns:a16="http://schemas.microsoft.com/office/drawing/2014/main" val="10004"/>
                  </a:ext>
                </a:extLst>
              </a:tr>
              <a:tr h="304863">
                <a:tc>
                  <a:txBody>
                    <a:bodyPr/>
                    <a:lstStyle/>
                    <a:p>
                      <a:r>
                        <a:rPr lang="en-US" sz="1400" dirty="0">
                          <a:solidFill>
                            <a:schemeClr val="tx1"/>
                          </a:solidFill>
                          <a:latin typeface="標楷體" panose="03000509000000000000" pitchFamily="65" charset="-120"/>
                          <a:ea typeface="標楷體" panose="03000509000000000000" pitchFamily="65" charset="-120"/>
                        </a:rPr>
                        <a:t>Google地圖</a:t>
                      </a:r>
                    </a:p>
                  </a:txBody>
                  <a:tcPr anchor="ctr"/>
                </a:tc>
                <a:tc>
                  <a:txBody>
                    <a:bodyPr/>
                    <a:lstStyle/>
                    <a:p>
                      <a:r>
                        <a:rPr lang="en-US" sz="1400" dirty="0"/>
                        <a:t>否</a:t>
                      </a:r>
                    </a:p>
                  </a:txBody>
                  <a:tcPr anchor="ctr"/>
                </a:tc>
                <a:tc>
                  <a:txBody>
                    <a:bodyPr/>
                    <a:lstStyle/>
                    <a:p>
                      <a:r>
                        <a:rPr lang="en-US" sz="1400" dirty="0"/>
                        <a:t>是</a:t>
                      </a:r>
                    </a:p>
                  </a:txBody>
                  <a:tcPr anchor="ctr"/>
                </a:tc>
                <a:extLst>
                  <a:ext uri="{0D108BD9-81ED-4DB2-BD59-A6C34878D82A}">
                    <a16:rowId xmlns:a16="http://schemas.microsoft.com/office/drawing/2014/main" val="420238445"/>
                  </a:ext>
                </a:extLst>
              </a:tr>
              <a:tr h="304863">
                <a:tc>
                  <a:txBody>
                    <a:bodyPr/>
                    <a:lstStyle/>
                    <a:p>
                      <a:r>
                        <a:rPr lang="zh-TW" altLang="en-US" sz="1400" dirty="0">
                          <a:solidFill>
                            <a:schemeClr val="tx1"/>
                          </a:solidFill>
                          <a:latin typeface="標楷體" panose="03000509000000000000" pitchFamily="65" charset="-120"/>
                          <a:ea typeface="標楷體" panose="03000509000000000000" pitchFamily="65" charset="-120"/>
                          <a:cs typeface="Times New Roman" panose="02020603050405020304" pitchFamily="18" charset="0"/>
                        </a:rPr>
                        <a:t>支援在顯示介面嵌入網站</a:t>
                      </a:r>
                      <a:endParaRPr lang="en-US" altLang="zh-TW" sz="1400" dirty="0">
                        <a:solidFill>
                          <a:schemeClr val="tx1"/>
                        </a:solidFill>
                        <a:latin typeface="標楷體" panose="03000509000000000000" pitchFamily="65" charset="-120"/>
                        <a:ea typeface="標楷體" panose="03000509000000000000" pitchFamily="65" charset="-120"/>
                        <a:cs typeface="Times New Roman" panose="02020603050405020304" pitchFamily="18" charset="0"/>
                      </a:endParaRPr>
                    </a:p>
                  </a:txBody>
                  <a:tcPr anchor="ctr"/>
                </a:tc>
                <a:tc>
                  <a:txBody>
                    <a:bodyPr/>
                    <a:lstStyle/>
                    <a:p>
                      <a:r>
                        <a:rPr lang="en-US" sz="1400" dirty="0"/>
                        <a:t>否</a:t>
                      </a:r>
                    </a:p>
                  </a:txBody>
                  <a:tcPr anchor="ctr"/>
                </a:tc>
                <a:tc>
                  <a:txBody>
                    <a:bodyPr/>
                    <a:lstStyle/>
                    <a:p>
                      <a:r>
                        <a:rPr lang="en-US" sz="1400" dirty="0"/>
                        <a:t>是</a:t>
                      </a:r>
                    </a:p>
                  </a:txBody>
                  <a:tcPr anchor="ctr"/>
                </a:tc>
                <a:extLst>
                  <a:ext uri="{0D108BD9-81ED-4DB2-BD59-A6C34878D82A}">
                    <a16:rowId xmlns:a16="http://schemas.microsoft.com/office/drawing/2014/main" val="3112262903"/>
                  </a:ext>
                </a:extLst>
              </a:tr>
              <a:tr h="304863">
                <a:tc>
                  <a:txBody>
                    <a:bodyPr/>
                    <a:lstStyle/>
                    <a:p>
                      <a:r>
                        <a:rPr lang="en-US" sz="1400" dirty="0">
                          <a:solidFill>
                            <a:schemeClr val="tx1"/>
                          </a:solidFill>
                          <a:latin typeface="標楷體" panose="03000509000000000000" pitchFamily="65" charset="-120"/>
                          <a:ea typeface="標楷體" panose="03000509000000000000" pitchFamily="65" charset="-120"/>
                        </a:rPr>
                        <a:t>PTZ控制</a:t>
                      </a:r>
                    </a:p>
                  </a:txBody>
                  <a:tcPr anchor="ctr"/>
                </a:tc>
                <a:tc>
                  <a:txBody>
                    <a:bodyPr/>
                    <a:lstStyle/>
                    <a:p>
                      <a:r>
                        <a:rPr lang="en-US" sz="1400" dirty="0"/>
                        <a:t>是</a:t>
                      </a:r>
                    </a:p>
                  </a:txBody>
                  <a:tcPr anchor="ctr"/>
                </a:tc>
                <a:tc>
                  <a:txBody>
                    <a:bodyPr/>
                    <a:lstStyle/>
                    <a:p>
                      <a:r>
                        <a:rPr lang="en-US" sz="1400" dirty="0"/>
                        <a:t>是</a:t>
                      </a:r>
                    </a:p>
                  </a:txBody>
                  <a:tcPr anchor="ctr"/>
                </a:tc>
                <a:extLst>
                  <a:ext uri="{0D108BD9-81ED-4DB2-BD59-A6C34878D82A}">
                    <a16:rowId xmlns:a16="http://schemas.microsoft.com/office/drawing/2014/main" val="284105931"/>
                  </a:ext>
                </a:extLst>
              </a:tr>
              <a:tr h="304863">
                <a:tc>
                  <a:txBody>
                    <a:bodyPr/>
                    <a:lstStyle/>
                    <a:p>
                      <a:r>
                        <a:rPr lang="en-US" sz="1400" dirty="0">
                          <a:solidFill>
                            <a:schemeClr val="tx1"/>
                          </a:solidFill>
                          <a:latin typeface="標楷體" panose="03000509000000000000" pitchFamily="65" charset="-120"/>
                          <a:ea typeface="標楷體" panose="03000509000000000000" pitchFamily="65" charset="-120"/>
                        </a:rPr>
                        <a:t>冗餘支援 (N+1, N-to-N)</a:t>
                      </a:r>
                    </a:p>
                  </a:txBody>
                  <a:tcPr anchor="ctr"/>
                </a:tc>
                <a:tc>
                  <a:txBody>
                    <a:bodyPr/>
                    <a:lstStyle/>
                    <a:p>
                      <a:r>
                        <a:rPr lang="en-US" sz="1400" dirty="0"/>
                        <a:t>是</a:t>
                      </a:r>
                    </a:p>
                  </a:txBody>
                  <a:tcPr anchor="ctr"/>
                </a:tc>
                <a:tc>
                  <a:txBody>
                    <a:bodyPr/>
                    <a:lstStyle/>
                    <a:p>
                      <a:r>
                        <a:rPr lang="en-US" sz="1400" dirty="0"/>
                        <a:t>是</a:t>
                      </a:r>
                    </a:p>
                  </a:txBody>
                  <a:tcPr anchor="ctr"/>
                </a:tc>
                <a:extLst>
                  <a:ext uri="{0D108BD9-81ED-4DB2-BD59-A6C34878D82A}">
                    <a16:rowId xmlns:a16="http://schemas.microsoft.com/office/drawing/2014/main" val="510118436"/>
                  </a:ext>
                </a:extLst>
              </a:tr>
              <a:tr h="304863">
                <a:tc>
                  <a:txBody>
                    <a:bodyPr/>
                    <a:lstStyle/>
                    <a:p>
                      <a:r>
                        <a:rPr lang="zh-TW" altLang="en-US" sz="1400" dirty="0">
                          <a:solidFill>
                            <a:schemeClr val="tx1"/>
                          </a:solidFill>
                          <a:latin typeface="標楷體" panose="03000509000000000000" pitchFamily="65" charset="-120"/>
                          <a:ea typeface="標楷體" panose="03000509000000000000" pitchFamily="65" charset="-120"/>
                        </a:rPr>
                        <a:t>支援</a:t>
                      </a:r>
                      <a:r>
                        <a:rPr lang="en-US" sz="1400" dirty="0" err="1">
                          <a:solidFill>
                            <a:schemeClr val="tx1"/>
                          </a:solidFill>
                          <a:latin typeface="標楷體" panose="03000509000000000000" pitchFamily="65" charset="-120"/>
                          <a:ea typeface="標楷體" panose="03000509000000000000" pitchFamily="65" charset="-120"/>
                        </a:rPr>
                        <a:t>工作站、網頁客戶端、行動客戶端</a:t>
                      </a:r>
                      <a:endParaRPr lang="en-US" sz="1400" dirty="0">
                        <a:solidFill>
                          <a:schemeClr val="tx1"/>
                        </a:solidFill>
                        <a:latin typeface="標楷體" panose="03000509000000000000" pitchFamily="65" charset="-120"/>
                        <a:ea typeface="標楷體" panose="03000509000000000000" pitchFamily="65" charset="-120"/>
                      </a:endParaRPr>
                    </a:p>
                  </a:txBody>
                  <a:tcPr anchor="ctr"/>
                </a:tc>
                <a:tc>
                  <a:txBody>
                    <a:bodyPr/>
                    <a:lstStyle/>
                    <a:p>
                      <a:r>
                        <a:rPr lang="en-US" sz="1400" dirty="0"/>
                        <a:t>是</a:t>
                      </a:r>
                    </a:p>
                  </a:txBody>
                  <a:tcPr anchor="ctr"/>
                </a:tc>
                <a:tc>
                  <a:txBody>
                    <a:bodyPr/>
                    <a:lstStyle/>
                    <a:p>
                      <a:r>
                        <a:rPr lang="en-US" sz="1400" dirty="0"/>
                        <a:t>是</a:t>
                      </a:r>
                    </a:p>
                  </a:txBody>
                  <a:tcPr anchor="ctr"/>
                </a:tc>
                <a:extLst>
                  <a:ext uri="{0D108BD9-81ED-4DB2-BD59-A6C34878D82A}">
                    <a16:rowId xmlns:a16="http://schemas.microsoft.com/office/drawing/2014/main" val="1761452278"/>
                  </a:ext>
                </a:extLst>
              </a:tr>
              <a:tr h="304863">
                <a:tc>
                  <a:txBody>
                    <a:bodyPr/>
                    <a:lstStyle/>
                    <a:p>
                      <a:r>
                        <a:rPr lang="en-US" sz="1400" dirty="0">
                          <a:solidFill>
                            <a:schemeClr val="tx1"/>
                          </a:solidFill>
                          <a:latin typeface="標楷體" panose="03000509000000000000" pitchFamily="65" charset="-120"/>
                          <a:ea typeface="標楷體" panose="03000509000000000000" pitchFamily="65" charset="-120"/>
                        </a:rPr>
                        <a:t>顯示佈局（最大網格大小）</a:t>
                      </a:r>
                    </a:p>
                  </a:txBody>
                  <a:tcPr anchor="ctr"/>
                </a:tc>
                <a:tc>
                  <a:txBody>
                    <a:bodyPr/>
                    <a:lstStyle/>
                    <a:p>
                      <a:r>
                        <a:rPr lang="en-US" sz="1400" dirty="0">
                          <a:solidFill>
                            <a:schemeClr val="tx1">
                              <a:lumMod val="65000"/>
                              <a:lumOff val="35000"/>
                            </a:schemeClr>
                          </a:solidFill>
                        </a:rPr>
                        <a:t>225</a:t>
                      </a:r>
                    </a:p>
                  </a:txBody>
                  <a:tcPr anchor="ctr"/>
                </a:tc>
                <a:tc>
                  <a:txBody>
                    <a:bodyPr/>
                    <a:lstStyle/>
                    <a:p>
                      <a:r>
                        <a:rPr lang="en-US" sz="1400" dirty="0"/>
                        <a:t>225</a:t>
                      </a:r>
                      <a:endParaRPr lang="en-US" sz="1400" dirty="0">
                        <a:solidFill>
                          <a:schemeClr val="tx1">
                            <a:lumMod val="65000"/>
                            <a:lumOff val="35000"/>
                          </a:schemeClr>
                        </a:solidFill>
                      </a:endParaRPr>
                    </a:p>
                  </a:txBody>
                  <a:tcPr anchor="ctr"/>
                </a:tc>
                <a:extLst>
                  <a:ext uri="{0D108BD9-81ED-4DB2-BD59-A6C34878D82A}">
                    <a16:rowId xmlns:a16="http://schemas.microsoft.com/office/drawing/2014/main" val="3499283588"/>
                  </a:ext>
                </a:extLst>
              </a:tr>
            </a:tbl>
          </a:graphicData>
        </a:graphic>
      </p:graphicFrame>
      <p:sp>
        <p:nvSpPr>
          <p:cNvPr id="4" name="TextBox 3">
            <a:extLst>
              <a:ext uri="{FF2B5EF4-FFF2-40B4-BE49-F238E27FC236}">
                <a16:creationId xmlns:a16="http://schemas.microsoft.com/office/drawing/2014/main" id="{9B64A10C-7A36-30D5-5102-299E1FA141FB}"/>
              </a:ext>
            </a:extLst>
          </p:cNvPr>
          <p:cNvSpPr txBox="1"/>
          <p:nvPr/>
        </p:nvSpPr>
        <p:spPr>
          <a:xfrm>
            <a:off x="2258359" y="1717700"/>
            <a:ext cx="6382093" cy="830997"/>
          </a:xfrm>
          <a:prstGeom prst="rect">
            <a:avLst/>
          </a:prstGeom>
          <a:solidFill>
            <a:schemeClr val="bg1">
              <a:lumMod val="95000"/>
            </a:schemeClr>
          </a:solidFill>
        </p:spPr>
        <p:txBody>
          <a:bodyPr wrap="square" rtlCol="0">
            <a:spAutoFit/>
          </a:bodyPr>
          <a:lstStyle/>
          <a:p>
            <a:r>
              <a:rPr lang="en-US" sz="1600" b="1" dirty="0">
                <a:latin typeface="Times New Roman" panose="02020603050405020304" pitchFamily="18" charset="0"/>
                <a:ea typeface="標楷體" panose="03000509000000000000" pitchFamily="65" charset="-120"/>
                <a:cs typeface="Times New Roman" panose="02020603050405020304" pitchFamily="18" charset="0"/>
              </a:rPr>
              <a:t>NVR 3 </a:t>
            </a:r>
            <a:r>
              <a:rPr lang="en-US" sz="1600" dirty="0">
                <a:latin typeface="Times New Roman" panose="02020603050405020304" pitchFamily="18" charset="0"/>
                <a:ea typeface="標楷體" panose="03000509000000000000" pitchFamily="65" charset="-120"/>
                <a:cs typeface="Times New Roman" panose="02020603050405020304" pitchFamily="18" charset="0"/>
              </a:rPr>
              <a:t>是最著名的ACTi產品之一 – 它是一個專業且優雅的網路錄影機平臺，擁有廣泛的功能和極其可靠的性能，提供兩個版本（</a:t>
            </a:r>
            <a:r>
              <a:rPr lang="en-US" sz="1600" dirty="0">
                <a:latin typeface="Times New Roman" panose="02020603050405020304" pitchFamily="18" charset="0"/>
                <a:ea typeface="標楷體" panose="03000509000000000000" pitchFamily="65" charset="-120"/>
                <a:cs typeface="Times New Roman" panose="02020603050405020304" pitchFamily="18" charset="0"/>
                <a:hlinkClick r:id="rId3"/>
              </a:rPr>
              <a:t>瞭解更多</a:t>
            </a:r>
            <a:r>
              <a:rPr lang="en-US" sz="1600" dirty="0">
                <a:latin typeface="Times New Roman" panose="02020603050405020304" pitchFamily="18" charset="0"/>
                <a:ea typeface="標楷體" panose="03000509000000000000" pitchFamily="65" charset="-120"/>
                <a:cs typeface="Times New Roman" panose="02020603050405020304" pitchFamily="18" charset="0"/>
              </a:rPr>
              <a:t>）。</a:t>
            </a:r>
          </a:p>
        </p:txBody>
      </p:sp>
      <p:pic>
        <p:nvPicPr>
          <p:cNvPr id="5" name="Picture 2" descr="https://download.acti.com/corpweb/DownloadCenter/Ajax/MakeThumbImage.ashx?t=%5b%22Product+Images%22%5d&amp;p=%5b%22NVR%203%20Corporate%22%5d&amp;tDef=%5b%22Coming+Soon%22%5d&amp;ext=png&amp;maxWidth=1000&amp;toext=png">
            <a:extLst>
              <a:ext uri="{FF2B5EF4-FFF2-40B4-BE49-F238E27FC236}">
                <a16:creationId xmlns:a16="http://schemas.microsoft.com/office/drawing/2014/main" id="{AAB90E1D-61D4-5920-CB2F-72A526F02504}"/>
              </a:ext>
            </a:extLst>
          </p:cNvPr>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t="22512" b="24778"/>
          <a:stretch/>
        </p:blipFill>
        <p:spPr bwMode="auto">
          <a:xfrm>
            <a:off x="503548" y="1706725"/>
            <a:ext cx="1597380" cy="8419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3105558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訪問控制智能伺服器</a:t>
            </a:r>
          </a:p>
        </p:txBody>
      </p:sp>
      <p:pic>
        <p:nvPicPr>
          <p:cNvPr id="3" name="Picture 2">
            <a:extLst>
              <a:ext uri="{FF2B5EF4-FFF2-40B4-BE49-F238E27FC236}">
                <a16:creationId xmlns:a16="http://schemas.microsoft.com/office/drawing/2014/main" id="{ADBE2E87-562F-54E2-0DE7-CECDCBF31D3D}"/>
              </a:ext>
            </a:extLst>
          </p:cNvPr>
          <p:cNvPicPr>
            <a:picLocks noChangeAspect="1"/>
          </p:cNvPicPr>
          <p:nvPr/>
        </p:nvPicPr>
        <p:blipFill>
          <a:blip r:embed="rId3"/>
          <a:stretch>
            <a:fillRect/>
          </a:stretch>
        </p:blipFill>
        <p:spPr>
          <a:xfrm>
            <a:off x="4906980" y="2525578"/>
            <a:ext cx="3826258" cy="1806844"/>
          </a:xfrm>
          <a:prstGeom prst="rect">
            <a:avLst/>
          </a:prstGeom>
          <a:ln>
            <a:noFill/>
          </a:ln>
          <a:effectLst>
            <a:outerShdw blurRad="292100" dist="139700" dir="2700000" algn="tl" rotWithShape="0">
              <a:srgbClr val="333333">
                <a:alpha val="65000"/>
              </a:srgbClr>
            </a:outerShdw>
          </a:effectLst>
        </p:spPr>
      </p:pic>
      <p:sp>
        <p:nvSpPr>
          <p:cNvPr id="11" name="TextBox 10">
            <a:extLst>
              <a:ext uri="{FF2B5EF4-FFF2-40B4-BE49-F238E27FC236}">
                <a16:creationId xmlns:a16="http://schemas.microsoft.com/office/drawing/2014/main" id="{1E8AC56A-747C-9F28-6B52-AD1AD91B1783}"/>
              </a:ext>
            </a:extLst>
          </p:cNvPr>
          <p:cNvSpPr txBox="1"/>
          <p:nvPr/>
        </p:nvSpPr>
        <p:spPr>
          <a:xfrm>
            <a:off x="611560" y="1743977"/>
            <a:ext cx="7771612" cy="523220"/>
          </a:xfrm>
          <a:prstGeom prst="rect">
            <a:avLst/>
          </a:prstGeom>
          <a:noFill/>
        </p:spPr>
        <p:txBody>
          <a:bodyPr wrap="square" rtlCol="0">
            <a:spAutoFit/>
          </a:bodyPr>
          <a:lstStyle/>
          <a:p>
            <a:r>
              <a:rPr lang="en-US" sz="1400" dirty="0">
                <a:latin typeface="標楷體" panose="03000509000000000000" pitchFamily="65" charset="-120"/>
                <a:ea typeface="標楷體" panose="03000509000000000000" pitchFamily="65" charset="-120"/>
              </a:rPr>
              <a:t>門禁控制智慧伺服器（ACSS）是一款易於使用的門禁控制軟體，用於管理</a:t>
            </a:r>
            <a:r>
              <a:rPr lang="en-US" sz="1400" b="1" dirty="0">
                <a:latin typeface="標楷體" panose="03000509000000000000" pitchFamily="65" charset="-120"/>
                <a:ea typeface="標楷體" panose="03000509000000000000" pitchFamily="65" charset="-120"/>
              </a:rPr>
              <a:t>員工和訪客的進出</a:t>
            </a:r>
            <a:r>
              <a:rPr lang="en-US" sz="1400" dirty="0">
                <a:latin typeface="標楷體" panose="03000509000000000000" pitchFamily="65" charset="-120"/>
                <a:ea typeface="標楷體" panose="03000509000000000000" pitchFamily="65" charset="-120"/>
              </a:rPr>
              <a:t>通過門和閘門，以及管理</a:t>
            </a:r>
            <a:r>
              <a:rPr lang="en-US" sz="1400" b="1" dirty="0">
                <a:latin typeface="標楷體" panose="03000509000000000000" pitchFamily="65" charset="-120"/>
                <a:ea typeface="標楷體" panose="03000509000000000000" pitchFamily="65" charset="-120"/>
              </a:rPr>
              <a:t>員工考勤</a:t>
            </a:r>
            <a:r>
              <a:rPr lang="en-US" sz="1400" dirty="0">
                <a:latin typeface="標楷體" panose="03000509000000000000" pitchFamily="65" charset="-120"/>
                <a:ea typeface="標楷體" panose="03000509000000000000" pitchFamily="65" charset="-120"/>
              </a:rPr>
              <a:t>。（</a:t>
            </a:r>
            <a:r>
              <a:rPr lang="en-US" sz="1400" dirty="0">
                <a:latin typeface="標楷體" panose="03000509000000000000" pitchFamily="65" charset="-120"/>
                <a:ea typeface="標楷體" panose="03000509000000000000" pitchFamily="65" charset="-120"/>
                <a:hlinkClick r:id="rId4"/>
              </a:rPr>
              <a:t>瞭解更多</a:t>
            </a:r>
            <a:r>
              <a:rPr lang="en-US" sz="1400" dirty="0">
                <a:latin typeface="標楷體" panose="03000509000000000000" pitchFamily="65" charset="-120"/>
                <a:ea typeface="標楷體" panose="03000509000000000000" pitchFamily="65" charset="-120"/>
              </a:rPr>
              <a:t>）</a:t>
            </a:r>
          </a:p>
        </p:txBody>
      </p:sp>
      <p:pic>
        <p:nvPicPr>
          <p:cNvPr id="13" name="Picture 12">
            <a:extLst>
              <a:ext uri="{FF2B5EF4-FFF2-40B4-BE49-F238E27FC236}">
                <a16:creationId xmlns:a16="http://schemas.microsoft.com/office/drawing/2014/main" id="{D61AB85C-4F55-9A5B-66D0-9D2C563C1822}"/>
              </a:ext>
            </a:extLst>
          </p:cNvPr>
          <p:cNvPicPr>
            <a:picLocks noChangeAspect="1"/>
          </p:cNvPicPr>
          <p:nvPr/>
        </p:nvPicPr>
        <p:blipFill>
          <a:blip r:embed="rId5"/>
          <a:stretch>
            <a:fillRect/>
          </a:stretch>
        </p:blipFill>
        <p:spPr>
          <a:xfrm>
            <a:off x="5848539" y="4590803"/>
            <a:ext cx="2154388" cy="2067233"/>
          </a:xfrm>
          <a:prstGeom prst="rect">
            <a:avLst/>
          </a:prstGeom>
          <a:ln>
            <a:noFill/>
          </a:ln>
          <a:effectLst>
            <a:outerShdw blurRad="292100" dist="139700" dir="2700000" algn="tl" rotWithShape="0">
              <a:srgbClr val="333333">
                <a:alpha val="65000"/>
              </a:srgbClr>
            </a:outerShdw>
          </a:effectLst>
        </p:spPr>
      </p:pic>
      <p:graphicFrame>
        <p:nvGraphicFramePr>
          <p:cNvPr id="2" name="Table 1">
            <a:extLst>
              <a:ext uri="{FF2B5EF4-FFF2-40B4-BE49-F238E27FC236}">
                <a16:creationId xmlns:a16="http://schemas.microsoft.com/office/drawing/2014/main" id="{CF1A87CB-6422-69BF-4301-9CC4ACA3E1A8}"/>
              </a:ext>
            </a:extLst>
          </p:cNvPr>
          <p:cNvGraphicFramePr>
            <a:graphicFrameLocks noGrp="1"/>
          </p:cNvGraphicFramePr>
          <p:nvPr/>
        </p:nvGraphicFramePr>
        <p:xfrm>
          <a:off x="720202" y="2509392"/>
          <a:ext cx="3969945" cy="4093011"/>
        </p:xfrm>
        <a:graphic>
          <a:graphicData uri="http://schemas.openxmlformats.org/drawingml/2006/table">
            <a:tbl>
              <a:tblPr firstRow="1" bandRow="1">
                <a:tableStyleId>{5C22544A-7EE6-4342-B048-85BDC9FD1C3A}</a:tableStyleId>
              </a:tblPr>
              <a:tblGrid>
                <a:gridCol w="3969945">
                  <a:extLst>
                    <a:ext uri="{9D8B030D-6E8A-4147-A177-3AD203B41FA5}">
                      <a16:colId xmlns:a16="http://schemas.microsoft.com/office/drawing/2014/main" val="2489653097"/>
                    </a:ext>
                  </a:extLst>
                </a:gridCol>
              </a:tblGrid>
              <a:tr h="474744">
                <a:tc>
                  <a:txBody>
                    <a:bodyPr/>
                    <a:lstStyle/>
                    <a:p>
                      <a:r>
                        <a:rPr lang="en-US" sz="1600" dirty="0"/>
                        <a:t>核心功能</a:t>
                      </a:r>
                    </a:p>
                  </a:txBody>
                  <a:tcPr anchor="ctr"/>
                </a:tc>
                <a:extLst>
                  <a:ext uri="{0D108BD9-81ED-4DB2-BD59-A6C34878D82A}">
                    <a16:rowId xmlns:a16="http://schemas.microsoft.com/office/drawing/2014/main" val="4120460234"/>
                  </a:ext>
                </a:extLst>
              </a:tr>
              <a:tr h="600747">
                <a:tc>
                  <a:txBody>
                    <a:bodyPr/>
                    <a:lstStyle/>
                    <a:p>
                      <a:r>
                        <a:rPr lang="en-US" sz="1600" b="1" dirty="0"/>
                        <a:t>門禁控制管理</a:t>
                      </a:r>
                    </a:p>
                    <a:p>
                      <a:r>
                        <a:rPr kumimoji="0" lang="en-US" altLang="en-US" sz="1100" b="0" i="0" u="none" strike="noStrike" cap="none" normalizeH="0" baseline="0" dirty="0">
                          <a:ln>
                            <a:noFill/>
                          </a:ln>
                          <a:solidFill>
                            <a:srgbClr val="202124"/>
                          </a:solidFill>
                          <a:effectLst/>
                          <a:latin typeface="Arial Unicode MS"/>
                          <a:ea typeface="inherit"/>
                        </a:rPr>
                        <a:t>門、閘、鎖、面部識別*、卡片、車牌自動識別*、尾隨*檢測</a:t>
                      </a:r>
                      <a:endParaRPr lang="en-US" sz="1100" dirty="0"/>
                    </a:p>
                  </a:txBody>
                  <a:tcPr anchor="ctr"/>
                </a:tc>
                <a:extLst>
                  <a:ext uri="{0D108BD9-81ED-4DB2-BD59-A6C34878D82A}">
                    <a16:rowId xmlns:a16="http://schemas.microsoft.com/office/drawing/2014/main" val="505928441"/>
                  </a:ext>
                </a:extLst>
              </a:tr>
              <a:tr h="474744">
                <a:tc>
                  <a:txBody>
                    <a:bodyPr/>
                    <a:lstStyle/>
                    <a:p>
                      <a:r>
                        <a:rPr lang="en-US" sz="1600" b="1" dirty="0"/>
                        <a:t>考勤管理</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kern="1200" cap="none" normalizeH="0" baseline="0" dirty="0">
                          <a:ln>
                            <a:noFill/>
                          </a:ln>
                          <a:solidFill>
                            <a:srgbClr val="202124"/>
                          </a:solidFill>
                          <a:effectLst/>
                          <a:latin typeface="Arial Unicode MS"/>
                          <a:ea typeface="inherit"/>
                          <a:cs typeface="+mn-cs"/>
                        </a:rPr>
                        <a:t>工作班次、打卡、下班、遲到、缺席</a:t>
                      </a:r>
                    </a:p>
                  </a:txBody>
                  <a:tcPr anchor="ctr"/>
                </a:tc>
                <a:extLst>
                  <a:ext uri="{0D108BD9-81ED-4DB2-BD59-A6C34878D82A}">
                    <a16:rowId xmlns:a16="http://schemas.microsoft.com/office/drawing/2014/main" val="2094369909"/>
                  </a:ext>
                </a:extLst>
              </a:tr>
              <a:tr h="474744">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lang="en-US" altLang="en-US" sz="1600" b="1" kern="1200" dirty="0">
                          <a:solidFill>
                            <a:schemeClr val="dk1"/>
                          </a:solidFill>
                          <a:latin typeface="+mn-lt"/>
                          <a:ea typeface="+mn-ea"/>
                          <a:cs typeface="+mn-cs"/>
                        </a:rPr>
                        <a:t>訪客管理</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kern="1200" cap="none" normalizeH="0" baseline="0" dirty="0">
                          <a:ln>
                            <a:noFill/>
                          </a:ln>
                          <a:solidFill>
                            <a:srgbClr val="202124"/>
                          </a:solidFill>
                          <a:effectLst/>
                          <a:latin typeface="Arial Unicode MS"/>
                          <a:ea typeface="+mn-ea"/>
                          <a:cs typeface="+mn-cs"/>
                        </a:rPr>
                        <a:t>訪客登記以獲得臨時訪問權限</a:t>
                      </a:r>
                    </a:p>
                  </a:txBody>
                  <a:tcPr anchor="ctr"/>
                </a:tc>
                <a:extLst>
                  <a:ext uri="{0D108BD9-81ED-4DB2-BD59-A6C34878D82A}">
                    <a16:rowId xmlns:a16="http://schemas.microsoft.com/office/drawing/2014/main" val="3814978310"/>
                  </a:ext>
                </a:extLst>
              </a:tr>
              <a:tr h="474744">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lang="en-US" altLang="en-US" sz="1600" b="1" kern="1200" dirty="0">
                          <a:solidFill>
                            <a:schemeClr val="dk1"/>
                          </a:solidFill>
                          <a:latin typeface="+mn-lt"/>
                          <a:ea typeface="+mn-ea"/>
                          <a:cs typeface="+mn-cs"/>
                        </a:rPr>
                        <a:t>建築工地管理</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kern="1200" cap="none" normalizeH="0" baseline="0" dirty="0">
                          <a:ln>
                            <a:noFill/>
                          </a:ln>
                          <a:solidFill>
                            <a:srgbClr val="202124"/>
                          </a:solidFill>
                          <a:effectLst/>
                          <a:latin typeface="Arial Unicode MS"/>
                          <a:ea typeface="+mn-ea"/>
                          <a:cs typeface="+mn-cs"/>
                        </a:rPr>
                        <a:t>臨時工地管理</a:t>
                      </a:r>
                      <a:endParaRPr kumimoji="0" lang="en-US" sz="1100" b="0" i="0" u="none" strike="noStrike" kern="1200" cap="none" normalizeH="0" baseline="0" dirty="0">
                        <a:ln>
                          <a:noFill/>
                        </a:ln>
                        <a:solidFill>
                          <a:srgbClr val="202124"/>
                        </a:solidFill>
                        <a:effectLst/>
                        <a:latin typeface="Arial Unicode MS"/>
                        <a:ea typeface="+mn-ea"/>
                        <a:cs typeface="+mn-cs"/>
                      </a:endParaRPr>
                    </a:p>
                  </a:txBody>
                  <a:tcPr anchor="ctr"/>
                </a:tc>
                <a:extLst>
                  <a:ext uri="{0D108BD9-81ED-4DB2-BD59-A6C34878D82A}">
                    <a16:rowId xmlns:a16="http://schemas.microsoft.com/office/drawing/2014/main" val="472484050"/>
                  </a:ext>
                </a:extLst>
              </a:tr>
              <a:tr h="474744">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en-US" sz="1600" b="1" kern="1200" dirty="0">
                          <a:solidFill>
                            <a:schemeClr val="dk1"/>
                          </a:solidFill>
                          <a:latin typeface="+mn-lt"/>
                          <a:ea typeface="+mn-ea"/>
                          <a:cs typeface="+mn-cs"/>
                        </a:rPr>
                        <a:t>餐飲訂購管理</a:t>
                      </a:r>
                    </a:p>
                    <a:p>
                      <a:r>
                        <a:rPr kumimoji="0" lang="en-US" sz="1100" b="0" i="0" u="none" strike="noStrike" kern="1200" cap="none" normalizeH="0" baseline="0" dirty="0">
                          <a:ln>
                            <a:noFill/>
                          </a:ln>
                          <a:solidFill>
                            <a:srgbClr val="202124"/>
                          </a:solidFill>
                          <a:effectLst/>
                          <a:latin typeface="Arial Unicode MS"/>
                          <a:ea typeface="+mn-ea"/>
                          <a:cs typeface="+mn-cs"/>
                        </a:rPr>
                        <a:t>方便地管理員工服務</a:t>
                      </a:r>
                    </a:p>
                  </a:txBody>
                  <a:tcPr anchor="ctr"/>
                </a:tc>
                <a:extLst>
                  <a:ext uri="{0D108BD9-81ED-4DB2-BD59-A6C34878D82A}">
                    <a16:rowId xmlns:a16="http://schemas.microsoft.com/office/drawing/2014/main" val="268514037"/>
                  </a:ext>
                </a:extLst>
              </a:tr>
              <a:tr h="474744">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lang="en-US" altLang="en-US" sz="1600" b="1" kern="1200" dirty="0">
                          <a:solidFill>
                            <a:schemeClr val="dk1"/>
                          </a:solidFill>
                          <a:latin typeface="+mn-lt"/>
                          <a:ea typeface="+mn-ea"/>
                          <a:cs typeface="+mn-cs"/>
                        </a:rPr>
                        <a:t>會議室管理</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kern="1200" cap="none" normalizeH="0" baseline="0" dirty="0">
                          <a:ln>
                            <a:noFill/>
                          </a:ln>
                          <a:solidFill>
                            <a:srgbClr val="202124"/>
                          </a:solidFill>
                          <a:effectLst/>
                          <a:latin typeface="Arial Unicode MS"/>
                          <a:ea typeface="+mn-ea"/>
                          <a:cs typeface="+mn-cs"/>
                        </a:rPr>
                        <a:t>預訂公司內可用的會議室</a:t>
                      </a:r>
                    </a:p>
                  </a:txBody>
                  <a:tcPr anchor="ctr"/>
                </a:tc>
                <a:extLst>
                  <a:ext uri="{0D108BD9-81ED-4DB2-BD59-A6C34878D82A}">
                    <a16:rowId xmlns:a16="http://schemas.microsoft.com/office/drawing/2014/main" val="1582750623"/>
                  </a:ext>
                </a:extLst>
              </a:tr>
              <a:tr h="474744">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en-US" sz="1600" b="1" kern="1200" dirty="0">
                          <a:solidFill>
                            <a:schemeClr val="dk1"/>
                          </a:solidFill>
                          <a:latin typeface="+mn-lt"/>
                          <a:ea typeface="+mn-ea"/>
                          <a:cs typeface="+mn-cs"/>
                        </a:rPr>
                        <a:t>客戶到達管理</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en-US" sz="1100" b="0" i="0" u="none" strike="noStrike" kern="1200" cap="none" normalizeH="0" baseline="0" dirty="0">
                          <a:ln>
                            <a:noFill/>
                          </a:ln>
                          <a:solidFill>
                            <a:srgbClr val="202124"/>
                          </a:solidFill>
                          <a:effectLst/>
                          <a:latin typeface="Arial Unicode MS"/>
                          <a:ea typeface="+mn-ea"/>
                          <a:cs typeface="+mn-cs"/>
                        </a:rPr>
                        <a:t>追蹤客戶到達約會的時間</a:t>
                      </a:r>
                    </a:p>
                  </a:txBody>
                  <a:tcPr anchor="ctr"/>
                </a:tc>
                <a:extLst>
                  <a:ext uri="{0D108BD9-81ED-4DB2-BD59-A6C34878D82A}">
                    <a16:rowId xmlns:a16="http://schemas.microsoft.com/office/drawing/2014/main" val="2542773268"/>
                  </a:ext>
                </a:extLst>
              </a:tr>
            </a:tbl>
          </a:graphicData>
        </a:graphic>
      </p:graphicFrame>
    </p:spTree>
    <p:extLst>
      <p:ext uri="{BB962C8B-B14F-4D97-AF65-F5344CB8AC3E}">
        <p14:creationId xmlns:p14="http://schemas.microsoft.com/office/powerpoint/2010/main" val="274263021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ACTi深度學習AI攝影機產品線</a:t>
            </a:r>
          </a:p>
        </p:txBody>
      </p:sp>
      <p:graphicFrame>
        <p:nvGraphicFramePr>
          <p:cNvPr id="2" name="Table 1">
            <a:extLst>
              <a:ext uri="{FF2B5EF4-FFF2-40B4-BE49-F238E27FC236}">
                <a16:creationId xmlns:a16="http://schemas.microsoft.com/office/drawing/2014/main" id="{5DBDD035-B764-C074-60EE-28C59271F544}"/>
              </a:ext>
            </a:extLst>
          </p:cNvPr>
          <p:cNvGraphicFramePr>
            <a:graphicFrameLocks noGrp="1"/>
          </p:cNvGraphicFramePr>
          <p:nvPr>
            <p:extLst>
              <p:ext uri="{D42A27DB-BD31-4B8C-83A1-F6EECF244321}">
                <p14:modId xmlns:p14="http://schemas.microsoft.com/office/powerpoint/2010/main" val="3762627373"/>
              </p:ext>
            </p:extLst>
          </p:nvPr>
        </p:nvGraphicFramePr>
        <p:xfrm>
          <a:off x="683568" y="3025255"/>
          <a:ext cx="7704858" cy="3226161"/>
        </p:xfrm>
        <a:graphic>
          <a:graphicData uri="http://schemas.openxmlformats.org/drawingml/2006/table">
            <a:tbl>
              <a:tblPr firstRow="1" bandRow="1">
                <a:tableStyleId>{5C22544A-7EE6-4342-B048-85BDC9FD1C3A}</a:tableStyleId>
              </a:tblPr>
              <a:tblGrid>
                <a:gridCol w="1284143">
                  <a:extLst>
                    <a:ext uri="{9D8B030D-6E8A-4147-A177-3AD203B41FA5}">
                      <a16:colId xmlns:a16="http://schemas.microsoft.com/office/drawing/2014/main" val="190040314"/>
                    </a:ext>
                  </a:extLst>
                </a:gridCol>
                <a:gridCol w="1284143">
                  <a:extLst>
                    <a:ext uri="{9D8B030D-6E8A-4147-A177-3AD203B41FA5}">
                      <a16:colId xmlns:a16="http://schemas.microsoft.com/office/drawing/2014/main" val="3507972669"/>
                    </a:ext>
                  </a:extLst>
                </a:gridCol>
                <a:gridCol w="1284143">
                  <a:extLst>
                    <a:ext uri="{9D8B030D-6E8A-4147-A177-3AD203B41FA5}">
                      <a16:colId xmlns:a16="http://schemas.microsoft.com/office/drawing/2014/main" val="929578489"/>
                    </a:ext>
                  </a:extLst>
                </a:gridCol>
                <a:gridCol w="1284143">
                  <a:extLst>
                    <a:ext uri="{9D8B030D-6E8A-4147-A177-3AD203B41FA5}">
                      <a16:colId xmlns:a16="http://schemas.microsoft.com/office/drawing/2014/main" val="2664953495"/>
                    </a:ext>
                  </a:extLst>
                </a:gridCol>
                <a:gridCol w="1284143">
                  <a:extLst>
                    <a:ext uri="{9D8B030D-6E8A-4147-A177-3AD203B41FA5}">
                      <a16:colId xmlns:a16="http://schemas.microsoft.com/office/drawing/2014/main" val="902658920"/>
                    </a:ext>
                  </a:extLst>
                </a:gridCol>
                <a:gridCol w="1284143">
                  <a:extLst>
                    <a:ext uri="{9D8B030D-6E8A-4147-A177-3AD203B41FA5}">
                      <a16:colId xmlns:a16="http://schemas.microsoft.com/office/drawing/2014/main" val="3645536472"/>
                    </a:ext>
                  </a:extLst>
                </a:gridCol>
              </a:tblGrid>
              <a:tr h="470187">
                <a:tc>
                  <a:txBody>
                    <a:bodyPr/>
                    <a:lstStyle/>
                    <a:p>
                      <a:pPr algn="ctr"/>
                      <a:r>
                        <a:rPr lang="en-US" sz="1400" dirty="0" err="1">
                          <a:latin typeface="Times New Roman" panose="02020603050405020304" pitchFamily="18" charset="0"/>
                          <a:ea typeface="標楷體" panose="03000509000000000000" pitchFamily="65" charset="-120"/>
                          <a:cs typeface="Times New Roman" panose="02020603050405020304" pitchFamily="18" charset="0"/>
                        </a:rPr>
                        <a:t>型號</a:t>
                      </a:r>
                      <a:endParaRPr lang="en-US" sz="1400" dirty="0">
                        <a:latin typeface="Times New Roman" panose="02020603050405020304" pitchFamily="18" charset="0"/>
                        <a:ea typeface="標楷體" panose="03000509000000000000" pitchFamily="65" charset="-120"/>
                        <a:cs typeface="Times New Roman" panose="02020603050405020304" pitchFamily="18" charset="0"/>
                      </a:endParaRPr>
                    </a:p>
                  </a:txBody>
                  <a:tcPr anchor="ctr"/>
                </a:tc>
                <a:tc>
                  <a:txBody>
                    <a:bodyPr/>
                    <a:lstStyle/>
                    <a:p>
                      <a:pPr algn="ctr"/>
                      <a:r>
                        <a:rPr lang="en-US" sz="1400" dirty="0">
                          <a:solidFill>
                            <a:schemeClr val="bg1">
                              <a:lumMod val="95000"/>
                            </a:schemeClr>
                          </a:solidFill>
                          <a:latin typeface="Times New Roman" panose="02020603050405020304" pitchFamily="18" charset="0"/>
                          <a:ea typeface="標楷體" panose="03000509000000000000" pitchFamily="65" charset="-120"/>
                          <a:cs typeface="Times New Roman" panose="02020603050405020304" pitchFamily="18" charset="0"/>
                          <a:hlinkClick r:id="rId3">
                            <a:extLst>
                              <a:ext uri="{A12FA001-AC4F-418D-AE19-62706E023703}">
                                <ahyp:hlinkClr xmlns:ahyp="http://schemas.microsoft.com/office/drawing/2018/hyperlinkcolor" val="tx"/>
                              </a:ext>
                            </a:extLst>
                          </a:hlinkClick>
                        </a:rPr>
                        <a:t>A426</a:t>
                      </a:r>
                      <a:endParaRPr lang="en-US" sz="1400" dirty="0">
                        <a:solidFill>
                          <a:schemeClr val="bg1">
                            <a:lumMod val="95000"/>
                          </a:schemeClr>
                        </a:solidFill>
                        <a:latin typeface="Times New Roman" panose="02020603050405020304" pitchFamily="18" charset="0"/>
                        <a:ea typeface="標楷體" panose="03000509000000000000" pitchFamily="65" charset="-120"/>
                        <a:cs typeface="Times New Roman" panose="02020603050405020304" pitchFamily="18" charset="0"/>
                      </a:endParaRPr>
                    </a:p>
                  </a:txBody>
                  <a:tcPr anchor="ctr"/>
                </a:tc>
                <a:tc>
                  <a:txBody>
                    <a:bodyPr/>
                    <a:lstStyle/>
                    <a:p>
                      <a:pPr algn="ctr"/>
                      <a:r>
                        <a:rPr lang="en-US" sz="1400">
                          <a:solidFill>
                            <a:schemeClr val="bg1">
                              <a:lumMod val="95000"/>
                            </a:schemeClr>
                          </a:solidFill>
                          <a:latin typeface="Times New Roman" panose="02020603050405020304" pitchFamily="18" charset="0"/>
                          <a:ea typeface="標楷體" panose="03000509000000000000" pitchFamily="65" charset="-120"/>
                          <a:cs typeface="Times New Roman" panose="02020603050405020304" pitchFamily="18" charset="0"/>
                          <a:hlinkClick r:id="rId4">
                            <a:extLst>
                              <a:ext uri="{A12FA001-AC4F-418D-AE19-62706E023703}">
                                <ahyp:hlinkClr xmlns:ahyp="http://schemas.microsoft.com/office/drawing/2018/hyperlinkcolor" val="tx"/>
                              </a:ext>
                            </a:extLst>
                          </a:hlinkClick>
                        </a:rPr>
                        <a:t>A826</a:t>
                      </a:r>
                      <a:endParaRPr lang="en-US" sz="1400">
                        <a:solidFill>
                          <a:schemeClr val="bg1">
                            <a:lumMod val="95000"/>
                          </a:schemeClr>
                        </a:solidFill>
                        <a:latin typeface="Times New Roman" panose="02020603050405020304" pitchFamily="18" charset="0"/>
                        <a:ea typeface="標楷體" panose="03000509000000000000" pitchFamily="65" charset="-120"/>
                        <a:cs typeface="Times New Roman" panose="02020603050405020304" pitchFamily="18" charset="0"/>
                      </a:endParaRPr>
                    </a:p>
                  </a:txBody>
                  <a:tcPr anchor="ctr"/>
                </a:tc>
                <a:tc>
                  <a:txBody>
                    <a:bodyPr/>
                    <a:lstStyle/>
                    <a:p>
                      <a:pPr algn="ctr"/>
                      <a:r>
                        <a:rPr lang="en-US" sz="1400">
                          <a:solidFill>
                            <a:schemeClr val="bg1">
                              <a:lumMod val="95000"/>
                            </a:schemeClr>
                          </a:solidFill>
                          <a:latin typeface="Times New Roman" panose="02020603050405020304" pitchFamily="18" charset="0"/>
                          <a:ea typeface="標楷體" panose="03000509000000000000" pitchFamily="65" charset="-120"/>
                          <a:cs typeface="Times New Roman" panose="02020603050405020304" pitchFamily="18" charset="0"/>
                          <a:hlinkClick r:id="rId5">
                            <a:extLst>
                              <a:ext uri="{A12FA001-AC4F-418D-AE19-62706E023703}">
                                <ahyp:hlinkClr xmlns:ahyp="http://schemas.microsoft.com/office/drawing/2018/hyperlinkcolor" val="tx"/>
                              </a:ext>
                            </a:extLst>
                          </a:hlinkClick>
                        </a:rPr>
                        <a:t>A952</a:t>
                      </a:r>
                      <a:endParaRPr lang="en-US" sz="1400">
                        <a:solidFill>
                          <a:schemeClr val="bg1">
                            <a:lumMod val="95000"/>
                          </a:schemeClr>
                        </a:solidFill>
                        <a:latin typeface="Times New Roman" panose="02020603050405020304" pitchFamily="18" charset="0"/>
                        <a:ea typeface="標楷體" panose="03000509000000000000" pitchFamily="65" charset="-120"/>
                        <a:cs typeface="Times New Roman" panose="02020603050405020304" pitchFamily="18" charset="0"/>
                      </a:endParaRPr>
                    </a:p>
                  </a:txBody>
                  <a:tcPr anchor="ctr"/>
                </a:tc>
                <a:tc>
                  <a:txBody>
                    <a:bodyPr/>
                    <a:lstStyle/>
                    <a:p>
                      <a:pPr algn="ctr"/>
                      <a:r>
                        <a:rPr lang="en-US" sz="1400">
                          <a:solidFill>
                            <a:schemeClr val="bg1">
                              <a:lumMod val="95000"/>
                            </a:schemeClr>
                          </a:solidFill>
                          <a:latin typeface="Times New Roman" panose="02020603050405020304" pitchFamily="18" charset="0"/>
                          <a:ea typeface="標楷體" panose="03000509000000000000" pitchFamily="65" charset="-120"/>
                          <a:cs typeface="Times New Roman" panose="02020603050405020304" pitchFamily="18" charset="0"/>
                          <a:hlinkClick r:id="rId6">
                            <a:extLst>
                              <a:ext uri="{A12FA001-AC4F-418D-AE19-62706E023703}">
                                <ahyp:hlinkClr xmlns:ahyp="http://schemas.microsoft.com/office/drawing/2018/hyperlinkcolor" val="tx"/>
                              </a:ext>
                            </a:extLst>
                          </a:hlinkClick>
                        </a:rPr>
                        <a:t>A956</a:t>
                      </a:r>
                      <a:endParaRPr lang="en-US" sz="1400">
                        <a:solidFill>
                          <a:schemeClr val="bg1">
                            <a:lumMod val="95000"/>
                          </a:schemeClr>
                        </a:solidFill>
                        <a:latin typeface="Times New Roman" panose="02020603050405020304" pitchFamily="18" charset="0"/>
                        <a:ea typeface="標楷體" panose="03000509000000000000" pitchFamily="65" charset="-120"/>
                        <a:cs typeface="Times New Roman" panose="02020603050405020304" pitchFamily="18" charset="0"/>
                      </a:endParaRPr>
                    </a:p>
                  </a:txBody>
                  <a:tcPr anchor="ctr"/>
                </a:tc>
                <a:tc>
                  <a:txBody>
                    <a:bodyPr/>
                    <a:lstStyle/>
                    <a:p>
                      <a:pPr algn="ctr"/>
                      <a:r>
                        <a:rPr lang="en-US" sz="1400">
                          <a:solidFill>
                            <a:schemeClr val="bg1">
                              <a:lumMod val="95000"/>
                            </a:schemeClr>
                          </a:solidFill>
                          <a:latin typeface="Times New Roman" panose="02020603050405020304" pitchFamily="18" charset="0"/>
                          <a:ea typeface="標楷體" panose="03000509000000000000" pitchFamily="65" charset="-120"/>
                          <a:cs typeface="Times New Roman" panose="02020603050405020304" pitchFamily="18" charset="0"/>
                          <a:hlinkClick r:id="rId7">
                            <a:extLst>
                              <a:ext uri="{A12FA001-AC4F-418D-AE19-62706E023703}">
                                <ahyp:hlinkClr xmlns:ahyp="http://schemas.microsoft.com/office/drawing/2018/hyperlinkcolor" val="tx"/>
                              </a:ext>
                            </a:extLst>
                          </a:hlinkClick>
                        </a:rPr>
                        <a:t>Q83</a:t>
                      </a:r>
                      <a:endParaRPr lang="en-US" sz="1400">
                        <a:solidFill>
                          <a:schemeClr val="bg1">
                            <a:lumMod val="95000"/>
                          </a:schemeClr>
                        </a:solidFill>
                        <a:latin typeface="Times New Roman" panose="02020603050405020304" pitchFamily="18" charset="0"/>
                        <a:ea typeface="標楷體" panose="03000509000000000000" pitchFamily="65" charset="-120"/>
                        <a:cs typeface="Times New Roman" panose="02020603050405020304" pitchFamily="18" charset="0"/>
                      </a:endParaRPr>
                    </a:p>
                  </a:txBody>
                  <a:tcPr anchor="ctr"/>
                </a:tc>
                <a:extLst>
                  <a:ext uri="{0D108BD9-81ED-4DB2-BD59-A6C34878D82A}">
                    <a16:rowId xmlns:a16="http://schemas.microsoft.com/office/drawing/2014/main" val="4249782590"/>
                  </a:ext>
                </a:extLst>
              </a:tr>
              <a:tr h="1173189">
                <a:tc>
                  <a:txBody>
                    <a:bodyPr/>
                    <a:lstStyle/>
                    <a:p>
                      <a:pPr algn="ctr"/>
                      <a:r>
                        <a:rPr lang="en-US" sz="1400">
                          <a:latin typeface="Times New Roman" panose="02020603050405020304" pitchFamily="18" charset="0"/>
                          <a:ea typeface="標楷體" panose="03000509000000000000" pitchFamily="65" charset="-120"/>
                          <a:cs typeface="Times New Roman" panose="02020603050405020304" pitchFamily="18" charset="0"/>
                        </a:rPr>
                        <a:t>照片</a:t>
                      </a:r>
                    </a:p>
                  </a:txBody>
                  <a:tcPr anchor="ctr"/>
                </a:tc>
                <a:tc>
                  <a:txBody>
                    <a:bodyPr/>
                    <a:lstStyle/>
                    <a:p>
                      <a:pPr algn="ctr"/>
                      <a:endParaRPr lang="en-US" sz="1400" dirty="0">
                        <a:latin typeface="Times New Roman" panose="02020603050405020304" pitchFamily="18" charset="0"/>
                        <a:ea typeface="標楷體" panose="03000509000000000000" pitchFamily="65" charset="-120"/>
                        <a:cs typeface="Times New Roman" panose="02020603050405020304" pitchFamily="18" charset="0"/>
                      </a:endParaRPr>
                    </a:p>
                  </a:txBody>
                  <a:tcPr anchor="ctr"/>
                </a:tc>
                <a:tc>
                  <a:txBody>
                    <a:bodyPr/>
                    <a:lstStyle/>
                    <a:p>
                      <a:pPr algn="ctr"/>
                      <a:endParaRPr lang="en-US" sz="1400" dirty="0">
                        <a:latin typeface="Times New Roman" panose="02020603050405020304" pitchFamily="18" charset="0"/>
                        <a:ea typeface="標楷體" panose="03000509000000000000" pitchFamily="65" charset="-120"/>
                        <a:cs typeface="Times New Roman" panose="02020603050405020304" pitchFamily="18" charset="0"/>
                      </a:endParaRPr>
                    </a:p>
                  </a:txBody>
                  <a:tcPr anchor="ctr"/>
                </a:tc>
                <a:tc>
                  <a:txBody>
                    <a:bodyPr/>
                    <a:lstStyle/>
                    <a:p>
                      <a:pPr algn="ctr"/>
                      <a:endParaRPr lang="en-US" sz="1400" dirty="0">
                        <a:latin typeface="Times New Roman" panose="02020603050405020304" pitchFamily="18" charset="0"/>
                        <a:ea typeface="標楷體" panose="03000509000000000000" pitchFamily="65" charset="-120"/>
                        <a:cs typeface="Times New Roman" panose="02020603050405020304" pitchFamily="18" charset="0"/>
                      </a:endParaRPr>
                    </a:p>
                  </a:txBody>
                  <a:tcPr anchor="ctr"/>
                </a:tc>
                <a:tc>
                  <a:txBody>
                    <a:bodyPr/>
                    <a:lstStyle/>
                    <a:p>
                      <a:pPr algn="ctr"/>
                      <a:endParaRPr lang="en-US" sz="1400">
                        <a:latin typeface="Times New Roman" panose="02020603050405020304" pitchFamily="18" charset="0"/>
                        <a:ea typeface="標楷體" panose="03000509000000000000" pitchFamily="65" charset="-120"/>
                        <a:cs typeface="Times New Roman" panose="02020603050405020304" pitchFamily="18" charset="0"/>
                      </a:endParaRPr>
                    </a:p>
                  </a:txBody>
                  <a:tcPr anchor="ctr"/>
                </a:tc>
                <a:tc>
                  <a:txBody>
                    <a:bodyPr/>
                    <a:lstStyle/>
                    <a:p>
                      <a:pPr algn="ctr"/>
                      <a:endParaRPr lang="en-US" sz="1400" dirty="0">
                        <a:latin typeface="Times New Roman" panose="02020603050405020304" pitchFamily="18" charset="0"/>
                        <a:ea typeface="標楷體" panose="03000509000000000000" pitchFamily="65" charset="-120"/>
                        <a:cs typeface="Times New Roman" panose="02020603050405020304" pitchFamily="18" charset="0"/>
                      </a:endParaRPr>
                    </a:p>
                  </a:txBody>
                  <a:tcPr anchor="ctr"/>
                </a:tc>
                <a:extLst>
                  <a:ext uri="{0D108BD9-81ED-4DB2-BD59-A6C34878D82A}">
                    <a16:rowId xmlns:a16="http://schemas.microsoft.com/office/drawing/2014/main" val="2775280382"/>
                  </a:ext>
                </a:extLst>
              </a:tr>
              <a:tr h="344545">
                <a:tc>
                  <a:txBody>
                    <a:bodyPr/>
                    <a:lstStyle/>
                    <a:p>
                      <a:pPr algn="ctr"/>
                      <a:r>
                        <a:rPr lang="en-US" sz="1400">
                          <a:latin typeface="Times New Roman" panose="02020603050405020304" pitchFamily="18" charset="0"/>
                          <a:ea typeface="標楷體" panose="03000509000000000000" pitchFamily="65" charset="-120"/>
                          <a:cs typeface="Times New Roman" panose="02020603050405020304" pitchFamily="18" charset="0"/>
                        </a:rPr>
                        <a:t>類型</a:t>
                      </a:r>
                    </a:p>
                  </a:txBody>
                  <a:tcPr anchor="ctr"/>
                </a:tc>
                <a:tc>
                  <a:txBody>
                    <a:bodyPr/>
                    <a:lstStyle/>
                    <a:p>
                      <a:pPr algn="ctr"/>
                      <a:r>
                        <a:rPr lang="en-US" sz="1400">
                          <a:latin typeface="Times New Roman" panose="02020603050405020304" pitchFamily="18" charset="0"/>
                          <a:ea typeface="標楷體" panose="03000509000000000000" pitchFamily="65" charset="-120"/>
                          <a:cs typeface="Times New Roman" panose="02020603050405020304" pitchFamily="18" charset="0"/>
                        </a:rPr>
                        <a:t>變焦子彈</a:t>
                      </a:r>
                    </a:p>
                  </a:txBody>
                  <a:tcPr anchor="ctr"/>
                </a:tc>
                <a:tc>
                  <a:txBody>
                    <a:bodyPr/>
                    <a:lstStyle/>
                    <a:p>
                      <a:pPr algn="ctr"/>
                      <a:r>
                        <a:rPr lang="en-US" sz="1400">
                          <a:latin typeface="Times New Roman" panose="02020603050405020304" pitchFamily="18" charset="0"/>
                          <a:ea typeface="標楷體" panose="03000509000000000000" pitchFamily="65" charset="-120"/>
                          <a:cs typeface="Times New Roman" panose="02020603050405020304" pitchFamily="18" charset="0"/>
                        </a:rPr>
                        <a:t>變焦半球</a:t>
                      </a:r>
                    </a:p>
                  </a:txBody>
                  <a:tcPr anchor="ctr"/>
                </a:tc>
                <a:tc>
                  <a:txBody>
                    <a:bodyPr/>
                    <a:lstStyle/>
                    <a:p>
                      <a:pPr algn="ctr"/>
                      <a:r>
                        <a:rPr lang="en-US" sz="1400">
                          <a:latin typeface="Times New Roman" panose="02020603050405020304" pitchFamily="18" charset="0"/>
                          <a:ea typeface="標楷體" panose="03000509000000000000" pitchFamily="65" charset="-120"/>
                          <a:cs typeface="Times New Roman" panose="02020603050405020304" pitchFamily="18" charset="0"/>
                        </a:rPr>
                        <a:t>速度半球</a:t>
                      </a:r>
                    </a:p>
                  </a:txBody>
                  <a:tcPr anchor="ctr"/>
                </a:tc>
                <a:tc>
                  <a:txBody>
                    <a:bodyPr/>
                    <a:lstStyle/>
                    <a:p>
                      <a:pPr algn="ctr"/>
                      <a:r>
                        <a:rPr lang="en-US" sz="1400">
                          <a:latin typeface="Times New Roman" panose="02020603050405020304" pitchFamily="18" charset="0"/>
                          <a:ea typeface="標楷體" panose="03000509000000000000" pitchFamily="65" charset="-120"/>
                          <a:cs typeface="Times New Roman" panose="02020603050405020304" pitchFamily="18" charset="0"/>
                        </a:rPr>
                        <a:t>速度半球</a:t>
                      </a:r>
                    </a:p>
                  </a:txBody>
                  <a:tcPr anchor="ctr"/>
                </a:tc>
                <a:tc>
                  <a:txBody>
                    <a:bodyPr/>
                    <a:lstStyle/>
                    <a:p>
                      <a:pPr algn="ctr"/>
                      <a:r>
                        <a:rPr lang="en-US" sz="1400" dirty="0" err="1">
                          <a:latin typeface="Times New Roman" panose="02020603050405020304" pitchFamily="18" charset="0"/>
                          <a:ea typeface="標楷體" panose="03000509000000000000" pitchFamily="65" charset="-120"/>
                          <a:cs typeface="Times New Roman" panose="02020603050405020304" pitchFamily="18" charset="0"/>
                        </a:rPr>
                        <a:t>多影像</a:t>
                      </a:r>
                      <a:endParaRPr lang="en-US" sz="1400" dirty="0">
                        <a:latin typeface="Times New Roman" panose="02020603050405020304" pitchFamily="18" charset="0"/>
                        <a:ea typeface="標楷體" panose="03000509000000000000" pitchFamily="65" charset="-120"/>
                        <a:cs typeface="Times New Roman" panose="02020603050405020304" pitchFamily="18" charset="0"/>
                      </a:endParaRPr>
                    </a:p>
                  </a:txBody>
                  <a:tcPr anchor="ctr"/>
                </a:tc>
                <a:extLst>
                  <a:ext uri="{0D108BD9-81ED-4DB2-BD59-A6C34878D82A}">
                    <a16:rowId xmlns:a16="http://schemas.microsoft.com/office/drawing/2014/main" val="2005870036"/>
                  </a:ext>
                </a:extLst>
              </a:tr>
              <a:tr h="360040">
                <a:tc>
                  <a:txBody>
                    <a:bodyPr/>
                    <a:lstStyle/>
                    <a:p>
                      <a:pPr algn="ctr"/>
                      <a:r>
                        <a:rPr lang="en-US" sz="1400">
                          <a:latin typeface="Times New Roman" panose="02020603050405020304" pitchFamily="18" charset="0"/>
                          <a:ea typeface="標楷體" panose="03000509000000000000" pitchFamily="65" charset="-120"/>
                          <a:cs typeface="Times New Roman" panose="02020603050405020304" pitchFamily="18" charset="0"/>
                        </a:rPr>
                        <a:t>解析度</a:t>
                      </a:r>
                    </a:p>
                  </a:txBody>
                  <a:tcPr anchor="ctr"/>
                </a:tc>
                <a:tc>
                  <a:txBody>
                    <a:bodyPr/>
                    <a:lstStyle/>
                    <a:p>
                      <a:pPr algn="ctr"/>
                      <a:r>
                        <a:rPr lang="en-US" sz="1400">
                          <a:latin typeface="Times New Roman" panose="02020603050405020304" pitchFamily="18" charset="0"/>
                          <a:ea typeface="標楷體" panose="03000509000000000000" pitchFamily="65" charset="-120"/>
                          <a:cs typeface="Times New Roman" panose="02020603050405020304" pitchFamily="18" charset="0"/>
                        </a:rPr>
                        <a:t>5MP</a:t>
                      </a:r>
                    </a:p>
                  </a:txBody>
                  <a:tcPr anchor="ctr"/>
                </a:tc>
                <a:tc>
                  <a:txBody>
                    <a:bodyPr/>
                    <a:lstStyle/>
                    <a:p>
                      <a:pPr algn="ctr"/>
                      <a:r>
                        <a:rPr lang="en-US" sz="1400">
                          <a:latin typeface="Times New Roman" panose="02020603050405020304" pitchFamily="18" charset="0"/>
                          <a:ea typeface="標楷體" panose="03000509000000000000" pitchFamily="65" charset="-120"/>
                          <a:cs typeface="Times New Roman" panose="02020603050405020304" pitchFamily="18" charset="0"/>
                        </a:rPr>
                        <a:t>5MP</a:t>
                      </a:r>
                    </a:p>
                  </a:txBody>
                  <a:tcPr anchor="ctr"/>
                </a:tc>
                <a:tc>
                  <a:txBody>
                    <a:bodyPr/>
                    <a:lstStyle/>
                    <a:p>
                      <a:pPr algn="ctr"/>
                      <a:r>
                        <a:rPr lang="en-US" sz="1400">
                          <a:latin typeface="Times New Roman" panose="02020603050405020304" pitchFamily="18" charset="0"/>
                          <a:ea typeface="標楷體" panose="03000509000000000000" pitchFamily="65" charset="-120"/>
                          <a:cs typeface="Times New Roman" panose="02020603050405020304" pitchFamily="18" charset="0"/>
                        </a:rPr>
                        <a:t>8MP</a:t>
                      </a:r>
                    </a:p>
                  </a:txBody>
                  <a:tcPr anchor="ctr"/>
                </a:tc>
                <a:tc>
                  <a:txBody>
                    <a:bodyPr/>
                    <a:lstStyle/>
                    <a:p>
                      <a:pPr algn="ctr"/>
                      <a:r>
                        <a:rPr lang="en-US" sz="1400">
                          <a:latin typeface="Times New Roman" panose="02020603050405020304" pitchFamily="18" charset="0"/>
                          <a:ea typeface="標楷體" panose="03000509000000000000" pitchFamily="65" charset="-120"/>
                          <a:cs typeface="Times New Roman" panose="02020603050405020304" pitchFamily="18" charset="0"/>
                        </a:rPr>
                        <a:t>2MP</a:t>
                      </a:r>
                    </a:p>
                  </a:txBody>
                  <a:tcPr anchor="ctr"/>
                </a:tc>
                <a:tc>
                  <a:txBody>
                    <a:bodyPr/>
                    <a:lstStyle/>
                    <a:p>
                      <a:pPr algn="ctr"/>
                      <a:r>
                        <a:rPr lang="en-US" sz="1400" dirty="0">
                          <a:latin typeface="Times New Roman" panose="02020603050405020304" pitchFamily="18" charset="0"/>
                          <a:ea typeface="標楷體" panose="03000509000000000000" pitchFamily="65" charset="-120"/>
                          <a:cs typeface="Times New Roman" panose="02020603050405020304" pitchFamily="18" charset="0"/>
                        </a:rPr>
                        <a:t>20MP</a:t>
                      </a:r>
                    </a:p>
                  </a:txBody>
                  <a:tcPr anchor="ctr"/>
                </a:tc>
                <a:extLst>
                  <a:ext uri="{0D108BD9-81ED-4DB2-BD59-A6C34878D82A}">
                    <a16:rowId xmlns:a16="http://schemas.microsoft.com/office/drawing/2014/main" val="2488797483"/>
                  </a:ext>
                </a:extLst>
              </a:tr>
              <a:tr h="360040">
                <a:tc>
                  <a:txBody>
                    <a:bodyPr/>
                    <a:lstStyle/>
                    <a:p>
                      <a:pPr algn="ctr"/>
                      <a:r>
                        <a:rPr lang="en-US" sz="1400">
                          <a:latin typeface="Times New Roman" panose="02020603050405020304" pitchFamily="18" charset="0"/>
                          <a:ea typeface="標楷體" panose="03000509000000000000" pitchFamily="65" charset="-120"/>
                          <a:cs typeface="Times New Roman" panose="02020603050405020304" pitchFamily="18" charset="0"/>
                        </a:rPr>
                        <a:t>鏡頭</a:t>
                      </a:r>
                    </a:p>
                  </a:txBody>
                  <a:tcPr anchor="ctr"/>
                </a:tc>
                <a:tc>
                  <a:txBody>
                    <a:bodyPr/>
                    <a:lstStyle/>
                    <a:p>
                      <a:pPr algn="ctr"/>
                      <a:r>
                        <a:rPr lang="en-US" sz="1400">
                          <a:latin typeface="Times New Roman" panose="02020603050405020304" pitchFamily="18" charset="0"/>
                          <a:ea typeface="標楷體" panose="03000509000000000000" pitchFamily="65" charset="-120"/>
                          <a:cs typeface="Times New Roman" panose="02020603050405020304" pitchFamily="18" charset="0"/>
                        </a:rPr>
                        <a:t>4.4倍變焦</a:t>
                      </a:r>
                    </a:p>
                  </a:txBody>
                  <a:tcPr anchor="ctr"/>
                </a:tc>
                <a:tc>
                  <a:txBody>
                    <a:bodyPr/>
                    <a:lstStyle/>
                    <a:p>
                      <a:pPr algn="ctr"/>
                      <a:r>
                        <a:rPr lang="en-US" sz="1400">
                          <a:latin typeface="Times New Roman" panose="02020603050405020304" pitchFamily="18" charset="0"/>
                          <a:ea typeface="標楷體" panose="03000509000000000000" pitchFamily="65" charset="-120"/>
                          <a:cs typeface="Times New Roman" panose="02020603050405020304" pitchFamily="18" charset="0"/>
                        </a:rPr>
                        <a:t>4.4倍變焦</a:t>
                      </a:r>
                    </a:p>
                  </a:txBody>
                  <a:tcPr anchor="ctr"/>
                </a:tc>
                <a:tc>
                  <a:txBody>
                    <a:bodyPr/>
                    <a:lstStyle/>
                    <a:p>
                      <a:pPr algn="ctr"/>
                      <a:r>
                        <a:rPr lang="en-US" sz="1400">
                          <a:latin typeface="Times New Roman" panose="02020603050405020304" pitchFamily="18" charset="0"/>
                          <a:ea typeface="標楷體" panose="03000509000000000000" pitchFamily="65" charset="-120"/>
                          <a:cs typeface="Times New Roman" panose="02020603050405020304" pitchFamily="18" charset="0"/>
                        </a:rPr>
                        <a:t>22倍變焦</a:t>
                      </a:r>
                    </a:p>
                  </a:txBody>
                  <a:tcPr anchor="ctr"/>
                </a:tc>
                <a:tc>
                  <a:txBody>
                    <a:bodyPr/>
                    <a:lstStyle/>
                    <a:p>
                      <a:pPr algn="ctr"/>
                      <a:r>
                        <a:rPr lang="en-US" sz="1400">
                          <a:latin typeface="Times New Roman" panose="02020603050405020304" pitchFamily="18" charset="0"/>
                          <a:ea typeface="標楷體" panose="03000509000000000000" pitchFamily="65" charset="-120"/>
                          <a:cs typeface="Times New Roman" panose="02020603050405020304" pitchFamily="18" charset="0"/>
                        </a:rPr>
                        <a:t>40倍變焦</a:t>
                      </a:r>
                    </a:p>
                  </a:txBody>
                  <a:tcPr anchor="ctr"/>
                </a:tc>
                <a:tc>
                  <a:txBody>
                    <a:bodyPr/>
                    <a:lstStyle/>
                    <a:p>
                      <a:pPr algn="ctr"/>
                      <a:r>
                        <a:rPr lang="en-US" sz="1400" dirty="0">
                          <a:latin typeface="Times New Roman" panose="02020603050405020304" pitchFamily="18" charset="0"/>
                          <a:ea typeface="標楷體" panose="03000509000000000000" pitchFamily="65" charset="-120"/>
                          <a:cs typeface="Times New Roman" panose="02020603050405020304" pitchFamily="18" charset="0"/>
                        </a:rPr>
                        <a:t>4個變焦鏡頭</a:t>
                      </a:r>
                    </a:p>
                  </a:txBody>
                  <a:tcPr anchor="ctr"/>
                </a:tc>
                <a:extLst>
                  <a:ext uri="{0D108BD9-81ED-4DB2-BD59-A6C34878D82A}">
                    <a16:rowId xmlns:a16="http://schemas.microsoft.com/office/drawing/2014/main" val="3053785061"/>
                  </a:ext>
                </a:extLst>
              </a:tr>
              <a:tr h="470187">
                <a:tc>
                  <a:txBody>
                    <a:bodyPr/>
                    <a:lstStyle/>
                    <a:p>
                      <a:pPr algn="ctr"/>
                      <a:r>
                        <a:rPr lang="en-US" sz="1400">
                          <a:latin typeface="Times New Roman" panose="02020603050405020304" pitchFamily="18" charset="0"/>
                          <a:ea typeface="標楷體" panose="03000509000000000000" pitchFamily="65" charset="-120"/>
                          <a:cs typeface="Times New Roman" panose="02020603050405020304" pitchFamily="18" charset="0"/>
                        </a:rPr>
                        <a:t>內建車輛相關分析</a:t>
                      </a:r>
                    </a:p>
                  </a:txBody>
                  <a:tcPr anchor="ctr"/>
                </a:tc>
                <a:tc gridSpan="5">
                  <a:txBody>
                    <a:bodyPr/>
                    <a:lstStyle/>
                    <a:p>
                      <a:pPr algn="ctr"/>
                      <a:r>
                        <a:rPr lang="en-US" sz="1400" dirty="0" err="1">
                          <a:latin typeface="Times New Roman" panose="02020603050405020304" pitchFamily="18" charset="0"/>
                          <a:ea typeface="標楷體" panose="03000509000000000000" pitchFamily="65" charset="-120"/>
                          <a:cs typeface="Times New Roman" panose="02020603050405020304" pitchFamily="18" charset="0"/>
                        </a:rPr>
                        <a:t>車輛計數、車輛越線檢測、車輛進入區域檢測、車輛錯誤方向檢測、車輛徘徊檢測、車輛追蹤、停車輛檢測、車牌檢測、自動車牌識別</a:t>
                      </a:r>
                      <a:endParaRPr lang="en-US" sz="1400" b="1" dirty="0">
                        <a:latin typeface="Times New Roman" panose="02020603050405020304" pitchFamily="18" charset="0"/>
                        <a:ea typeface="標楷體" panose="03000509000000000000" pitchFamily="65" charset="-120"/>
                        <a:cs typeface="Times New Roman" panose="02020603050405020304" pitchFamily="18" charset="0"/>
                      </a:endParaRPr>
                    </a:p>
                  </a:txBody>
                  <a:tcPr anchor="ctr"/>
                </a:tc>
                <a:tc hMerge="1">
                  <a:txBody>
                    <a:bodyPr/>
                    <a:lstStyle/>
                    <a:p>
                      <a:pPr algn="ctr"/>
                      <a:endParaRPr lang="en-US" sz="1400"/>
                    </a:p>
                  </a:txBody>
                  <a:tcPr anchor="ctr"/>
                </a:tc>
                <a:tc hMerge="1">
                  <a:txBody>
                    <a:bodyPr/>
                    <a:lstStyle/>
                    <a:p>
                      <a:pPr algn="ctr"/>
                      <a:endParaRPr lang="en-US" sz="1400"/>
                    </a:p>
                  </a:txBody>
                  <a:tcPr anchor="ctr"/>
                </a:tc>
                <a:tc hMerge="1">
                  <a:txBody>
                    <a:bodyPr/>
                    <a:lstStyle/>
                    <a:p>
                      <a:pPr algn="ctr"/>
                      <a:endParaRPr lang="en-US" sz="1400"/>
                    </a:p>
                  </a:txBody>
                  <a:tcPr anchor="ctr"/>
                </a:tc>
                <a:tc hMerge="1">
                  <a:txBody>
                    <a:bodyPr/>
                    <a:lstStyle/>
                    <a:p>
                      <a:pPr algn="ctr"/>
                      <a:endParaRPr lang="en-US" sz="1400"/>
                    </a:p>
                  </a:txBody>
                  <a:tcPr anchor="ctr"/>
                </a:tc>
                <a:extLst>
                  <a:ext uri="{0D108BD9-81ED-4DB2-BD59-A6C34878D82A}">
                    <a16:rowId xmlns:a16="http://schemas.microsoft.com/office/drawing/2014/main" val="1409207008"/>
                  </a:ext>
                </a:extLst>
              </a:tr>
            </a:tbl>
          </a:graphicData>
        </a:graphic>
      </p:graphicFrame>
      <p:pic>
        <p:nvPicPr>
          <p:cNvPr id="2050" name="Picture 2">
            <a:extLst>
              <a:ext uri="{FF2B5EF4-FFF2-40B4-BE49-F238E27FC236}">
                <a16:creationId xmlns:a16="http://schemas.microsoft.com/office/drawing/2014/main" id="{16155FA2-097C-148A-1F81-3FD707D39C4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166427" y="3608655"/>
            <a:ext cx="952500" cy="952500"/>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a:extLst>
              <a:ext uri="{FF2B5EF4-FFF2-40B4-BE49-F238E27FC236}">
                <a16:creationId xmlns:a16="http://schemas.microsoft.com/office/drawing/2014/main" id="{D39BB76F-9099-7706-1470-7A3B8CA6908D}"/>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411007" y="3593442"/>
            <a:ext cx="952500" cy="952500"/>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a:extLst>
              <a:ext uri="{FF2B5EF4-FFF2-40B4-BE49-F238E27FC236}">
                <a16:creationId xmlns:a16="http://schemas.microsoft.com/office/drawing/2014/main" id="{37A6C267-06E8-04C3-142D-7072D2831A41}"/>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4655587" y="3584923"/>
            <a:ext cx="952500" cy="952500"/>
          </a:xfrm>
          <a:prstGeom prst="rect">
            <a:avLst/>
          </a:prstGeom>
          <a:noFill/>
          <a:extLst>
            <a:ext uri="{909E8E84-426E-40DD-AFC4-6F175D3DCCD1}">
              <a14:hiddenFill xmlns:a14="http://schemas.microsoft.com/office/drawing/2010/main">
                <a:solidFill>
                  <a:srgbClr val="FFFFFF"/>
                </a:solidFill>
              </a14:hiddenFill>
            </a:ext>
          </a:extLst>
        </p:spPr>
      </p:pic>
      <p:pic>
        <p:nvPicPr>
          <p:cNvPr id="2056" name="Picture 8">
            <a:extLst>
              <a:ext uri="{FF2B5EF4-FFF2-40B4-BE49-F238E27FC236}">
                <a16:creationId xmlns:a16="http://schemas.microsoft.com/office/drawing/2014/main" id="{DD2EE02F-E4A5-9D7C-FFDC-FE0405ECFCF2}"/>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6044869" y="3589588"/>
            <a:ext cx="952500" cy="952500"/>
          </a:xfrm>
          <a:prstGeom prst="rect">
            <a:avLst/>
          </a:prstGeom>
          <a:noFill/>
          <a:extLst>
            <a:ext uri="{909E8E84-426E-40DD-AFC4-6F175D3DCCD1}">
              <a14:hiddenFill xmlns:a14="http://schemas.microsoft.com/office/drawing/2010/main">
                <a:solidFill>
                  <a:srgbClr val="FFFFFF"/>
                </a:solidFill>
              </a14:hiddenFill>
            </a:ext>
          </a:extLst>
        </p:spPr>
      </p:pic>
      <p:pic>
        <p:nvPicPr>
          <p:cNvPr id="2058" name="Picture 10">
            <a:extLst>
              <a:ext uri="{FF2B5EF4-FFF2-40B4-BE49-F238E27FC236}">
                <a16:creationId xmlns:a16="http://schemas.microsoft.com/office/drawing/2014/main" id="{CEBC9330-6631-AF49-2479-2E6A821167BC}"/>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7216647" y="3608655"/>
            <a:ext cx="952500" cy="952500"/>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406FB368-D4C7-EB88-80F1-7BF17BC1A6B3}"/>
              </a:ext>
            </a:extLst>
          </p:cNvPr>
          <p:cNvSpPr txBox="1"/>
          <p:nvPr/>
        </p:nvSpPr>
        <p:spPr>
          <a:xfrm>
            <a:off x="632188" y="1652607"/>
            <a:ext cx="7828244" cy="923330"/>
          </a:xfrm>
          <a:prstGeom prst="rect">
            <a:avLst/>
          </a:prstGeom>
          <a:solidFill>
            <a:schemeClr val="bg1">
              <a:lumMod val="95000"/>
            </a:schemeClr>
          </a:solidFill>
        </p:spPr>
        <p:txBody>
          <a:bodyPr wrap="square">
            <a:spAutoFit/>
          </a:bodyPr>
          <a:lstStyle/>
          <a:p>
            <a:r>
              <a:rPr lang="en-US" b="0" i="0" dirty="0">
                <a:solidFill>
                  <a:srgbClr val="202124"/>
                </a:solidFill>
                <a:effectLst/>
                <a:latin typeface="標楷體" panose="03000509000000000000" pitchFamily="65" charset="-120"/>
                <a:ea typeface="標楷體" panose="03000509000000000000" pitchFamily="65" charset="-120"/>
              </a:rPr>
              <a:t>深度學習是一種人工智慧（AI）中的方法，教導電腦以受人類大腦啟發的方式處理數據。深度學習模型能夠識別圖片、文本、聲音及其他數據中的複雜模式，以產生準確的見解和預測。</a:t>
            </a:r>
            <a:endParaRPr lang="en-US" dirty="0">
              <a:latin typeface="標楷體" panose="03000509000000000000" pitchFamily="65" charset="-120"/>
              <a:ea typeface="標楷體" panose="03000509000000000000" pitchFamily="65" charset="-120"/>
            </a:endParaRPr>
          </a:p>
        </p:txBody>
      </p:sp>
    </p:spTree>
    <p:extLst>
      <p:ext uri="{BB962C8B-B14F-4D97-AF65-F5344CB8AC3E}">
        <p14:creationId xmlns:p14="http://schemas.microsoft.com/office/powerpoint/2010/main" val="25542941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A426 教育安裝</a:t>
            </a:r>
          </a:p>
        </p:txBody>
      </p:sp>
      <p:pic>
        <p:nvPicPr>
          <p:cNvPr id="1026" name="Picture 2">
            <a:extLst>
              <a:ext uri="{FF2B5EF4-FFF2-40B4-BE49-F238E27FC236}">
                <a16:creationId xmlns:a16="http://schemas.microsoft.com/office/drawing/2014/main" id="{A4EC6CBC-7041-A867-DE10-088323C7704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87624" y="2286000"/>
            <a:ext cx="2286000" cy="228600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A125DA21-823E-92D6-23C6-63A1F9F2CE4F}"/>
              </a:ext>
            </a:extLst>
          </p:cNvPr>
          <p:cNvSpPr txBox="1"/>
          <p:nvPr/>
        </p:nvSpPr>
        <p:spPr>
          <a:xfrm>
            <a:off x="854460" y="4350146"/>
            <a:ext cx="2952328" cy="1200329"/>
          </a:xfrm>
          <a:prstGeom prst="rect">
            <a:avLst/>
          </a:prstGeom>
          <a:noFill/>
        </p:spPr>
        <p:txBody>
          <a:bodyPr wrap="square" rtlCol="0">
            <a:spAutoFit/>
          </a:bodyPr>
          <a:lstStyle/>
          <a:p>
            <a:pPr algn="ctr"/>
            <a:r>
              <a:rPr lang="en-US" sz="2400" b="1" dirty="0">
                <a:latin typeface="Times New Roman" panose="02020603050405020304" pitchFamily="18" charset="0"/>
                <a:ea typeface="標楷體" panose="03000509000000000000" pitchFamily="65" charset="-120"/>
                <a:cs typeface="Times New Roman" panose="02020603050405020304" pitchFamily="18" charset="0"/>
              </a:rPr>
              <a:t>PMAX-0534</a:t>
            </a:r>
          </a:p>
          <a:p>
            <a:pPr algn="ctr"/>
            <a:endParaRPr lang="en-US" sz="1600" dirty="0">
              <a:latin typeface="Times New Roman" panose="02020603050405020304" pitchFamily="18" charset="0"/>
              <a:ea typeface="標楷體" panose="03000509000000000000" pitchFamily="65" charset="-120"/>
              <a:cs typeface="Times New Roman" panose="02020603050405020304" pitchFamily="18" charset="0"/>
            </a:endParaRPr>
          </a:p>
          <a:p>
            <a:pPr algn="ctr"/>
            <a:r>
              <a:rPr lang="en-US" sz="1600" dirty="0" err="1">
                <a:latin typeface="Times New Roman" panose="02020603050405020304" pitchFamily="18" charset="0"/>
                <a:ea typeface="標楷體" panose="03000509000000000000" pitchFamily="65" charset="-120"/>
                <a:cs typeface="Times New Roman" panose="02020603050405020304" pitchFamily="18" charset="0"/>
              </a:rPr>
              <a:t>帶接線盒的桿安裝，支援</a:t>
            </a:r>
            <a:r>
              <a:rPr lang="en-US" sz="1600" dirty="0">
                <a:latin typeface="Times New Roman" panose="02020603050405020304" pitchFamily="18" charset="0"/>
                <a:ea typeface="標楷體" panose="03000509000000000000" pitchFamily="65" charset="-120"/>
                <a:cs typeface="Times New Roman" panose="02020603050405020304" pitchFamily="18" charset="0"/>
              </a:rPr>
              <a:t> 3.25" 到 7.0" </a:t>
            </a:r>
            <a:r>
              <a:rPr lang="en-US" sz="1600" dirty="0" err="1">
                <a:latin typeface="Times New Roman" panose="02020603050405020304" pitchFamily="18" charset="0"/>
                <a:ea typeface="標楷體" panose="03000509000000000000" pitchFamily="65" charset="-120"/>
                <a:cs typeface="Times New Roman" panose="02020603050405020304" pitchFamily="18" charset="0"/>
              </a:rPr>
              <a:t>的桿子</a:t>
            </a:r>
            <a:endParaRPr lang="en-US" sz="1600" dirty="0">
              <a:latin typeface="Times New Roman" panose="02020603050405020304" pitchFamily="18" charset="0"/>
              <a:ea typeface="標楷體" panose="03000509000000000000" pitchFamily="65" charset="-120"/>
              <a:cs typeface="Times New Roman" panose="02020603050405020304" pitchFamily="18" charset="0"/>
            </a:endParaRPr>
          </a:p>
        </p:txBody>
      </p:sp>
      <p:pic>
        <p:nvPicPr>
          <p:cNvPr id="1028" name="Picture 4">
            <a:extLst>
              <a:ext uri="{FF2B5EF4-FFF2-40B4-BE49-F238E27FC236}">
                <a16:creationId xmlns:a16="http://schemas.microsoft.com/office/drawing/2014/main" id="{68645AA2-D288-60D9-B601-48D99364DC24}"/>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076056" y="2425927"/>
            <a:ext cx="2006146" cy="2006146"/>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8FFB193C-445C-D87D-7387-D92E12288B7B}"/>
              </a:ext>
            </a:extLst>
          </p:cNvPr>
          <p:cNvSpPr txBox="1"/>
          <p:nvPr/>
        </p:nvSpPr>
        <p:spPr>
          <a:xfrm>
            <a:off x="4904872" y="4395045"/>
            <a:ext cx="2952328" cy="1692771"/>
          </a:xfrm>
          <a:prstGeom prst="rect">
            <a:avLst/>
          </a:prstGeom>
          <a:noFill/>
        </p:spPr>
        <p:txBody>
          <a:bodyPr wrap="square" rtlCol="0">
            <a:spAutoFit/>
          </a:bodyPr>
          <a:lstStyle/>
          <a:p>
            <a:pPr algn="ctr"/>
            <a:r>
              <a:rPr lang="en-US" sz="2400" b="1" dirty="0">
                <a:latin typeface="標楷體" panose="03000509000000000000" pitchFamily="65" charset="-120"/>
                <a:ea typeface="標楷體" panose="03000509000000000000" pitchFamily="65" charset="-120"/>
              </a:rPr>
              <a:t>A426</a:t>
            </a:r>
          </a:p>
          <a:p>
            <a:pPr algn="ctr"/>
            <a:endParaRPr lang="en-US" sz="1600" dirty="0">
              <a:latin typeface="標楷體" panose="03000509000000000000" pitchFamily="65" charset="-120"/>
              <a:ea typeface="標楷體" panose="03000509000000000000" pitchFamily="65" charset="-120"/>
            </a:endParaRPr>
          </a:p>
          <a:p>
            <a:pPr algn="ctr"/>
            <a:r>
              <a:rPr lang="en-US" sz="1600" dirty="0">
                <a:latin typeface="標楷體" panose="03000509000000000000" pitchFamily="65" charset="-120"/>
                <a:ea typeface="標楷體" panose="03000509000000000000" pitchFamily="65" charset="-120"/>
              </a:rPr>
              <a:t>5MP變焦子彈攝影機，具備 D/N、自適應紅外線、極端寬動態範圍、SLLS、4.4倍變焦鏡頭、</a:t>
            </a:r>
            <a:r>
              <a:rPr lang="en-US" sz="1600" b="1" dirty="0">
                <a:latin typeface="標楷體" panose="03000509000000000000" pitchFamily="65" charset="-120"/>
                <a:ea typeface="標楷體" panose="03000509000000000000" pitchFamily="65" charset="-120"/>
              </a:rPr>
              <a:t>深度學習 AI</a:t>
            </a:r>
            <a:endParaRPr lang="en-US" b="1" dirty="0">
              <a:latin typeface="標楷體" panose="03000509000000000000" pitchFamily="65" charset="-120"/>
              <a:ea typeface="標楷體" panose="03000509000000000000" pitchFamily="65" charset="-120"/>
            </a:endParaRPr>
          </a:p>
        </p:txBody>
      </p:sp>
    </p:spTree>
    <p:extLst>
      <p:ext uri="{BB962C8B-B14F-4D97-AF65-F5344CB8AC3E}">
        <p14:creationId xmlns:p14="http://schemas.microsoft.com/office/powerpoint/2010/main" val="103325957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21AF172E-E93F-94BD-B74C-771EF80AAFC8}"/>
              </a:ext>
            </a:extLst>
          </p:cNvPr>
          <p:cNvGrpSpPr/>
          <p:nvPr/>
        </p:nvGrpSpPr>
        <p:grpSpPr>
          <a:xfrm>
            <a:off x="323528" y="1196752"/>
            <a:ext cx="8136904" cy="2690660"/>
            <a:chOff x="323528" y="1367303"/>
            <a:chExt cx="8136904" cy="2690660"/>
          </a:xfrm>
        </p:grpSpPr>
        <p:sp>
          <p:nvSpPr>
            <p:cNvPr id="4" name="TextBox 3">
              <a:extLst>
                <a:ext uri="{FF2B5EF4-FFF2-40B4-BE49-F238E27FC236}">
                  <a16:creationId xmlns:a16="http://schemas.microsoft.com/office/drawing/2014/main" id="{0FAD06C3-4951-EA9F-6C9B-8C253D6D337D}"/>
                </a:ext>
              </a:extLst>
            </p:cNvPr>
            <p:cNvSpPr txBox="1"/>
            <p:nvPr/>
          </p:nvSpPr>
          <p:spPr>
            <a:xfrm>
              <a:off x="323528" y="1367303"/>
              <a:ext cx="3600400" cy="400110"/>
            </a:xfrm>
            <a:prstGeom prst="rect">
              <a:avLst/>
            </a:prstGeom>
            <a:noFill/>
          </p:spPr>
          <p:txBody>
            <a:bodyPr wrap="square" rtlCol="0">
              <a:spAutoFit/>
            </a:bodyPr>
            <a:lstStyle/>
            <a:p>
              <a:r>
                <a:rPr lang="en-US" sz="2000" b="1"/>
                <a:t>ALPR攝影機 (A426)</a:t>
              </a:r>
            </a:p>
          </p:txBody>
        </p:sp>
        <p:sp>
          <p:nvSpPr>
            <p:cNvPr id="6" name="Rectangle 5">
              <a:extLst>
                <a:ext uri="{FF2B5EF4-FFF2-40B4-BE49-F238E27FC236}">
                  <a16:creationId xmlns:a16="http://schemas.microsoft.com/office/drawing/2014/main" id="{4A1F9869-8455-A380-B3EA-96A32501F58B}"/>
                </a:ext>
              </a:extLst>
            </p:cNvPr>
            <p:cNvSpPr/>
            <p:nvPr/>
          </p:nvSpPr>
          <p:spPr>
            <a:xfrm>
              <a:off x="4067944" y="1772816"/>
              <a:ext cx="4392488" cy="1971967"/>
            </a:xfrm>
            <a:prstGeom prst="rect">
              <a:avLst/>
            </a:prstGeom>
            <a:solidFill>
              <a:schemeClr val="bg1">
                <a:lumMod val="95000"/>
              </a:schemeClr>
            </a:solidFill>
            <a:ln>
              <a:solidFill>
                <a:schemeClr val="bg1">
                  <a:lumMod val="8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US" dirty="0" err="1">
                  <a:solidFill>
                    <a:schemeClr val="tx1"/>
                  </a:solidFill>
                  <a:latin typeface="Times New Roman" panose="02020603050405020304" pitchFamily="18" charset="0"/>
                  <a:ea typeface="標楷體" panose="03000509000000000000" pitchFamily="65" charset="-120"/>
                  <a:cs typeface="Times New Roman" panose="02020603050405020304" pitchFamily="18" charset="0"/>
                </a:rPr>
                <a:t>AI攝影機可以同時識別多條車道上的多個車牌</a:t>
              </a:r>
              <a:r>
                <a:rPr lang="en-US" dirty="0">
                  <a:solidFill>
                    <a:schemeClr val="tx1"/>
                  </a:solidFill>
                  <a:latin typeface="Times New Roman" panose="02020603050405020304" pitchFamily="18" charset="0"/>
                  <a:ea typeface="標楷體" panose="03000509000000000000" pitchFamily="65" charset="-120"/>
                  <a:cs typeface="Times New Roman" panose="02020603050405020304" pitchFamily="18" charset="0"/>
                </a:rPr>
                <a:t>。</a:t>
              </a:r>
            </a:p>
            <a:p>
              <a:endParaRPr lang="en-US" dirty="0">
                <a:solidFill>
                  <a:schemeClr val="tx1"/>
                </a:solidFill>
              </a:endParaRPr>
            </a:p>
            <a:p>
              <a:r>
                <a:rPr lang="en-US" dirty="0" err="1">
                  <a:solidFill>
                    <a:schemeClr val="tx1"/>
                  </a:solidFill>
                  <a:hlinkClick r:id="rId2"/>
                </a:rPr>
                <a:t>觀看</a:t>
              </a:r>
              <a:r>
                <a:rPr lang="zh-TW" altLang="en-US" dirty="0">
                  <a:solidFill>
                    <a:schemeClr val="tx1"/>
                  </a:solidFill>
                  <a:hlinkClick r:id="rId2"/>
                </a:rPr>
                <a:t>影像</a:t>
              </a:r>
              <a:endParaRPr lang="en-US" dirty="0">
                <a:solidFill>
                  <a:schemeClr val="tx1"/>
                </a:solidFill>
              </a:endParaRPr>
            </a:p>
          </p:txBody>
        </p:sp>
        <p:sp>
          <p:nvSpPr>
            <p:cNvPr id="8" name="TextBox 7">
              <a:extLst>
                <a:ext uri="{FF2B5EF4-FFF2-40B4-BE49-F238E27FC236}">
                  <a16:creationId xmlns:a16="http://schemas.microsoft.com/office/drawing/2014/main" id="{041463E0-0513-43F4-18F8-1E5377DBE273}"/>
                </a:ext>
              </a:extLst>
            </p:cNvPr>
            <p:cNvSpPr txBox="1"/>
            <p:nvPr/>
          </p:nvSpPr>
          <p:spPr>
            <a:xfrm>
              <a:off x="323528" y="3750186"/>
              <a:ext cx="3528393" cy="307777"/>
            </a:xfrm>
            <a:prstGeom prst="rect">
              <a:avLst/>
            </a:prstGeom>
            <a:noFill/>
          </p:spPr>
          <p:txBody>
            <a:bodyPr wrap="square">
              <a:spAutoFit/>
            </a:bodyPr>
            <a:lstStyle/>
            <a:p>
              <a:r>
                <a:rPr lang="en-US" sz="1400">
                  <a:hlinkClick r:id="rId2"/>
                </a:rPr>
                <a:t>https://www.acti.com/video/v2902</a:t>
              </a:r>
              <a:endParaRPr lang="en-US" sz="1400"/>
            </a:p>
          </p:txBody>
        </p:sp>
      </p:grpSp>
      <p:grpSp>
        <p:nvGrpSpPr>
          <p:cNvPr id="10" name="Group 9">
            <a:extLst>
              <a:ext uri="{FF2B5EF4-FFF2-40B4-BE49-F238E27FC236}">
                <a16:creationId xmlns:a16="http://schemas.microsoft.com/office/drawing/2014/main" id="{D4B9156E-C035-4287-9A38-E6508E77F04F}"/>
              </a:ext>
            </a:extLst>
          </p:cNvPr>
          <p:cNvGrpSpPr/>
          <p:nvPr/>
        </p:nvGrpSpPr>
        <p:grpSpPr>
          <a:xfrm>
            <a:off x="323528" y="4077072"/>
            <a:ext cx="8136904" cy="2690660"/>
            <a:chOff x="323528" y="1367303"/>
            <a:chExt cx="8136904" cy="2690660"/>
          </a:xfrm>
        </p:grpSpPr>
        <p:sp>
          <p:nvSpPr>
            <p:cNvPr id="12" name="TextBox 11">
              <a:extLst>
                <a:ext uri="{FF2B5EF4-FFF2-40B4-BE49-F238E27FC236}">
                  <a16:creationId xmlns:a16="http://schemas.microsoft.com/office/drawing/2014/main" id="{4EB60541-0A64-A0FA-7CD3-7EE152F39519}"/>
                </a:ext>
              </a:extLst>
            </p:cNvPr>
            <p:cNvSpPr txBox="1"/>
            <p:nvPr/>
          </p:nvSpPr>
          <p:spPr>
            <a:xfrm>
              <a:off x="323528" y="1367303"/>
              <a:ext cx="3600400" cy="400110"/>
            </a:xfrm>
            <a:prstGeom prst="rect">
              <a:avLst/>
            </a:prstGeom>
            <a:noFill/>
          </p:spPr>
          <p:txBody>
            <a:bodyPr wrap="square" rtlCol="0">
              <a:spAutoFit/>
            </a:bodyPr>
            <a:lstStyle/>
            <a:p>
              <a:r>
                <a:rPr lang="en-US" sz="2000" b="1"/>
                <a:t>ALPR攝影機 + NVR 3</a:t>
              </a:r>
            </a:p>
          </p:txBody>
        </p:sp>
        <p:sp>
          <p:nvSpPr>
            <p:cNvPr id="13" name="Rectangle 12">
              <a:extLst>
                <a:ext uri="{FF2B5EF4-FFF2-40B4-BE49-F238E27FC236}">
                  <a16:creationId xmlns:a16="http://schemas.microsoft.com/office/drawing/2014/main" id="{F9189177-BAF5-45DF-1850-975903DA6433}"/>
                </a:ext>
              </a:extLst>
            </p:cNvPr>
            <p:cNvSpPr/>
            <p:nvPr/>
          </p:nvSpPr>
          <p:spPr>
            <a:xfrm>
              <a:off x="4067944" y="1772816"/>
              <a:ext cx="4392488" cy="1971967"/>
            </a:xfrm>
            <a:prstGeom prst="rect">
              <a:avLst/>
            </a:prstGeom>
            <a:solidFill>
              <a:schemeClr val="bg1">
                <a:lumMod val="95000"/>
              </a:schemeClr>
            </a:solidFill>
            <a:ln>
              <a:solidFill>
                <a:schemeClr val="bg1">
                  <a:lumMod val="8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US" dirty="0">
                  <a:solidFill>
                    <a:schemeClr val="tx1"/>
                  </a:solidFill>
                  <a:latin typeface="Times New Roman" panose="02020603050405020304" pitchFamily="18" charset="0"/>
                  <a:ea typeface="標楷體" panose="03000509000000000000" pitchFamily="65" charset="-120"/>
                  <a:cs typeface="Times New Roman" panose="02020603050405020304" pitchFamily="18" charset="0"/>
                </a:rPr>
                <a:t>ACTi NVR 3 </a:t>
              </a:r>
              <a:r>
                <a:rPr lang="en-US" dirty="0" err="1">
                  <a:solidFill>
                    <a:schemeClr val="tx1"/>
                  </a:solidFill>
                  <a:latin typeface="Times New Roman" panose="02020603050405020304" pitchFamily="18" charset="0"/>
                  <a:ea typeface="標楷體" panose="03000509000000000000" pitchFamily="65" charset="-120"/>
                  <a:cs typeface="Times New Roman" panose="02020603050405020304" pitchFamily="18" charset="0"/>
                </a:rPr>
                <a:t>支援深度學習</a:t>
              </a:r>
              <a:r>
                <a:rPr lang="en-US" dirty="0">
                  <a:solidFill>
                    <a:schemeClr val="tx1"/>
                  </a:solidFill>
                  <a:latin typeface="Times New Roman" panose="02020603050405020304" pitchFamily="18" charset="0"/>
                  <a:ea typeface="標楷體" panose="03000509000000000000" pitchFamily="65" charset="-120"/>
                  <a:cs typeface="Times New Roman" panose="02020603050405020304" pitchFamily="18" charset="0"/>
                </a:rPr>
                <a:t> AI </a:t>
              </a:r>
              <a:r>
                <a:rPr lang="en-US" dirty="0" err="1">
                  <a:solidFill>
                    <a:schemeClr val="tx1"/>
                  </a:solidFill>
                  <a:latin typeface="Times New Roman" panose="02020603050405020304" pitchFamily="18" charset="0"/>
                  <a:ea typeface="標楷體" panose="03000509000000000000" pitchFamily="65" charset="-120"/>
                  <a:cs typeface="Times New Roman" panose="02020603050405020304" pitchFamily="18" charset="0"/>
                </a:rPr>
                <a:t>事件和元數據。當檢測到黑名單車輛時，NVR</a:t>
              </a:r>
              <a:r>
                <a:rPr lang="en-US" dirty="0">
                  <a:solidFill>
                    <a:schemeClr val="tx1"/>
                  </a:solidFill>
                  <a:latin typeface="Times New Roman" panose="02020603050405020304" pitchFamily="18" charset="0"/>
                  <a:ea typeface="標楷體" panose="03000509000000000000" pitchFamily="65" charset="-120"/>
                  <a:cs typeface="Times New Roman" panose="02020603050405020304" pitchFamily="18" charset="0"/>
                </a:rPr>
                <a:t> </a:t>
              </a:r>
              <a:r>
                <a:rPr lang="en-US" dirty="0" err="1">
                  <a:solidFill>
                    <a:schemeClr val="tx1"/>
                  </a:solidFill>
                  <a:latin typeface="Times New Roman" panose="02020603050405020304" pitchFamily="18" charset="0"/>
                  <a:ea typeface="標楷體" panose="03000509000000000000" pitchFamily="65" charset="-120"/>
                  <a:cs typeface="Times New Roman" panose="02020603050405020304" pitchFamily="18" charset="0"/>
                </a:rPr>
                <a:t>將顯示即時警報</a:t>
              </a:r>
              <a:r>
                <a:rPr lang="en-US" dirty="0">
                  <a:solidFill>
                    <a:schemeClr val="tx1"/>
                  </a:solidFill>
                  <a:latin typeface="Times New Roman" panose="02020603050405020304" pitchFamily="18" charset="0"/>
                  <a:ea typeface="標楷體" panose="03000509000000000000" pitchFamily="65" charset="-120"/>
                  <a:cs typeface="Times New Roman" panose="02020603050405020304" pitchFamily="18" charset="0"/>
                </a:rPr>
                <a:t>。</a:t>
              </a:r>
            </a:p>
            <a:p>
              <a:endParaRPr lang="en-US" dirty="0">
                <a:solidFill>
                  <a:schemeClr val="tx1"/>
                </a:solidFill>
              </a:endParaRPr>
            </a:p>
            <a:p>
              <a:r>
                <a:rPr lang="en-US" dirty="0" err="1">
                  <a:solidFill>
                    <a:schemeClr val="tx1"/>
                  </a:solidFill>
                  <a:hlinkClick r:id="rId3"/>
                </a:rPr>
                <a:t>觀看</a:t>
              </a:r>
              <a:r>
                <a:rPr lang="zh-TW" altLang="en-US" dirty="0">
                  <a:solidFill>
                    <a:schemeClr val="tx1"/>
                  </a:solidFill>
                  <a:hlinkClick r:id="rId3"/>
                </a:rPr>
                <a:t>影像</a:t>
              </a:r>
              <a:endParaRPr lang="en-US" dirty="0">
                <a:solidFill>
                  <a:schemeClr val="tx1"/>
                </a:solidFill>
              </a:endParaRPr>
            </a:p>
            <a:p>
              <a:endParaRPr lang="en-US" dirty="0"/>
            </a:p>
          </p:txBody>
        </p:sp>
        <p:sp>
          <p:nvSpPr>
            <p:cNvPr id="14" name="TextBox 13">
              <a:extLst>
                <a:ext uri="{FF2B5EF4-FFF2-40B4-BE49-F238E27FC236}">
                  <a16:creationId xmlns:a16="http://schemas.microsoft.com/office/drawing/2014/main" id="{AA12DCE8-6B76-00BF-7AB8-614420365560}"/>
                </a:ext>
              </a:extLst>
            </p:cNvPr>
            <p:cNvSpPr txBox="1"/>
            <p:nvPr/>
          </p:nvSpPr>
          <p:spPr>
            <a:xfrm>
              <a:off x="323528" y="3750186"/>
              <a:ext cx="3528393" cy="307777"/>
            </a:xfrm>
            <a:prstGeom prst="rect">
              <a:avLst/>
            </a:prstGeom>
            <a:noFill/>
          </p:spPr>
          <p:txBody>
            <a:bodyPr wrap="square">
              <a:spAutoFit/>
            </a:bodyPr>
            <a:lstStyle/>
            <a:p>
              <a:r>
                <a:rPr lang="en-US" sz="1400">
                  <a:hlinkClick r:id="rId3"/>
                </a:rPr>
                <a:t>https://www.acti.com/video/v2904</a:t>
              </a:r>
              <a:endParaRPr lang="en-US" sz="1400"/>
            </a:p>
          </p:txBody>
        </p:sp>
      </p:grpSp>
      <p:pic>
        <p:nvPicPr>
          <p:cNvPr id="3" name="Picture 2">
            <a:extLst>
              <a:ext uri="{FF2B5EF4-FFF2-40B4-BE49-F238E27FC236}">
                <a16:creationId xmlns:a16="http://schemas.microsoft.com/office/drawing/2014/main" id="{2BAC0146-F4A0-980B-2C30-5425AC8E12D9}"/>
              </a:ext>
            </a:extLst>
          </p:cNvPr>
          <p:cNvPicPr>
            <a:picLocks noChangeAspect="1"/>
          </p:cNvPicPr>
          <p:nvPr/>
        </p:nvPicPr>
        <p:blipFill>
          <a:blip r:embed="rId4"/>
          <a:stretch>
            <a:fillRect/>
          </a:stretch>
        </p:blipFill>
        <p:spPr>
          <a:xfrm>
            <a:off x="395536" y="1596862"/>
            <a:ext cx="3312367" cy="2018474"/>
          </a:xfrm>
          <a:prstGeom prst="rect">
            <a:avLst/>
          </a:prstGeom>
        </p:spPr>
      </p:pic>
      <p:pic>
        <p:nvPicPr>
          <p:cNvPr id="7" name="Picture 6">
            <a:extLst>
              <a:ext uri="{FF2B5EF4-FFF2-40B4-BE49-F238E27FC236}">
                <a16:creationId xmlns:a16="http://schemas.microsoft.com/office/drawing/2014/main" id="{83B57F3D-B2E3-B7EB-E336-095522A72F0E}"/>
              </a:ext>
            </a:extLst>
          </p:cNvPr>
          <p:cNvPicPr>
            <a:picLocks noChangeAspect="1"/>
          </p:cNvPicPr>
          <p:nvPr/>
        </p:nvPicPr>
        <p:blipFill rotWithShape="1">
          <a:blip r:embed="rId5"/>
          <a:srcRect r="14815"/>
          <a:stretch/>
        </p:blipFill>
        <p:spPr>
          <a:xfrm>
            <a:off x="395536" y="4416056"/>
            <a:ext cx="3312367" cy="2105025"/>
          </a:xfrm>
          <a:prstGeom prst="rect">
            <a:avLst/>
          </a:prstGeom>
        </p:spPr>
      </p:pic>
    </p:spTree>
    <p:extLst>
      <p:ext uri="{BB962C8B-B14F-4D97-AF65-F5344CB8AC3E}">
        <p14:creationId xmlns:p14="http://schemas.microsoft.com/office/powerpoint/2010/main" val="84387220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ACTi AI 解決方案架構</a:t>
            </a:r>
          </a:p>
        </p:txBody>
      </p:sp>
      <p:pic>
        <p:nvPicPr>
          <p:cNvPr id="1028" name="Picture 4">
            <a:extLst>
              <a:ext uri="{FF2B5EF4-FFF2-40B4-BE49-F238E27FC236}">
                <a16:creationId xmlns:a16="http://schemas.microsoft.com/office/drawing/2014/main" id="{EB43065A-59B0-445D-D624-5EC661C11AF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31640" y="3969759"/>
            <a:ext cx="952500" cy="952500"/>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a:extLst>
              <a:ext uri="{FF2B5EF4-FFF2-40B4-BE49-F238E27FC236}">
                <a16:creationId xmlns:a16="http://schemas.microsoft.com/office/drawing/2014/main" id="{2FC96785-E8D8-9B62-E7BD-8C654378679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285531" y="3609719"/>
            <a:ext cx="1853952" cy="1853952"/>
          </a:xfrm>
          <a:prstGeom prst="rect">
            <a:avLst/>
          </a:prstGeom>
          <a:noFill/>
          <a:extLst>
            <a:ext uri="{909E8E84-426E-40DD-AFC4-6F175D3DCCD1}">
              <a14:hiddenFill xmlns:a14="http://schemas.microsoft.com/office/drawing/2010/main">
                <a:solidFill>
                  <a:srgbClr val="FFFFFF"/>
                </a:solidFill>
              </a14:hiddenFill>
            </a:ext>
          </a:extLst>
        </p:spPr>
      </p:pic>
      <p:pic>
        <p:nvPicPr>
          <p:cNvPr id="24" name="Picture 23">
            <a:extLst>
              <a:ext uri="{FF2B5EF4-FFF2-40B4-BE49-F238E27FC236}">
                <a16:creationId xmlns:a16="http://schemas.microsoft.com/office/drawing/2014/main" id="{F454592C-6FD0-A875-A998-F467E7B426DD}"/>
              </a:ext>
            </a:extLst>
          </p:cNvPr>
          <p:cNvPicPr>
            <a:picLocks noChangeAspect="1"/>
          </p:cNvPicPr>
          <p:nvPr/>
        </p:nvPicPr>
        <p:blipFill>
          <a:blip r:embed="rId5"/>
          <a:stretch>
            <a:fillRect/>
          </a:stretch>
        </p:blipFill>
        <p:spPr>
          <a:xfrm>
            <a:off x="6228184" y="4054769"/>
            <a:ext cx="1724224" cy="963852"/>
          </a:xfrm>
          <a:prstGeom prst="rect">
            <a:avLst/>
          </a:prstGeom>
        </p:spPr>
      </p:pic>
      <p:cxnSp>
        <p:nvCxnSpPr>
          <p:cNvPr id="27" name="Straight Arrow Connector 26">
            <a:extLst>
              <a:ext uri="{FF2B5EF4-FFF2-40B4-BE49-F238E27FC236}">
                <a16:creationId xmlns:a16="http://schemas.microsoft.com/office/drawing/2014/main" id="{BAF0199C-2A35-E209-74A4-8A3D3B1864E3}"/>
              </a:ext>
            </a:extLst>
          </p:cNvPr>
          <p:cNvCxnSpPr/>
          <p:nvPr/>
        </p:nvCxnSpPr>
        <p:spPr>
          <a:xfrm>
            <a:off x="2123728" y="4329799"/>
            <a:ext cx="1224136" cy="0"/>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cxnSp>
        <p:nvCxnSpPr>
          <p:cNvPr id="29" name="Straight Arrow Connector 28">
            <a:extLst>
              <a:ext uri="{FF2B5EF4-FFF2-40B4-BE49-F238E27FC236}">
                <a16:creationId xmlns:a16="http://schemas.microsoft.com/office/drawing/2014/main" id="{BE96C2D0-7482-1CA8-8AE1-609CEFD2C7F9}"/>
              </a:ext>
            </a:extLst>
          </p:cNvPr>
          <p:cNvCxnSpPr/>
          <p:nvPr/>
        </p:nvCxnSpPr>
        <p:spPr>
          <a:xfrm>
            <a:off x="5004048" y="4329799"/>
            <a:ext cx="1224136" cy="0"/>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cxnSp>
        <p:nvCxnSpPr>
          <p:cNvPr id="30" name="Straight Arrow Connector 29">
            <a:extLst>
              <a:ext uri="{FF2B5EF4-FFF2-40B4-BE49-F238E27FC236}">
                <a16:creationId xmlns:a16="http://schemas.microsoft.com/office/drawing/2014/main" id="{F1F90011-EA6C-DD6C-FC14-79C09CE91E0E}"/>
              </a:ext>
            </a:extLst>
          </p:cNvPr>
          <p:cNvCxnSpPr/>
          <p:nvPr/>
        </p:nvCxnSpPr>
        <p:spPr>
          <a:xfrm>
            <a:off x="2123728" y="4520535"/>
            <a:ext cx="1224136" cy="0"/>
          </a:xfrm>
          <a:prstGeom prst="straightConnector1">
            <a:avLst/>
          </a:prstGeom>
          <a:ln w="3810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34" name="Straight Arrow Connector 33">
            <a:extLst>
              <a:ext uri="{FF2B5EF4-FFF2-40B4-BE49-F238E27FC236}">
                <a16:creationId xmlns:a16="http://schemas.microsoft.com/office/drawing/2014/main" id="{9007FF6D-B945-2E91-DF9C-5567141C81E6}"/>
              </a:ext>
            </a:extLst>
          </p:cNvPr>
          <p:cNvCxnSpPr/>
          <p:nvPr/>
        </p:nvCxnSpPr>
        <p:spPr>
          <a:xfrm>
            <a:off x="5004048" y="4520535"/>
            <a:ext cx="1224136" cy="0"/>
          </a:xfrm>
          <a:prstGeom prst="straightConnector1">
            <a:avLst/>
          </a:prstGeom>
          <a:ln w="381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35" name="TextBox 34">
            <a:extLst>
              <a:ext uri="{FF2B5EF4-FFF2-40B4-BE49-F238E27FC236}">
                <a16:creationId xmlns:a16="http://schemas.microsoft.com/office/drawing/2014/main" id="{7983AFA7-4BFA-8B1E-CD93-1BEB82D59552}"/>
              </a:ext>
            </a:extLst>
          </p:cNvPr>
          <p:cNvSpPr txBox="1"/>
          <p:nvPr/>
        </p:nvSpPr>
        <p:spPr>
          <a:xfrm>
            <a:off x="2310103" y="4054768"/>
            <a:ext cx="703684" cy="307777"/>
          </a:xfrm>
          <a:prstGeom prst="rect">
            <a:avLst/>
          </a:prstGeom>
          <a:noFill/>
        </p:spPr>
        <p:txBody>
          <a:bodyPr wrap="square" rtlCol="0">
            <a:spAutoFit/>
          </a:bodyPr>
          <a:lstStyle/>
          <a:p>
            <a:r>
              <a:rPr lang="zh-TW" altLang="en-US" sz="1400" dirty="0"/>
              <a:t>影像</a:t>
            </a:r>
            <a:endParaRPr lang="en-US" sz="1400" dirty="0"/>
          </a:p>
        </p:txBody>
      </p:sp>
      <p:sp>
        <p:nvSpPr>
          <p:cNvPr id="36" name="TextBox 35">
            <a:extLst>
              <a:ext uri="{FF2B5EF4-FFF2-40B4-BE49-F238E27FC236}">
                <a16:creationId xmlns:a16="http://schemas.microsoft.com/office/drawing/2014/main" id="{ADBC1DF0-EFDF-C4EE-460E-1B664F63FC21}"/>
              </a:ext>
            </a:extLst>
          </p:cNvPr>
          <p:cNvSpPr txBox="1"/>
          <p:nvPr/>
        </p:nvSpPr>
        <p:spPr>
          <a:xfrm>
            <a:off x="2056720" y="4572799"/>
            <a:ext cx="1335468" cy="307777"/>
          </a:xfrm>
          <a:prstGeom prst="rect">
            <a:avLst/>
          </a:prstGeom>
          <a:noFill/>
        </p:spPr>
        <p:txBody>
          <a:bodyPr wrap="square" rtlCol="0">
            <a:spAutoFit/>
          </a:bodyPr>
          <a:lstStyle/>
          <a:p>
            <a:r>
              <a:rPr lang="zh-TW" altLang="en-US" sz="1400" dirty="0"/>
              <a:t>即時</a:t>
            </a:r>
            <a:r>
              <a:rPr lang="en-US" sz="1400" dirty="0" err="1"/>
              <a:t>分析數據</a:t>
            </a:r>
            <a:endParaRPr lang="en-US" sz="1400" dirty="0"/>
          </a:p>
        </p:txBody>
      </p:sp>
      <p:sp>
        <p:nvSpPr>
          <p:cNvPr id="50" name="TextBox 49">
            <a:extLst>
              <a:ext uri="{FF2B5EF4-FFF2-40B4-BE49-F238E27FC236}">
                <a16:creationId xmlns:a16="http://schemas.microsoft.com/office/drawing/2014/main" id="{EE6D84BD-FEFA-8F35-221B-BB8401F2FEDA}"/>
              </a:ext>
            </a:extLst>
          </p:cNvPr>
          <p:cNvSpPr txBox="1"/>
          <p:nvPr/>
        </p:nvSpPr>
        <p:spPr>
          <a:xfrm>
            <a:off x="4421137" y="4614482"/>
            <a:ext cx="2094759" cy="307777"/>
          </a:xfrm>
          <a:prstGeom prst="rect">
            <a:avLst/>
          </a:prstGeom>
          <a:noFill/>
        </p:spPr>
        <p:txBody>
          <a:bodyPr wrap="square" rtlCol="0">
            <a:spAutoFit/>
          </a:bodyPr>
          <a:lstStyle/>
          <a:p>
            <a:r>
              <a:rPr lang="zh-TW" altLang="en-US" sz="1400"/>
              <a:t>即時</a:t>
            </a:r>
            <a:r>
              <a:rPr lang="en-US" sz="1400" dirty="0" err="1"/>
              <a:t>分析數據，警報</a:t>
            </a:r>
            <a:endParaRPr lang="en-US" sz="1400" dirty="0"/>
          </a:p>
        </p:txBody>
      </p:sp>
      <p:sp>
        <p:nvSpPr>
          <p:cNvPr id="51" name="TextBox 50">
            <a:extLst>
              <a:ext uri="{FF2B5EF4-FFF2-40B4-BE49-F238E27FC236}">
                <a16:creationId xmlns:a16="http://schemas.microsoft.com/office/drawing/2014/main" id="{950DF562-E559-6E8F-34CA-D20133FB24BF}"/>
              </a:ext>
            </a:extLst>
          </p:cNvPr>
          <p:cNvSpPr txBox="1"/>
          <p:nvPr/>
        </p:nvSpPr>
        <p:spPr>
          <a:xfrm>
            <a:off x="5195466" y="4031894"/>
            <a:ext cx="703684" cy="307777"/>
          </a:xfrm>
          <a:prstGeom prst="rect">
            <a:avLst/>
          </a:prstGeom>
          <a:noFill/>
        </p:spPr>
        <p:txBody>
          <a:bodyPr wrap="square" rtlCol="0">
            <a:spAutoFit/>
          </a:bodyPr>
          <a:lstStyle/>
          <a:p>
            <a:r>
              <a:rPr lang="zh-TW" altLang="en-US" sz="1400" dirty="0"/>
              <a:t>影像</a:t>
            </a:r>
            <a:endParaRPr lang="en-US" sz="1400" dirty="0"/>
          </a:p>
        </p:txBody>
      </p:sp>
      <p:sp>
        <p:nvSpPr>
          <p:cNvPr id="52" name="TextBox 51">
            <a:extLst>
              <a:ext uri="{FF2B5EF4-FFF2-40B4-BE49-F238E27FC236}">
                <a16:creationId xmlns:a16="http://schemas.microsoft.com/office/drawing/2014/main" id="{2231CB92-CC8E-DC80-75DD-6F88844521BD}"/>
              </a:ext>
            </a:extLst>
          </p:cNvPr>
          <p:cNvSpPr txBox="1"/>
          <p:nvPr/>
        </p:nvSpPr>
        <p:spPr>
          <a:xfrm>
            <a:off x="1276028" y="5343493"/>
            <a:ext cx="1063723" cy="307777"/>
          </a:xfrm>
          <a:prstGeom prst="rect">
            <a:avLst/>
          </a:prstGeom>
          <a:noFill/>
        </p:spPr>
        <p:txBody>
          <a:bodyPr wrap="square" rtlCol="0">
            <a:spAutoFit/>
          </a:bodyPr>
          <a:lstStyle/>
          <a:p>
            <a:r>
              <a:rPr lang="en-US" sz="1400" b="1"/>
              <a:t>AI 攝影機</a:t>
            </a:r>
          </a:p>
        </p:txBody>
      </p:sp>
      <p:sp>
        <p:nvSpPr>
          <p:cNvPr id="55" name="TextBox 54">
            <a:extLst>
              <a:ext uri="{FF2B5EF4-FFF2-40B4-BE49-F238E27FC236}">
                <a16:creationId xmlns:a16="http://schemas.microsoft.com/office/drawing/2014/main" id="{FC1E104A-477E-C7D2-2909-AB111945DBA4}"/>
              </a:ext>
            </a:extLst>
          </p:cNvPr>
          <p:cNvSpPr txBox="1"/>
          <p:nvPr/>
        </p:nvSpPr>
        <p:spPr>
          <a:xfrm>
            <a:off x="3319424" y="5353471"/>
            <a:ext cx="1790076" cy="738664"/>
          </a:xfrm>
          <a:prstGeom prst="rect">
            <a:avLst/>
          </a:prstGeom>
          <a:noFill/>
        </p:spPr>
        <p:txBody>
          <a:bodyPr wrap="square" rtlCol="0">
            <a:spAutoFit/>
          </a:bodyPr>
          <a:lstStyle/>
          <a:p>
            <a:pPr algn="ctr"/>
            <a:r>
              <a:rPr lang="en-US" sz="1400" b="1" dirty="0"/>
              <a:t>NVR </a:t>
            </a:r>
            <a:r>
              <a:rPr lang="en-US" sz="1400" b="1" dirty="0" err="1"/>
              <a:t>伺服器</a:t>
            </a:r>
            <a:endParaRPr lang="en-US" sz="1400" b="1" dirty="0"/>
          </a:p>
          <a:p>
            <a:pPr algn="ctr"/>
            <a:endParaRPr lang="en-US" sz="1400" b="1" dirty="0"/>
          </a:p>
          <a:p>
            <a:pPr algn="ctr"/>
            <a:r>
              <a:rPr lang="en-US" sz="1400" b="1" dirty="0"/>
              <a:t>(ACTi NVR 3 </a:t>
            </a:r>
            <a:r>
              <a:rPr lang="en-US" sz="1400" b="1" dirty="0" err="1"/>
              <a:t>企業版</a:t>
            </a:r>
            <a:r>
              <a:rPr lang="en-US" sz="1400" b="1" dirty="0"/>
              <a:t>)</a:t>
            </a:r>
          </a:p>
        </p:txBody>
      </p:sp>
      <p:cxnSp>
        <p:nvCxnSpPr>
          <p:cNvPr id="58" name="Straight Arrow Connector 57">
            <a:extLst>
              <a:ext uri="{FF2B5EF4-FFF2-40B4-BE49-F238E27FC236}">
                <a16:creationId xmlns:a16="http://schemas.microsoft.com/office/drawing/2014/main" id="{C3D14B8F-1262-1C45-AF70-44278E817103}"/>
              </a:ext>
            </a:extLst>
          </p:cNvPr>
          <p:cNvCxnSpPr>
            <a:cxnSpLocks/>
          </p:cNvCxnSpPr>
          <p:nvPr/>
        </p:nvCxnSpPr>
        <p:spPr>
          <a:xfrm flipV="1">
            <a:off x="4506331" y="3249679"/>
            <a:ext cx="577923" cy="862178"/>
          </a:xfrm>
          <a:prstGeom prst="straightConnector1">
            <a:avLst/>
          </a:prstGeom>
          <a:ln w="38100">
            <a:solidFill>
              <a:srgbClr val="00B050"/>
            </a:solidFill>
            <a:tailEnd type="triangle"/>
          </a:ln>
        </p:spPr>
        <p:style>
          <a:lnRef idx="1">
            <a:schemeClr val="accent1"/>
          </a:lnRef>
          <a:fillRef idx="0">
            <a:schemeClr val="accent1"/>
          </a:fillRef>
          <a:effectRef idx="0">
            <a:schemeClr val="accent1"/>
          </a:effectRef>
          <a:fontRef idx="minor">
            <a:schemeClr val="tx1"/>
          </a:fontRef>
        </p:style>
      </p:cxnSp>
      <p:pic>
        <p:nvPicPr>
          <p:cNvPr id="1032" name="Picture 8">
            <a:extLst>
              <a:ext uri="{FF2B5EF4-FFF2-40B4-BE49-F238E27FC236}">
                <a16:creationId xmlns:a16="http://schemas.microsoft.com/office/drawing/2014/main" id="{AEF40E6F-FE7A-B6E6-D0DA-7323FA2CC192}"/>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4868230" y="2843768"/>
            <a:ext cx="432048" cy="314285"/>
          </a:xfrm>
          <a:prstGeom prst="rect">
            <a:avLst/>
          </a:prstGeom>
          <a:noFill/>
          <a:extLst>
            <a:ext uri="{909E8E84-426E-40DD-AFC4-6F175D3DCCD1}">
              <a14:hiddenFill xmlns:a14="http://schemas.microsoft.com/office/drawing/2010/main">
                <a:solidFill>
                  <a:srgbClr val="FFFFFF"/>
                </a:solidFill>
              </a14:hiddenFill>
            </a:ext>
          </a:extLst>
        </p:spPr>
      </p:pic>
      <p:sp>
        <p:nvSpPr>
          <p:cNvPr id="62" name="TextBox 61">
            <a:extLst>
              <a:ext uri="{FF2B5EF4-FFF2-40B4-BE49-F238E27FC236}">
                <a16:creationId xmlns:a16="http://schemas.microsoft.com/office/drawing/2014/main" id="{A70B9190-064C-954E-C8C8-D20307641484}"/>
              </a:ext>
            </a:extLst>
          </p:cNvPr>
          <p:cNvSpPr txBox="1"/>
          <p:nvPr/>
        </p:nvSpPr>
        <p:spPr>
          <a:xfrm>
            <a:off x="4278262" y="3189389"/>
            <a:ext cx="703684" cy="307777"/>
          </a:xfrm>
          <a:prstGeom prst="rect">
            <a:avLst/>
          </a:prstGeom>
          <a:noFill/>
        </p:spPr>
        <p:txBody>
          <a:bodyPr wrap="square" rtlCol="0">
            <a:spAutoFit/>
          </a:bodyPr>
          <a:lstStyle/>
          <a:p>
            <a:r>
              <a:rPr lang="en-US" sz="1400"/>
              <a:t>警報</a:t>
            </a:r>
          </a:p>
        </p:txBody>
      </p:sp>
      <p:sp>
        <p:nvSpPr>
          <p:cNvPr id="63" name="TextBox 62">
            <a:extLst>
              <a:ext uri="{FF2B5EF4-FFF2-40B4-BE49-F238E27FC236}">
                <a16:creationId xmlns:a16="http://schemas.microsoft.com/office/drawing/2014/main" id="{B35F9F41-DC49-B559-E548-24BD37ABCFBB}"/>
              </a:ext>
            </a:extLst>
          </p:cNvPr>
          <p:cNvSpPr txBox="1"/>
          <p:nvPr/>
        </p:nvSpPr>
        <p:spPr>
          <a:xfrm>
            <a:off x="6620893" y="5353471"/>
            <a:ext cx="1247079" cy="307777"/>
          </a:xfrm>
          <a:prstGeom prst="rect">
            <a:avLst/>
          </a:prstGeom>
          <a:noFill/>
        </p:spPr>
        <p:txBody>
          <a:bodyPr wrap="square" rtlCol="0">
            <a:spAutoFit/>
          </a:bodyPr>
          <a:lstStyle/>
          <a:p>
            <a:r>
              <a:rPr lang="en-US" sz="1400" b="1"/>
              <a:t>NVR 客戶端</a:t>
            </a:r>
          </a:p>
        </p:txBody>
      </p:sp>
      <p:sp>
        <p:nvSpPr>
          <p:cNvPr id="1024" name="TextBox 1023">
            <a:extLst>
              <a:ext uri="{FF2B5EF4-FFF2-40B4-BE49-F238E27FC236}">
                <a16:creationId xmlns:a16="http://schemas.microsoft.com/office/drawing/2014/main" id="{ED79E846-F4FA-048C-6021-83E9C0D5A990}"/>
              </a:ext>
            </a:extLst>
          </p:cNvPr>
          <p:cNvSpPr txBox="1"/>
          <p:nvPr/>
        </p:nvSpPr>
        <p:spPr>
          <a:xfrm>
            <a:off x="5329430" y="2847021"/>
            <a:ext cx="898753" cy="276999"/>
          </a:xfrm>
          <a:prstGeom prst="rect">
            <a:avLst/>
          </a:prstGeom>
          <a:noFill/>
        </p:spPr>
        <p:txBody>
          <a:bodyPr wrap="square" rtlCol="0">
            <a:spAutoFit/>
          </a:bodyPr>
          <a:lstStyle/>
          <a:p>
            <a:r>
              <a:rPr lang="en-US" sz="1200" dirty="0" err="1"/>
              <a:t>電子郵件</a:t>
            </a:r>
            <a:endParaRPr lang="en-US" sz="1200" dirty="0"/>
          </a:p>
        </p:txBody>
      </p:sp>
      <p:cxnSp>
        <p:nvCxnSpPr>
          <p:cNvPr id="1025" name="Straight Arrow Connector 1024">
            <a:extLst>
              <a:ext uri="{FF2B5EF4-FFF2-40B4-BE49-F238E27FC236}">
                <a16:creationId xmlns:a16="http://schemas.microsoft.com/office/drawing/2014/main" id="{21667425-B5C0-A643-D87E-2DD52E4E1ADB}"/>
              </a:ext>
            </a:extLst>
          </p:cNvPr>
          <p:cNvCxnSpPr>
            <a:cxnSpLocks/>
          </p:cNvCxnSpPr>
          <p:nvPr/>
        </p:nvCxnSpPr>
        <p:spPr>
          <a:xfrm flipH="1" flipV="1">
            <a:off x="3319424" y="3270606"/>
            <a:ext cx="640143" cy="862178"/>
          </a:xfrm>
          <a:prstGeom prst="straightConnector1">
            <a:avLst/>
          </a:prstGeom>
          <a:ln w="38100">
            <a:solidFill>
              <a:srgbClr val="00B050"/>
            </a:solidFill>
            <a:tailEnd type="triangle"/>
          </a:ln>
        </p:spPr>
        <p:style>
          <a:lnRef idx="1">
            <a:schemeClr val="accent1"/>
          </a:lnRef>
          <a:fillRef idx="0">
            <a:schemeClr val="accent1"/>
          </a:fillRef>
          <a:effectRef idx="0">
            <a:schemeClr val="accent1"/>
          </a:effectRef>
          <a:fontRef idx="minor">
            <a:schemeClr val="tx1"/>
          </a:fontRef>
        </p:style>
      </p:cxnSp>
      <p:pic>
        <p:nvPicPr>
          <p:cNvPr id="1034" name="Picture 10">
            <a:extLst>
              <a:ext uri="{FF2B5EF4-FFF2-40B4-BE49-F238E27FC236}">
                <a16:creationId xmlns:a16="http://schemas.microsoft.com/office/drawing/2014/main" id="{5DA9F9B0-D23C-19B8-DCB0-C9CA1086E73A}"/>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2440300" y="2560632"/>
            <a:ext cx="862178" cy="862178"/>
          </a:xfrm>
          <a:prstGeom prst="rect">
            <a:avLst/>
          </a:prstGeom>
          <a:noFill/>
          <a:extLst>
            <a:ext uri="{909E8E84-426E-40DD-AFC4-6F175D3DCCD1}">
              <a14:hiddenFill xmlns:a14="http://schemas.microsoft.com/office/drawing/2010/main">
                <a:solidFill>
                  <a:srgbClr val="FFFFFF"/>
                </a:solidFill>
              </a14:hiddenFill>
            </a:ext>
          </a:extLst>
        </p:spPr>
      </p:pic>
      <p:sp>
        <p:nvSpPr>
          <p:cNvPr id="1027" name="TextBox 1026">
            <a:extLst>
              <a:ext uri="{FF2B5EF4-FFF2-40B4-BE49-F238E27FC236}">
                <a16:creationId xmlns:a16="http://schemas.microsoft.com/office/drawing/2014/main" id="{52CD7318-F2F0-72BE-F422-E6E0BF68D694}"/>
              </a:ext>
            </a:extLst>
          </p:cNvPr>
          <p:cNvSpPr txBox="1"/>
          <p:nvPr/>
        </p:nvSpPr>
        <p:spPr>
          <a:xfrm>
            <a:off x="2347693" y="2130344"/>
            <a:ext cx="1063724" cy="523220"/>
          </a:xfrm>
          <a:prstGeom prst="rect">
            <a:avLst/>
          </a:prstGeom>
          <a:noFill/>
        </p:spPr>
        <p:txBody>
          <a:bodyPr wrap="square" rtlCol="0">
            <a:spAutoFit/>
          </a:bodyPr>
          <a:lstStyle/>
          <a:p>
            <a:r>
              <a:rPr lang="en-US" sz="1400" b="1"/>
              <a:t>行動客戶端</a:t>
            </a:r>
          </a:p>
        </p:txBody>
      </p:sp>
      <p:sp>
        <p:nvSpPr>
          <p:cNvPr id="1029" name="TextBox 1028">
            <a:extLst>
              <a:ext uri="{FF2B5EF4-FFF2-40B4-BE49-F238E27FC236}">
                <a16:creationId xmlns:a16="http://schemas.microsoft.com/office/drawing/2014/main" id="{FFA5AED2-1648-03FF-45B5-CFA363911E10}"/>
              </a:ext>
            </a:extLst>
          </p:cNvPr>
          <p:cNvSpPr txBox="1"/>
          <p:nvPr/>
        </p:nvSpPr>
        <p:spPr>
          <a:xfrm>
            <a:off x="3411417" y="3221968"/>
            <a:ext cx="703684" cy="307777"/>
          </a:xfrm>
          <a:prstGeom prst="rect">
            <a:avLst/>
          </a:prstGeom>
          <a:noFill/>
        </p:spPr>
        <p:txBody>
          <a:bodyPr wrap="square" rtlCol="0">
            <a:spAutoFit/>
          </a:bodyPr>
          <a:lstStyle/>
          <a:p>
            <a:r>
              <a:rPr lang="en-US" sz="1400"/>
              <a:t>警報</a:t>
            </a:r>
          </a:p>
        </p:txBody>
      </p:sp>
      <p:cxnSp>
        <p:nvCxnSpPr>
          <p:cNvPr id="1031" name="Straight Arrow Connector 1030">
            <a:extLst>
              <a:ext uri="{FF2B5EF4-FFF2-40B4-BE49-F238E27FC236}">
                <a16:creationId xmlns:a16="http://schemas.microsoft.com/office/drawing/2014/main" id="{E48F7122-CF4D-8FC5-19AB-FEBE5F3C024D}"/>
              </a:ext>
            </a:extLst>
          </p:cNvPr>
          <p:cNvCxnSpPr>
            <a:cxnSpLocks/>
          </p:cNvCxnSpPr>
          <p:nvPr/>
        </p:nvCxnSpPr>
        <p:spPr>
          <a:xfrm flipH="1" flipV="1">
            <a:off x="3131840" y="3375856"/>
            <a:ext cx="625970" cy="809926"/>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pic>
        <p:nvPicPr>
          <p:cNvPr id="2" name="Picture 4">
            <a:extLst>
              <a:ext uri="{FF2B5EF4-FFF2-40B4-BE49-F238E27FC236}">
                <a16:creationId xmlns:a16="http://schemas.microsoft.com/office/drawing/2014/main" id="{233A1D6E-4B0A-CBF3-5929-0586BBCEB60B}"/>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989107" y="4378037"/>
            <a:ext cx="819930" cy="81993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7611208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95CD3037-AD5A-31BB-961B-4ADE30E5EB59}"/>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ACTi 與基於伺服器的人工智慧提供者相比的優勢</a:t>
            </a:r>
          </a:p>
        </p:txBody>
      </p:sp>
      <p:sp>
        <p:nvSpPr>
          <p:cNvPr id="5" name="TextBox 4">
            <a:extLst>
              <a:ext uri="{FF2B5EF4-FFF2-40B4-BE49-F238E27FC236}">
                <a16:creationId xmlns:a16="http://schemas.microsoft.com/office/drawing/2014/main" id="{68D355FD-A240-DE8C-A511-1C08D1469D00}"/>
              </a:ext>
            </a:extLst>
          </p:cNvPr>
          <p:cNvSpPr txBox="1"/>
          <p:nvPr/>
        </p:nvSpPr>
        <p:spPr>
          <a:xfrm>
            <a:off x="683568" y="1772816"/>
            <a:ext cx="7632848" cy="3970318"/>
          </a:xfrm>
          <a:prstGeom prst="rect">
            <a:avLst/>
          </a:prstGeom>
          <a:noFill/>
        </p:spPr>
        <p:txBody>
          <a:bodyPr wrap="square" rtlCol="0">
            <a:spAutoFit/>
          </a:bodyPr>
          <a:lstStyle/>
          <a:p>
            <a:pPr marL="285750" indent="-285750">
              <a:buFont typeface="Arial" panose="020B0604020202020204" pitchFamily="34" charset="0"/>
              <a:buChar char="•"/>
            </a:pPr>
            <a:r>
              <a:rPr lang="en-US" dirty="0" err="1">
                <a:latin typeface="Times New Roman" panose="02020603050405020304" pitchFamily="18" charset="0"/>
                <a:ea typeface="標楷體" panose="03000509000000000000" pitchFamily="65" charset="-120"/>
                <a:cs typeface="Times New Roman" panose="02020603050405020304" pitchFamily="18" charset="0"/>
              </a:rPr>
              <a:t>單一</a:t>
            </a:r>
            <a:r>
              <a:rPr lang="en-US" dirty="0">
                <a:latin typeface="Times New Roman" panose="02020603050405020304" pitchFamily="18" charset="0"/>
                <a:ea typeface="標楷體" panose="03000509000000000000" pitchFamily="65" charset="-120"/>
                <a:cs typeface="Times New Roman" panose="02020603050405020304" pitchFamily="18" charset="0"/>
              </a:rPr>
              <a:t> VMS 伺服器可以管理數百個通道的深度學習分析，僅需使用普通的伺服器硬體配置。基於伺服器的人工智慧解決方案通道數量有限，並且需要非常昂貴的硬體。</a:t>
            </a:r>
          </a:p>
          <a:p>
            <a:pPr marL="285750" indent="-285750">
              <a:buFont typeface="Arial" panose="020B0604020202020204" pitchFamily="34" charset="0"/>
              <a:buChar char="•"/>
            </a:pPr>
            <a:endParaRPr lang="en-US" dirty="0">
              <a:latin typeface="Times New Roman" panose="02020603050405020304" pitchFamily="18" charset="0"/>
              <a:ea typeface="標楷體" panose="03000509000000000000" pitchFamily="65" charset="-120"/>
              <a:cs typeface="Times New Roman" panose="02020603050405020304" pitchFamily="18" charset="0"/>
            </a:endParaRPr>
          </a:p>
          <a:p>
            <a:pPr marL="285750" indent="-285750">
              <a:buFont typeface="Arial" panose="020B0604020202020204" pitchFamily="34" charset="0"/>
              <a:buChar char="•"/>
            </a:pPr>
            <a:r>
              <a:rPr lang="en-US" dirty="0">
                <a:latin typeface="Times New Roman" panose="02020603050405020304" pitchFamily="18" charset="0"/>
                <a:ea typeface="標楷體" panose="03000509000000000000" pitchFamily="65" charset="-120"/>
                <a:cs typeface="Times New Roman" panose="02020603050405020304" pitchFamily="18" charset="0"/>
              </a:rPr>
              <a:t>當 VMS </a:t>
            </a:r>
            <a:r>
              <a:rPr lang="en-US" dirty="0" err="1">
                <a:latin typeface="Times New Roman" panose="02020603050405020304" pitchFamily="18" charset="0"/>
                <a:ea typeface="標楷體" panose="03000509000000000000" pitchFamily="65" charset="-120"/>
                <a:cs typeface="Times New Roman" panose="02020603050405020304" pitchFamily="18" charset="0"/>
              </a:rPr>
              <a:t>不必承擔運行可能耗盡伺服器資源的分析時</a:t>
            </a:r>
            <a:r>
              <a:rPr lang="en-US" dirty="0">
                <a:latin typeface="Times New Roman" panose="02020603050405020304" pitchFamily="18" charset="0"/>
                <a:ea typeface="標楷體" panose="03000509000000000000" pitchFamily="65" charset="-120"/>
                <a:cs typeface="Times New Roman" panose="02020603050405020304" pitchFamily="18" charset="0"/>
              </a:rPr>
              <a:t>，</a:t>
            </a:r>
            <a:r>
              <a:rPr lang="zh-TW" altLang="en-US" dirty="0">
                <a:latin typeface="Times New Roman" panose="02020603050405020304" pitchFamily="18" charset="0"/>
                <a:ea typeface="標楷體" panose="03000509000000000000" pitchFamily="65" charset="-120"/>
                <a:cs typeface="Times New Roman" panose="02020603050405020304" pitchFamily="18" charset="0"/>
              </a:rPr>
              <a:t>影像</a:t>
            </a:r>
            <a:r>
              <a:rPr lang="en-US" dirty="0" err="1">
                <a:latin typeface="Times New Roman" panose="02020603050405020304" pitchFamily="18" charset="0"/>
                <a:ea typeface="標楷體" panose="03000509000000000000" pitchFamily="65" charset="-120"/>
                <a:cs typeface="Times New Roman" panose="02020603050405020304" pitchFamily="18" charset="0"/>
              </a:rPr>
              <a:t>錄製功能的安全性會更高</a:t>
            </a:r>
            <a:r>
              <a:rPr lang="en-US" dirty="0">
                <a:latin typeface="Times New Roman" panose="02020603050405020304" pitchFamily="18" charset="0"/>
                <a:ea typeface="標楷體" panose="03000509000000000000" pitchFamily="65" charset="-120"/>
                <a:cs typeface="Times New Roman" panose="02020603050405020304" pitchFamily="18" charset="0"/>
              </a:rPr>
              <a:t>。 </a:t>
            </a:r>
          </a:p>
          <a:p>
            <a:pPr marL="285750" indent="-285750">
              <a:buFont typeface="Arial" panose="020B0604020202020204" pitchFamily="34" charset="0"/>
              <a:buChar char="•"/>
            </a:pPr>
            <a:endParaRPr lang="en-US" dirty="0">
              <a:latin typeface="Times New Roman" panose="02020603050405020304" pitchFamily="18" charset="0"/>
              <a:ea typeface="標楷體" panose="03000509000000000000" pitchFamily="65" charset="-120"/>
              <a:cs typeface="Times New Roman" panose="02020603050405020304" pitchFamily="18" charset="0"/>
            </a:endParaRPr>
          </a:p>
          <a:p>
            <a:pPr marL="285750" indent="-285750">
              <a:buFont typeface="Arial" panose="020B0604020202020204" pitchFamily="34" charset="0"/>
              <a:buChar char="•"/>
            </a:pPr>
            <a:r>
              <a:rPr lang="en-US" dirty="0" err="1">
                <a:latin typeface="Times New Roman" panose="02020603050405020304" pitchFamily="18" charset="0"/>
                <a:ea typeface="標楷體" panose="03000509000000000000" pitchFamily="65" charset="-120"/>
                <a:cs typeface="Times New Roman" panose="02020603050405020304" pitchFamily="18" charset="0"/>
              </a:rPr>
              <a:t>對事件的反應更快</a:t>
            </a:r>
            <a:r>
              <a:rPr lang="en-US" dirty="0">
                <a:latin typeface="Times New Roman" panose="02020603050405020304" pitchFamily="18" charset="0"/>
                <a:ea typeface="標楷體" panose="03000509000000000000" pitchFamily="65" charset="-120"/>
                <a:cs typeface="Times New Roman" panose="02020603050405020304" pitchFamily="18" charset="0"/>
              </a:rPr>
              <a:t>——AI </a:t>
            </a:r>
            <a:r>
              <a:rPr lang="en-US" dirty="0" err="1">
                <a:latin typeface="Times New Roman" panose="02020603050405020304" pitchFamily="18" charset="0"/>
                <a:ea typeface="標楷體" panose="03000509000000000000" pitchFamily="65" charset="-120"/>
                <a:cs typeface="Times New Roman" panose="02020603050405020304" pitchFamily="18" charset="0"/>
              </a:rPr>
              <a:t>攝像頭可以控制其他附近的</a:t>
            </a:r>
            <a:r>
              <a:rPr lang="en-US" dirty="0">
                <a:latin typeface="Times New Roman" panose="02020603050405020304" pitchFamily="18" charset="0"/>
                <a:ea typeface="標楷體" panose="03000509000000000000" pitchFamily="65" charset="-120"/>
                <a:cs typeface="Times New Roman" panose="02020603050405020304" pitchFamily="18" charset="0"/>
              </a:rPr>
              <a:t> PTZ </a:t>
            </a:r>
            <a:r>
              <a:rPr lang="en-US" dirty="0" err="1">
                <a:latin typeface="Times New Roman" panose="02020603050405020304" pitchFamily="18" charset="0"/>
                <a:ea typeface="標楷體" panose="03000509000000000000" pitchFamily="65" charset="-120"/>
                <a:cs typeface="Times New Roman" panose="02020603050405020304" pitchFamily="18" charset="0"/>
              </a:rPr>
              <a:t>攝像頭以實現即時反應，從而獲得更好的場景</a:t>
            </a:r>
            <a:r>
              <a:rPr lang="zh-TW" altLang="en-US" dirty="0">
                <a:latin typeface="Times New Roman" panose="02020603050405020304" pitchFamily="18" charset="0"/>
                <a:ea typeface="標楷體" panose="03000509000000000000" pitchFamily="65" charset="-120"/>
                <a:cs typeface="Times New Roman" panose="02020603050405020304" pitchFamily="18" charset="0"/>
              </a:rPr>
              <a:t>影像</a:t>
            </a:r>
            <a:r>
              <a:rPr lang="en-US" dirty="0" err="1">
                <a:latin typeface="Times New Roman" panose="02020603050405020304" pitchFamily="18" charset="0"/>
                <a:ea typeface="標楷體" panose="03000509000000000000" pitchFamily="65" charset="-120"/>
                <a:cs typeface="Times New Roman" panose="02020603050405020304" pitchFamily="18" charset="0"/>
              </a:rPr>
              <a:t>覆蓋。在</a:t>
            </a:r>
            <a:r>
              <a:rPr lang="en-US" dirty="0">
                <a:latin typeface="Times New Roman" panose="02020603050405020304" pitchFamily="18" charset="0"/>
                <a:ea typeface="標楷體" panose="03000509000000000000" pitchFamily="65" charset="-120"/>
                <a:cs typeface="Times New Roman" panose="02020603050405020304" pitchFamily="18" charset="0"/>
              </a:rPr>
              <a:t> VMS </a:t>
            </a:r>
            <a:r>
              <a:rPr lang="en-US" dirty="0" err="1">
                <a:latin typeface="Times New Roman" panose="02020603050405020304" pitchFamily="18" charset="0"/>
                <a:ea typeface="標楷體" panose="03000509000000000000" pitchFamily="65" charset="-120"/>
                <a:cs typeface="Times New Roman" panose="02020603050405020304" pitchFamily="18" charset="0"/>
              </a:rPr>
              <a:t>端處理的分析對於適當的反應來說會過於緩慢</a:t>
            </a:r>
            <a:r>
              <a:rPr lang="en-US" dirty="0">
                <a:latin typeface="Times New Roman" panose="02020603050405020304" pitchFamily="18" charset="0"/>
                <a:ea typeface="標楷體" panose="03000509000000000000" pitchFamily="65" charset="-120"/>
                <a:cs typeface="Times New Roman" panose="02020603050405020304" pitchFamily="18" charset="0"/>
              </a:rPr>
              <a:t>。</a:t>
            </a:r>
          </a:p>
          <a:p>
            <a:endParaRPr lang="en-US" dirty="0">
              <a:latin typeface="Times New Roman" panose="02020603050405020304" pitchFamily="18" charset="0"/>
              <a:ea typeface="標楷體" panose="03000509000000000000" pitchFamily="65" charset="-120"/>
              <a:cs typeface="Times New Roman" panose="02020603050405020304" pitchFamily="18" charset="0"/>
            </a:endParaRPr>
          </a:p>
          <a:p>
            <a:pPr marL="285750" indent="-285750">
              <a:buFont typeface="Arial" panose="020B0604020202020204" pitchFamily="34" charset="0"/>
              <a:buChar char="•"/>
            </a:pPr>
            <a:r>
              <a:rPr lang="en-US" dirty="0" err="1">
                <a:latin typeface="Times New Roman" panose="02020603050405020304" pitchFamily="18" charset="0"/>
                <a:ea typeface="標楷體" panose="03000509000000000000" pitchFamily="65" charset="-120"/>
                <a:cs typeface="Times New Roman" panose="02020603050405020304" pitchFamily="18" charset="0"/>
              </a:rPr>
              <a:t>由於</a:t>
            </a:r>
            <a:r>
              <a:rPr lang="en-US" dirty="0">
                <a:latin typeface="Times New Roman" panose="02020603050405020304" pitchFamily="18" charset="0"/>
                <a:ea typeface="標楷體" panose="03000509000000000000" pitchFamily="65" charset="-120"/>
                <a:cs typeface="Times New Roman" panose="02020603050405020304" pitchFamily="18" charset="0"/>
              </a:rPr>
              <a:t> AI </a:t>
            </a:r>
            <a:r>
              <a:rPr lang="en-US" dirty="0" err="1">
                <a:latin typeface="Times New Roman" panose="02020603050405020304" pitchFamily="18" charset="0"/>
                <a:ea typeface="標楷體" panose="03000509000000000000" pitchFamily="65" charset="-120"/>
                <a:cs typeface="Times New Roman" panose="02020603050405020304" pitchFamily="18" charset="0"/>
              </a:rPr>
              <a:t>功能內建於攝像頭，因此伺服器端不需要與分析相關的許可證。因此，在某些情況下，VMS</a:t>
            </a:r>
            <a:r>
              <a:rPr lang="en-US" dirty="0">
                <a:latin typeface="Times New Roman" panose="02020603050405020304" pitchFamily="18" charset="0"/>
                <a:ea typeface="標楷體" panose="03000509000000000000" pitchFamily="65" charset="-120"/>
                <a:cs typeface="Times New Roman" panose="02020603050405020304" pitchFamily="18" charset="0"/>
              </a:rPr>
              <a:t> </a:t>
            </a:r>
            <a:r>
              <a:rPr lang="en-US" dirty="0" err="1">
                <a:latin typeface="Times New Roman" panose="02020603050405020304" pitchFamily="18" charset="0"/>
                <a:ea typeface="標楷體" panose="03000509000000000000" pitchFamily="65" charset="-120"/>
                <a:cs typeface="Times New Roman" panose="02020603050405020304" pitchFamily="18" charset="0"/>
              </a:rPr>
              <a:t>的成本比伺服器端的</a:t>
            </a:r>
            <a:r>
              <a:rPr lang="en-US" dirty="0">
                <a:latin typeface="Times New Roman" panose="02020603050405020304" pitchFamily="18" charset="0"/>
                <a:ea typeface="標楷體" panose="03000509000000000000" pitchFamily="65" charset="-120"/>
                <a:cs typeface="Times New Roman" panose="02020603050405020304" pitchFamily="18" charset="0"/>
              </a:rPr>
              <a:t> AI </a:t>
            </a:r>
            <a:r>
              <a:rPr lang="en-US" dirty="0" err="1">
                <a:latin typeface="Times New Roman" panose="02020603050405020304" pitchFamily="18" charset="0"/>
                <a:ea typeface="標楷體" panose="03000509000000000000" pitchFamily="65" charset="-120"/>
                <a:cs typeface="Times New Roman" panose="02020603050405020304" pitchFamily="18" charset="0"/>
              </a:rPr>
              <a:t>解決方案低至</a:t>
            </a:r>
            <a:r>
              <a:rPr lang="en-US" dirty="0">
                <a:latin typeface="Times New Roman" panose="02020603050405020304" pitchFamily="18" charset="0"/>
                <a:ea typeface="標楷體" panose="03000509000000000000" pitchFamily="65" charset="-120"/>
                <a:cs typeface="Times New Roman" panose="02020603050405020304" pitchFamily="18" charset="0"/>
              </a:rPr>
              <a:t> 10 倍。</a:t>
            </a:r>
          </a:p>
        </p:txBody>
      </p:sp>
    </p:spTree>
    <p:extLst>
      <p:ext uri="{BB962C8B-B14F-4D97-AF65-F5344CB8AC3E}">
        <p14:creationId xmlns:p14="http://schemas.microsoft.com/office/powerpoint/2010/main" val="52606518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95CD3037-AD5A-31BB-961B-4ADE30E5EB59}"/>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NVR 和 CMS 功能</a:t>
            </a:r>
          </a:p>
        </p:txBody>
      </p:sp>
      <p:sp>
        <p:nvSpPr>
          <p:cNvPr id="2" name="TextBox 1">
            <a:extLst>
              <a:ext uri="{FF2B5EF4-FFF2-40B4-BE49-F238E27FC236}">
                <a16:creationId xmlns:a16="http://schemas.microsoft.com/office/drawing/2014/main" id="{603F7B32-DEF8-F742-D770-3D14E044ABAC}"/>
              </a:ext>
            </a:extLst>
          </p:cNvPr>
          <p:cNvSpPr txBox="1"/>
          <p:nvPr/>
        </p:nvSpPr>
        <p:spPr>
          <a:xfrm>
            <a:off x="611560" y="1844824"/>
            <a:ext cx="8280920" cy="2862322"/>
          </a:xfrm>
          <a:prstGeom prst="rect">
            <a:avLst/>
          </a:prstGeom>
          <a:noFill/>
        </p:spPr>
        <p:txBody>
          <a:bodyPr wrap="square" rtlCol="0">
            <a:spAutoFit/>
          </a:bodyPr>
          <a:lstStyle/>
          <a:p>
            <a:r>
              <a:rPr lang="en-US" dirty="0">
                <a:latin typeface="Times New Roman" panose="02020603050405020304" pitchFamily="18" charset="0"/>
                <a:ea typeface="標楷體" panose="03000509000000000000" pitchFamily="65" charset="-120"/>
                <a:cs typeface="Times New Roman" panose="02020603050405020304" pitchFamily="18" charset="0"/>
              </a:rPr>
              <a:t>ACTi NVR 3 </a:t>
            </a:r>
            <a:r>
              <a:rPr lang="en-US" dirty="0" err="1">
                <a:latin typeface="Times New Roman" panose="02020603050405020304" pitchFamily="18" charset="0"/>
                <a:ea typeface="標楷體" panose="03000509000000000000" pitchFamily="65" charset="-120"/>
                <a:cs typeface="Times New Roman" panose="02020603050405020304" pitchFamily="18" charset="0"/>
              </a:rPr>
              <a:t>企業版（及</a:t>
            </a:r>
            <a:r>
              <a:rPr lang="en-US" dirty="0">
                <a:latin typeface="Times New Roman" panose="02020603050405020304" pitchFamily="18" charset="0"/>
                <a:ea typeface="標楷體" panose="03000509000000000000" pitchFamily="65" charset="-120"/>
                <a:cs typeface="Times New Roman" panose="02020603050405020304" pitchFamily="18" charset="0"/>
              </a:rPr>
              <a:t> CMS 2）管理來自攝像頭的分析事件如下：</a:t>
            </a:r>
          </a:p>
          <a:p>
            <a:endParaRPr lang="en-US" dirty="0">
              <a:latin typeface="Times New Roman" panose="02020603050405020304" pitchFamily="18" charset="0"/>
              <a:ea typeface="標楷體" panose="03000509000000000000" pitchFamily="65" charset="-120"/>
              <a:cs typeface="Times New Roman" panose="02020603050405020304" pitchFamily="18" charset="0"/>
            </a:endParaRPr>
          </a:p>
          <a:p>
            <a:pPr marL="342900" indent="-342900">
              <a:buAutoNum type="arabicPeriod"/>
            </a:pPr>
            <a:r>
              <a:rPr lang="en-US" dirty="0" err="1">
                <a:latin typeface="Times New Roman" panose="02020603050405020304" pitchFamily="18" charset="0"/>
                <a:ea typeface="標楷體" panose="03000509000000000000" pitchFamily="65" charset="-120"/>
                <a:cs typeface="Times New Roman" panose="02020603050405020304" pitchFamily="18" charset="0"/>
              </a:rPr>
              <a:t>設置分析規則和閾值</a:t>
            </a:r>
            <a:r>
              <a:rPr lang="en-US" dirty="0">
                <a:latin typeface="Times New Roman" panose="02020603050405020304" pitchFamily="18" charset="0"/>
                <a:ea typeface="標楷體" panose="03000509000000000000" pitchFamily="65" charset="-120"/>
                <a:cs typeface="Times New Roman" panose="02020603050405020304" pitchFamily="18" charset="0"/>
              </a:rPr>
              <a:t> - </a:t>
            </a:r>
            <a:r>
              <a:rPr lang="en-US" dirty="0" err="1">
                <a:latin typeface="Times New Roman" panose="02020603050405020304" pitchFamily="18" charset="0"/>
                <a:ea typeface="標楷體" panose="03000509000000000000" pitchFamily="65" charset="-120"/>
                <a:cs typeface="Times New Roman" panose="02020603050405020304" pitchFamily="18" charset="0"/>
              </a:rPr>
              <a:t>例如，群眾的大小是多少，多久被視為徘徊</a:t>
            </a:r>
            <a:r>
              <a:rPr lang="en-US" dirty="0">
                <a:latin typeface="Times New Roman" panose="02020603050405020304" pitchFamily="18" charset="0"/>
                <a:ea typeface="標楷體" panose="03000509000000000000" pitchFamily="65" charset="-120"/>
                <a:cs typeface="Times New Roman" panose="02020603050405020304" pitchFamily="18" charset="0"/>
              </a:rPr>
              <a:t>。</a:t>
            </a:r>
          </a:p>
          <a:p>
            <a:pPr marL="342900" indent="-342900">
              <a:buAutoNum type="arabicPeriod"/>
            </a:pPr>
            <a:endParaRPr lang="en-US" dirty="0">
              <a:latin typeface="Times New Roman" panose="02020603050405020304" pitchFamily="18" charset="0"/>
              <a:ea typeface="標楷體" panose="03000509000000000000" pitchFamily="65" charset="-120"/>
              <a:cs typeface="Times New Roman" panose="02020603050405020304" pitchFamily="18" charset="0"/>
            </a:endParaRPr>
          </a:p>
          <a:p>
            <a:pPr marL="342900" indent="-342900">
              <a:buAutoNum type="arabicPeriod"/>
            </a:pPr>
            <a:r>
              <a:rPr lang="en-US" dirty="0" err="1">
                <a:latin typeface="Times New Roman" panose="02020603050405020304" pitchFamily="18" charset="0"/>
                <a:ea typeface="標楷體" panose="03000509000000000000" pitchFamily="65" charset="-120"/>
                <a:cs typeface="Times New Roman" panose="02020603050405020304" pitchFamily="18" charset="0"/>
              </a:rPr>
              <a:t>從所有攝像頭接收實時分析事件，並根據預定義的動作做出回應，例如發送電子郵件、即時彈出</a:t>
            </a:r>
            <a:r>
              <a:rPr lang="zh-TW" altLang="en-US" dirty="0">
                <a:latin typeface="Times New Roman" panose="02020603050405020304" pitchFamily="18" charset="0"/>
                <a:ea typeface="標楷體" panose="03000509000000000000" pitchFamily="65" charset="-120"/>
                <a:cs typeface="Times New Roman" panose="02020603050405020304" pitchFamily="18" charset="0"/>
              </a:rPr>
              <a:t>影像</a:t>
            </a:r>
            <a:r>
              <a:rPr lang="en-US" dirty="0" err="1">
                <a:latin typeface="Times New Roman" panose="02020603050405020304" pitchFamily="18" charset="0"/>
                <a:ea typeface="標楷體" panose="03000509000000000000" pitchFamily="65" charset="-120"/>
                <a:cs typeface="Times New Roman" panose="02020603050405020304" pitchFamily="18" charset="0"/>
              </a:rPr>
              <a:t>通道在VMS螢幕上等</a:t>
            </a:r>
            <a:r>
              <a:rPr lang="en-US" dirty="0">
                <a:latin typeface="Times New Roman" panose="02020603050405020304" pitchFamily="18" charset="0"/>
                <a:ea typeface="標楷體" panose="03000509000000000000" pitchFamily="65" charset="-120"/>
                <a:cs typeface="Times New Roman" panose="02020603050405020304" pitchFamily="18" charset="0"/>
              </a:rPr>
              <a:t>。</a:t>
            </a:r>
          </a:p>
          <a:p>
            <a:pPr marL="342900" indent="-342900">
              <a:buAutoNum type="arabicPeriod"/>
            </a:pPr>
            <a:endParaRPr lang="en-US" dirty="0">
              <a:latin typeface="Times New Roman" panose="02020603050405020304" pitchFamily="18" charset="0"/>
              <a:ea typeface="標楷體" panose="03000509000000000000" pitchFamily="65" charset="-120"/>
              <a:cs typeface="Times New Roman" panose="02020603050405020304" pitchFamily="18" charset="0"/>
            </a:endParaRPr>
          </a:p>
          <a:p>
            <a:pPr marL="342900" indent="-342900">
              <a:buAutoNum type="arabicPeriod"/>
            </a:pPr>
            <a:r>
              <a:rPr lang="en-US" dirty="0" err="1">
                <a:latin typeface="Times New Roman" panose="02020603050405020304" pitchFamily="18" charset="0"/>
                <a:ea typeface="標楷體" panose="03000509000000000000" pitchFamily="65" charset="-120"/>
                <a:cs typeface="Times New Roman" panose="02020603050405020304" pitchFamily="18" charset="0"/>
              </a:rPr>
              <a:t>自動將</a:t>
            </a:r>
            <a:r>
              <a:rPr lang="zh-TW" altLang="en-US" dirty="0">
                <a:latin typeface="Times New Roman" panose="02020603050405020304" pitchFamily="18" charset="0"/>
                <a:ea typeface="標楷體" panose="03000509000000000000" pitchFamily="65" charset="-120"/>
                <a:cs typeface="Times New Roman" panose="02020603050405020304" pitchFamily="18" charset="0"/>
              </a:rPr>
              <a:t>影像</a:t>
            </a:r>
            <a:r>
              <a:rPr lang="en-US" dirty="0" err="1">
                <a:latin typeface="Times New Roman" panose="02020603050405020304" pitchFamily="18" charset="0"/>
                <a:ea typeface="標楷體" panose="03000509000000000000" pitchFamily="65" charset="-120"/>
                <a:cs typeface="Times New Roman" panose="02020603050405020304" pitchFamily="18" charset="0"/>
              </a:rPr>
              <a:t>推送到巡邏保安的移動應用程式</a:t>
            </a:r>
            <a:r>
              <a:rPr lang="en-US" dirty="0">
                <a:latin typeface="Times New Roman" panose="02020603050405020304" pitchFamily="18" charset="0"/>
                <a:ea typeface="標楷體" panose="03000509000000000000" pitchFamily="65" charset="-120"/>
                <a:cs typeface="Times New Roman" panose="02020603050405020304" pitchFamily="18" charset="0"/>
              </a:rPr>
              <a:t>。</a:t>
            </a:r>
          </a:p>
          <a:p>
            <a:pPr marL="342900" indent="-342900">
              <a:buAutoNum type="arabicPeriod"/>
            </a:pPr>
            <a:endParaRPr lang="en-US" dirty="0">
              <a:latin typeface="Times New Roman" panose="02020603050405020304" pitchFamily="18" charset="0"/>
              <a:ea typeface="標楷體" panose="03000509000000000000" pitchFamily="65" charset="-120"/>
              <a:cs typeface="Times New Roman" panose="02020603050405020304" pitchFamily="18" charset="0"/>
            </a:endParaRPr>
          </a:p>
          <a:p>
            <a:pPr marL="342900" indent="-342900">
              <a:buAutoNum type="arabicPeriod"/>
            </a:pPr>
            <a:r>
              <a:rPr lang="en-US" dirty="0" err="1">
                <a:latin typeface="Times New Roman" panose="02020603050405020304" pitchFamily="18" charset="0"/>
                <a:ea typeface="標楷體" panose="03000509000000000000" pitchFamily="65" charset="-120"/>
                <a:cs typeface="Times New Roman" panose="02020603050405020304" pitchFamily="18" charset="0"/>
              </a:rPr>
              <a:t>根據特定的過濾規則、書籤、縮略圖進行搜索</a:t>
            </a:r>
            <a:r>
              <a:rPr lang="en-US" dirty="0">
                <a:latin typeface="Times New Roman" panose="02020603050405020304" pitchFamily="18" charset="0"/>
                <a:ea typeface="標楷體" panose="03000509000000000000" pitchFamily="65" charset="-120"/>
                <a:cs typeface="Times New Roman" panose="02020603050405020304" pitchFamily="18" charset="0"/>
              </a:rPr>
              <a:t>。</a:t>
            </a:r>
          </a:p>
        </p:txBody>
      </p:sp>
    </p:spTree>
    <p:extLst>
      <p:ext uri="{BB962C8B-B14F-4D97-AF65-F5344CB8AC3E}">
        <p14:creationId xmlns:p14="http://schemas.microsoft.com/office/powerpoint/2010/main" val="159978632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購買地點</a:t>
            </a:r>
          </a:p>
        </p:txBody>
      </p:sp>
      <p:sp>
        <p:nvSpPr>
          <p:cNvPr id="2" name="TextBox 1">
            <a:extLst>
              <a:ext uri="{FF2B5EF4-FFF2-40B4-BE49-F238E27FC236}">
                <a16:creationId xmlns:a16="http://schemas.microsoft.com/office/drawing/2014/main" id="{37CDC294-4177-341A-D90F-C4484FB92B51}"/>
              </a:ext>
            </a:extLst>
          </p:cNvPr>
          <p:cNvSpPr txBox="1"/>
          <p:nvPr/>
        </p:nvSpPr>
        <p:spPr>
          <a:xfrm>
            <a:off x="179512" y="2032956"/>
            <a:ext cx="4574237" cy="3373359"/>
          </a:xfrm>
          <a:prstGeom prst="rect">
            <a:avLst/>
          </a:prstGeom>
          <a:solidFill>
            <a:schemeClr val="bg2"/>
          </a:solidFill>
        </p:spPr>
        <p:txBody>
          <a:bodyPr wrap="square">
            <a:spAutoFit/>
          </a:bodyPr>
          <a:lstStyle/>
          <a:p>
            <a:pPr>
              <a:lnSpc>
                <a:spcPct val="150000"/>
              </a:lnSpc>
            </a:pPr>
            <a:r>
              <a:rPr lang="en-US" b="1"/>
              <a:t>通過授權經銷商</a:t>
            </a:r>
          </a:p>
          <a:p>
            <a:pPr>
              <a:lnSpc>
                <a:spcPct val="150000"/>
              </a:lnSpc>
            </a:pPr>
            <a:r>
              <a:rPr lang="en-US">
                <a:hlinkClick r:id="rId3"/>
              </a:rPr>
              <a:t>https://www.acti.com/Corporate/WhereToBuy</a:t>
            </a:r>
            <a:endParaRPr lang="en-US"/>
          </a:p>
          <a:p>
            <a:pPr>
              <a:lnSpc>
                <a:spcPct val="150000"/>
              </a:lnSpc>
            </a:pPr>
            <a:endParaRPr lang="en-US" b="1"/>
          </a:p>
          <a:p>
            <a:pPr>
              <a:lnSpc>
                <a:spcPct val="150000"/>
              </a:lnSpc>
            </a:pPr>
            <a:endParaRPr lang="en-US" b="1"/>
          </a:p>
          <a:p>
            <a:pPr>
              <a:lnSpc>
                <a:spcPct val="150000"/>
              </a:lnSpc>
            </a:pPr>
            <a:endParaRPr lang="en-US" b="1"/>
          </a:p>
          <a:p>
            <a:pPr>
              <a:lnSpc>
                <a:spcPct val="150000"/>
              </a:lnSpc>
            </a:pPr>
            <a:endParaRPr lang="en-US" b="1"/>
          </a:p>
          <a:p>
            <a:pPr>
              <a:lnSpc>
                <a:spcPct val="150000"/>
              </a:lnSpc>
            </a:pPr>
            <a:endParaRPr lang="en-US" b="1"/>
          </a:p>
          <a:p>
            <a:pPr>
              <a:lnSpc>
                <a:spcPct val="150000"/>
              </a:lnSpc>
            </a:pPr>
            <a:r>
              <a:rPr lang="en-US" b="1"/>
              <a:t>	</a:t>
            </a:r>
          </a:p>
        </p:txBody>
      </p:sp>
      <p:pic>
        <p:nvPicPr>
          <p:cNvPr id="5" name="Picture 4">
            <a:hlinkClick r:id="rId3"/>
            <a:extLst>
              <a:ext uri="{FF2B5EF4-FFF2-40B4-BE49-F238E27FC236}">
                <a16:creationId xmlns:a16="http://schemas.microsoft.com/office/drawing/2014/main" id="{430356B0-A764-31DF-0452-8670D5F8DEA6}"/>
              </a:ext>
            </a:extLst>
          </p:cNvPr>
          <p:cNvPicPr>
            <a:picLocks noChangeAspect="1"/>
          </p:cNvPicPr>
          <p:nvPr/>
        </p:nvPicPr>
        <p:blipFill>
          <a:blip r:embed="rId4"/>
          <a:stretch>
            <a:fillRect/>
          </a:stretch>
        </p:blipFill>
        <p:spPr>
          <a:xfrm>
            <a:off x="289000" y="2864899"/>
            <a:ext cx="4319412" cy="2292294"/>
          </a:xfrm>
          <a:prstGeom prst="rect">
            <a:avLst/>
          </a:prstGeom>
        </p:spPr>
      </p:pic>
      <p:sp>
        <p:nvSpPr>
          <p:cNvPr id="6" name="TextBox 5">
            <a:extLst>
              <a:ext uri="{FF2B5EF4-FFF2-40B4-BE49-F238E27FC236}">
                <a16:creationId xmlns:a16="http://schemas.microsoft.com/office/drawing/2014/main" id="{372F3089-43AD-6ACE-79B8-2225C67A36F4}"/>
              </a:ext>
            </a:extLst>
          </p:cNvPr>
          <p:cNvSpPr txBox="1"/>
          <p:nvPr/>
        </p:nvSpPr>
        <p:spPr>
          <a:xfrm>
            <a:off x="4932040" y="2032956"/>
            <a:ext cx="3709887" cy="3373359"/>
          </a:xfrm>
          <a:prstGeom prst="rect">
            <a:avLst/>
          </a:prstGeom>
          <a:solidFill>
            <a:schemeClr val="bg2"/>
          </a:solidFill>
        </p:spPr>
        <p:txBody>
          <a:bodyPr wrap="square">
            <a:spAutoFit/>
          </a:bodyPr>
          <a:lstStyle/>
          <a:p>
            <a:pPr>
              <a:lnSpc>
                <a:spcPct val="150000"/>
              </a:lnSpc>
            </a:pPr>
            <a:r>
              <a:rPr lang="en-US" b="1" dirty="0" err="1"/>
              <a:t>直接從ACTi公司購買</a:t>
            </a:r>
            <a:endParaRPr lang="en-US" b="1" dirty="0"/>
          </a:p>
          <a:p>
            <a:pPr>
              <a:lnSpc>
                <a:spcPct val="150000"/>
              </a:lnSpc>
            </a:pPr>
            <a:r>
              <a:rPr lang="en-US" dirty="0"/>
              <a:t>電子郵件：</a:t>
            </a:r>
            <a:r>
              <a:rPr lang="en-US" dirty="0">
                <a:hlinkClick r:id="rId5"/>
              </a:rPr>
              <a:t>sales@acti.com</a:t>
            </a:r>
            <a:endParaRPr lang="en-US" dirty="0"/>
          </a:p>
          <a:p>
            <a:pPr>
              <a:lnSpc>
                <a:spcPct val="150000"/>
              </a:lnSpc>
            </a:pPr>
            <a:r>
              <a:rPr lang="zh-TW" altLang="en-US" dirty="0">
                <a:latin typeface="Times New Roman" panose="02020603050405020304" pitchFamily="18" charset="0"/>
                <a:ea typeface="標楷體" panose="03000509000000000000" pitchFamily="65" charset="-120"/>
                <a:cs typeface="Times New Roman" panose="02020603050405020304" pitchFamily="18" charset="0"/>
              </a:rPr>
              <a:t>美國電話</a:t>
            </a:r>
            <a:r>
              <a:rPr lang="en-US" altLang="zh-TW" dirty="0">
                <a:latin typeface="Times New Roman" panose="02020603050405020304" pitchFamily="18" charset="0"/>
                <a:ea typeface="標楷體" panose="03000509000000000000" pitchFamily="65" charset="-120"/>
                <a:cs typeface="Times New Roman" panose="02020603050405020304" pitchFamily="18" charset="0"/>
              </a:rPr>
              <a:t>:</a:t>
            </a:r>
            <a:r>
              <a:rPr lang="en-US" dirty="0"/>
              <a:t>+1-866-410-2284（免費）</a:t>
            </a:r>
          </a:p>
          <a:p>
            <a:pPr>
              <a:lnSpc>
                <a:spcPct val="150000"/>
              </a:lnSpc>
            </a:pPr>
            <a:r>
              <a:rPr lang="zh-TW" altLang="en-US" dirty="0">
                <a:latin typeface="Times New Roman" panose="02020603050405020304" pitchFamily="18" charset="0"/>
                <a:ea typeface="標楷體" panose="03000509000000000000" pitchFamily="65" charset="-120"/>
                <a:cs typeface="Times New Roman" panose="02020603050405020304" pitchFamily="18" charset="0"/>
              </a:rPr>
              <a:t>非美國電話</a:t>
            </a:r>
            <a:r>
              <a:rPr lang="en-US" altLang="zh-TW" dirty="0">
                <a:latin typeface="Times New Roman" panose="02020603050405020304" pitchFamily="18" charset="0"/>
                <a:ea typeface="標楷體" panose="03000509000000000000" pitchFamily="65" charset="-120"/>
                <a:cs typeface="Times New Roman" panose="02020603050405020304" pitchFamily="18" charset="0"/>
              </a:rPr>
              <a:t>:</a:t>
            </a:r>
            <a:r>
              <a:rPr lang="en-US" dirty="0"/>
              <a:t>+886-2-2656-2588 </a:t>
            </a:r>
          </a:p>
          <a:p>
            <a:pPr>
              <a:lnSpc>
                <a:spcPct val="150000"/>
              </a:lnSpc>
            </a:pPr>
            <a:endParaRPr lang="en-US" dirty="0"/>
          </a:p>
          <a:p>
            <a:pPr>
              <a:lnSpc>
                <a:spcPct val="150000"/>
              </a:lnSpc>
            </a:pPr>
            <a:endParaRPr lang="en-US" dirty="0"/>
          </a:p>
          <a:p>
            <a:pPr>
              <a:lnSpc>
                <a:spcPct val="150000"/>
              </a:lnSpc>
            </a:pPr>
            <a:endParaRPr lang="en-US" dirty="0"/>
          </a:p>
          <a:p>
            <a:pPr>
              <a:lnSpc>
                <a:spcPct val="150000"/>
              </a:lnSpc>
            </a:pPr>
            <a:endParaRPr lang="en-US" dirty="0"/>
          </a:p>
        </p:txBody>
      </p:sp>
    </p:spTree>
    <p:extLst>
      <p:ext uri="{BB962C8B-B14F-4D97-AF65-F5344CB8AC3E}">
        <p14:creationId xmlns:p14="http://schemas.microsoft.com/office/powerpoint/2010/main" val="228352539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支援與服務</a:t>
            </a:r>
          </a:p>
        </p:txBody>
      </p:sp>
      <p:sp>
        <p:nvSpPr>
          <p:cNvPr id="3" name="TextBox 2">
            <a:extLst>
              <a:ext uri="{FF2B5EF4-FFF2-40B4-BE49-F238E27FC236}">
                <a16:creationId xmlns:a16="http://schemas.microsoft.com/office/drawing/2014/main" id="{E258E66F-A3F8-E1F4-C313-4C04249A155C}"/>
              </a:ext>
            </a:extLst>
          </p:cNvPr>
          <p:cNvSpPr txBox="1"/>
          <p:nvPr/>
        </p:nvSpPr>
        <p:spPr>
          <a:xfrm>
            <a:off x="1331640" y="1988840"/>
            <a:ext cx="6624736" cy="4204356"/>
          </a:xfrm>
          <a:prstGeom prst="rect">
            <a:avLst/>
          </a:prstGeom>
          <a:solidFill>
            <a:schemeClr val="bg2"/>
          </a:solidFill>
        </p:spPr>
        <p:txBody>
          <a:bodyPr wrap="square">
            <a:spAutoFit/>
          </a:bodyPr>
          <a:lstStyle/>
          <a:p>
            <a:pPr>
              <a:lnSpc>
                <a:spcPct val="150000"/>
              </a:lnSpc>
            </a:pPr>
            <a:r>
              <a:rPr lang="en-US" b="1" dirty="0" err="1">
                <a:latin typeface="Times New Roman" panose="02020603050405020304" pitchFamily="18" charset="0"/>
                <a:ea typeface="標楷體" panose="03000509000000000000" pitchFamily="65" charset="-120"/>
                <a:cs typeface="Times New Roman" panose="02020603050405020304" pitchFamily="18" charset="0"/>
              </a:rPr>
              <a:t>技術支援</a:t>
            </a:r>
            <a:endParaRPr lang="en-US" b="1" dirty="0">
              <a:latin typeface="Times New Roman" panose="02020603050405020304" pitchFamily="18" charset="0"/>
              <a:ea typeface="標楷體" panose="03000509000000000000" pitchFamily="65" charset="-120"/>
              <a:cs typeface="Times New Roman" panose="02020603050405020304" pitchFamily="18" charset="0"/>
            </a:endParaRPr>
          </a:p>
          <a:p>
            <a:pPr>
              <a:lnSpc>
                <a:spcPct val="150000"/>
              </a:lnSpc>
            </a:pPr>
            <a:r>
              <a:rPr lang="en-US" dirty="0">
                <a:latin typeface="Times New Roman" panose="02020603050405020304" pitchFamily="18" charset="0"/>
                <a:ea typeface="標楷體" panose="03000509000000000000" pitchFamily="65" charset="-120"/>
                <a:cs typeface="Times New Roman" panose="02020603050405020304" pitchFamily="18" charset="0"/>
              </a:rPr>
              <a:t>- </a:t>
            </a:r>
            <a:r>
              <a:rPr lang="en-US" dirty="0" err="1">
                <a:latin typeface="Times New Roman" panose="02020603050405020304" pitchFamily="18" charset="0"/>
                <a:ea typeface="標楷體" panose="03000509000000000000" pitchFamily="65" charset="-120"/>
                <a:cs typeface="Times New Roman" panose="02020603050405020304" pitchFamily="18" charset="0"/>
              </a:rPr>
              <a:t>在線客戶幫助臺</a:t>
            </a:r>
            <a:r>
              <a:rPr lang="en-US" dirty="0">
                <a:latin typeface="Times New Roman" panose="02020603050405020304" pitchFamily="18" charset="0"/>
                <a:ea typeface="標楷體" panose="03000509000000000000" pitchFamily="65" charset="-120"/>
                <a:cs typeface="Times New Roman" panose="02020603050405020304" pitchFamily="18" charset="0"/>
              </a:rPr>
              <a:t> - https://www.acti.com/chd</a:t>
            </a:r>
          </a:p>
          <a:p>
            <a:pPr>
              <a:lnSpc>
                <a:spcPct val="150000"/>
              </a:lnSpc>
            </a:pPr>
            <a:r>
              <a:rPr lang="en-US" dirty="0">
                <a:latin typeface="Times New Roman" panose="02020603050405020304" pitchFamily="18" charset="0"/>
                <a:ea typeface="標楷體" panose="03000509000000000000" pitchFamily="65" charset="-120"/>
                <a:cs typeface="Times New Roman" panose="02020603050405020304" pitchFamily="18" charset="0"/>
              </a:rPr>
              <a:t>- </a:t>
            </a:r>
            <a:r>
              <a:rPr lang="en-US" dirty="0" err="1">
                <a:latin typeface="Times New Roman" panose="02020603050405020304" pitchFamily="18" charset="0"/>
                <a:ea typeface="標楷體" panose="03000509000000000000" pitchFamily="65" charset="-120"/>
                <a:cs typeface="Times New Roman" panose="02020603050405020304" pitchFamily="18" charset="0"/>
              </a:rPr>
              <a:t>電話支援</a:t>
            </a:r>
            <a:endParaRPr lang="en-US" dirty="0">
              <a:latin typeface="Times New Roman" panose="02020603050405020304" pitchFamily="18" charset="0"/>
              <a:ea typeface="標楷體" panose="03000509000000000000" pitchFamily="65" charset="-120"/>
              <a:cs typeface="Times New Roman" panose="02020603050405020304" pitchFamily="18" charset="0"/>
            </a:endParaRPr>
          </a:p>
          <a:p>
            <a:pPr>
              <a:lnSpc>
                <a:spcPct val="150000"/>
              </a:lnSpc>
            </a:pPr>
            <a:r>
              <a:rPr lang="en-US" dirty="0" err="1">
                <a:latin typeface="Times New Roman" panose="02020603050405020304" pitchFamily="18" charset="0"/>
                <a:ea typeface="標楷體" panose="03000509000000000000" pitchFamily="65" charset="-120"/>
                <a:cs typeface="Times New Roman" panose="02020603050405020304" pitchFamily="18" charset="0"/>
              </a:rPr>
              <a:t>美國</a:t>
            </a:r>
            <a:r>
              <a:rPr lang="en-US" dirty="0">
                <a:latin typeface="Times New Roman" panose="02020603050405020304" pitchFamily="18" charset="0"/>
                <a:ea typeface="標楷體" panose="03000509000000000000" pitchFamily="65" charset="-120"/>
                <a:cs typeface="Times New Roman" panose="02020603050405020304" pitchFamily="18" charset="0"/>
              </a:rPr>
              <a:t>： +1-866-410-2284（免費）</a:t>
            </a:r>
          </a:p>
          <a:p>
            <a:pPr>
              <a:lnSpc>
                <a:spcPct val="150000"/>
              </a:lnSpc>
            </a:pPr>
            <a:r>
              <a:rPr lang="en-US" dirty="0" err="1">
                <a:latin typeface="Times New Roman" panose="02020603050405020304" pitchFamily="18" charset="0"/>
                <a:ea typeface="標楷體" panose="03000509000000000000" pitchFamily="65" charset="-120"/>
                <a:cs typeface="Times New Roman" panose="02020603050405020304" pitchFamily="18" charset="0"/>
              </a:rPr>
              <a:t>其他地區</a:t>
            </a:r>
            <a:r>
              <a:rPr lang="en-US" dirty="0">
                <a:latin typeface="Times New Roman" panose="02020603050405020304" pitchFamily="18" charset="0"/>
                <a:ea typeface="標楷體" panose="03000509000000000000" pitchFamily="65" charset="-120"/>
                <a:cs typeface="Times New Roman" panose="02020603050405020304" pitchFamily="18" charset="0"/>
              </a:rPr>
              <a:t>： +886-2-2656-5200</a:t>
            </a:r>
          </a:p>
          <a:p>
            <a:pPr>
              <a:lnSpc>
                <a:spcPct val="150000"/>
              </a:lnSpc>
            </a:pPr>
            <a:r>
              <a:rPr lang="en-US" b="1" dirty="0" err="1">
                <a:latin typeface="Times New Roman" panose="02020603050405020304" pitchFamily="18" charset="0"/>
                <a:ea typeface="標楷體" panose="03000509000000000000" pitchFamily="65" charset="-120"/>
                <a:cs typeface="Times New Roman" panose="02020603050405020304" pitchFamily="18" charset="0"/>
              </a:rPr>
              <a:t>RMA服務</a:t>
            </a:r>
            <a:endParaRPr lang="en-US" b="1" dirty="0">
              <a:latin typeface="Times New Roman" panose="02020603050405020304" pitchFamily="18" charset="0"/>
              <a:ea typeface="標楷體" panose="03000509000000000000" pitchFamily="65" charset="-120"/>
              <a:cs typeface="Times New Roman" panose="02020603050405020304" pitchFamily="18" charset="0"/>
            </a:endParaRPr>
          </a:p>
          <a:p>
            <a:pPr>
              <a:lnSpc>
                <a:spcPct val="150000"/>
              </a:lnSpc>
            </a:pPr>
            <a:r>
              <a:rPr lang="en-US" dirty="0">
                <a:latin typeface="Times New Roman" panose="02020603050405020304" pitchFamily="18" charset="0"/>
                <a:ea typeface="標楷體" panose="03000509000000000000" pitchFamily="65" charset="-120"/>
                <a:cs typeface="Times New Roman" panose="02020603050405020304" pitchFamily="18" charset="0"/>
                <a:hlinkClick r:id="rId3"/>
              </a:rPr>
              <a:t>- </a:t>
            </a:r>
            <a:r>
              <a:rPr lang="en-US" dirty="0" err="1">
                <a:latin typeface="Times New Roman" panose="02020603050405020304" pitchFamily="18" charset="0"/>
                <a:ea typeface="標楷體" panose="03000509000000000000" pitchFamily="65" charset="-120"/>
                <a:cs typeface="Times New Roman" panose="02020603050405020304" pitchFamily="18" charset="0"/>
                <a:hlinkClick r:id="rId3"/>
              </a:rPr>
              <a:t>保固</a:t>
            </a:r>
            <a:endParaRPr lang="en-US" dirty="0">
              <a:latin typeface="Times New Roman" panose="02020603050405020304" pitchFamily="18" charset="0"/>
              <a:ea typeface="標楷體" panose="03000509000000000000" pitchFamily="65" charset="-120"/>
              <a:cs typeface="Times New Roman" panose="02020603050405020304" pitchFamily="18" charset="0"/>
            </a:endParaRPr>
          </a:p>
          <a:p>
            <a:pPr>
              <a:lnSpc>
                <a:spcPct val="150000"/>
              </a:lnSpc>
            </a:pPr>
            <a:r>
              <a:rPr lang="en-US" dirty="0">
                <a:latin typeface="Times New Roman" panose="02020603050405020304" pitchFamily="18" charset="0"/>
                <a:ea typeface="標楷體" panose="03000509000000000000" pitchFamily="65" charset="-120"/>
                <a:cs typeface="Times New Roman" panose="02020603050405020304" pitchFamily="18" charset="0"/>
                <a:hlinkClick r:id="rId4"/>
              </a:rPr>
              <a:t>- </a:t>
            </a:r>
            <a:r>
              <a:rPr lang="en-US" dirty="0" err="1">
                <a:latin typeface="Times New Roman" panose="02020603050405020304" pitchFamily="18" charset="0"/>
                <a:ea typeface="標楷體" panose="03000509000000000000" pitchFamily="65" charset="-120"/>
                <a:cs typeface="Times New Roman" panose="02020603050405020304" pitchFamily="18" charset="0"/>
                <a:hlinkClick r:id="rId4"/>
              </a:rPr>
              <a:t>維修服務</a:t>
            </a:r>
            <a:endParaRPr lang="en-US" dirty="0">
              <a:latin typeface="Times New Roman" panose="02020603050405020304" pitchFamily="18" charset="0"/>
              <a:ea typeface="標楷體" panose="03000509000000000000" pitchFamily="65" charset="-120"/>
              <a:cs typeface="Times New Roman" panose="02020603050405020304" pitchFamily="18" charset="0"/>
            </a:endParaRPr>
          </a:p>
          <a:p>
            <a:pPr>
              <a:lnSpc>
                <a:spcPct val="150000"/>
              </a:lnSpc>
            </a:pPr>
            <a:r>
              <a:rPr lang="en-US" b="1" dirty="0" err="1">
                <a:latin typeface="Times New Roman" panose="02020603050405020304" pitchFamily="18" charset="0"/>
                <a:ea typeface="標楷體" panose="03000509000000000000" pitchFamily="65" charset="-120"/>
                <a:cs typeface="Times New Roman" panose="02020603050405020304" pitchFamily="18" charset="0"/>
              </a:rPr>
              <a:t>訓練</a:t>
            </a:r>
            <a:endParaRPr lang="en-US" b="1" dirty="0">
              <a:latin typeface="Times New Roman" panose="02020603050405020304" pitchFamily="18" charset="0"/>
              <a:ea typeface="標楷體" panose="03000509000000000000" pitchFamily="65" charset="-120"/>
              <a:cs typeface="Times New Roman" panose="02020603050405020304" pitchFamily="18" charset="0"/>
            </a:endParaRPr>
          </a:p>
          <a:p>
            <a:pPr>
              <a:lnSpc>
                <a:spcPct val="150000"/>
              </a:lnSpc>
            </a:pPr>
            <a:r>
              <a:rPr lang="en-US" dirty="0">
                <a:latin typeface="Times New Roman" panose="02020603050405020304" pitchFamily="18" charset="0"/>
                <a:ea typeface="標楷體" panose="03000509000000000000" pitchFamily="65" charset="-120"/>
                <a:cs typeface="Times New Roman" panose="02020603050405020304" pitchFamily="18" charset="0"/>
                <a:hlinkClick r:id="rId5"/>
              </a:rPr>
              <a:t>- </a:t>
            </a:r>
            <a:r>
              <a:rPr lang="en-US" dirty="0" err="1">
                <a:latin typeface="Times New Roman" panose="02020603050405020304" pitchFamily="18" charset="0"/>
                <a:ea typeface="標楷體" panose="03000509000000000000" pitchFamily="65" charset="-120"/>
                <a:cs typeface="Times New Roman" panose="02020603050405020304" pitchFamily="18" charset="0"/>
                <a:hlinkClick r:id="rId5"/>
              </a:rPr>
              <a:t>自學</a:t>
            </a:r>
            <a:endParaRPr lang="en-US" dirty="0">
              <a:latin typeface="Times New Roman" panose="02020603050405020304" pitchFamily="18" charset="0"/>
              <a:ea typeface="標楷體" panose="03000509000000000000" pitchFamily="65" charset="-120"/>
              <a:cs typeface="Times New Roman" panose="02020603050405020304" pitchFamily="18" charset="0"/>
            </a:endParaRPr>
          </a:p>
        </p:txBody>
      </p:sp>
    </p:spTree>
    <p:extLst>
      <p:ext uri="{BB962C8B-B14F-4D97-AF65-F5344CB8AC3E}">
        <p14:creationId xmlns:p14="http://schemas.microsoft.com/office/powerpoint/2010/main" val="88905036"/>
      </p:ext>
    </p:extLst>
  </p:cSld>
  <p:clrMapOvr>
    <a:masterClrMapping/>
  </p:clrMapOvr>
</p:sld>
</file>

<file path=ppt/theme/theme1.xml><?xml version="1.0" encoding="utf-8"?>
<a:theme xmlns:a="http://schemas.openxmlformats.org/drawingml/2006/main" name="自訂設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自訂設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_activity xmlns="4d3a89d7-38cc-4995-998c-0b0b8fa3c8d8"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ABBC632F8FE28D41880BF9AFB149351A" ma:contentTypeVersion="16" ma:contentTypeDescription="Create a new document." ma:contentTypeScope="" ma:versionID="ce240c5dd7fcf5e50137385007e7043d">
  <xsd:schema xmlns:xsd="http://www.w3.org/2001/XMLSchema" xmlns:xs="http://www.w3.org/2001/XMLSchema" xmlns:p="http://schemas.microsoft.com/office/2006/metadata/properties" xmlns:ns3="ac087e28-3f76-4647-895f-aa0c543fee8a" xmlns:ns4="4d3a89d7-38cc-4995-998c-0b0b8fa3c8d8" targetNamespace="http://schemas.microsoft.com/office/2006/metadata/properties" ma:root="true" ma:fieldsID="44b46848a3374476c0037ab12db32c1e" ns3:_="" ns4:_="">
    <xsd:import namespace="ac087e28-3f76-4647-895f-aa0c543fee8a"/>
    <xsd:import namespace="4d3a89d7-38cc-4995-998c-0b0b8fa3c8d8"/>
    <xsd:element name="properties">
      <xsd:complexType>
        <xsd:sequence>
          <xsd:element name="documentManagement">
            <xsd:complexType>
              <xsd:all>
                <xsd:element ref="ns3:SharedWithUsers" minOccurs="0"/>
                <xsd:element ref="ns3:SharedWithDetails" minOccurs="0"/>
                <xsd:element ref="ns3:SharingHintHash" minOccurs="0"/>
                <xsd:element ref="ns4:_activity" minOccurs="0"/>
                <xsd:element ref="ns4:MediaServiceMetadata" minOccurs="0"/>
                <xsd:element ref="ns4:MediaServiceFastMetadata" minOccurs="0"/>
                <xsd:element ref="ns4:MediaServiceDateTaken" minOccurs="0"/>
                <xsd:element ref="ns4:MediaServiceAutoTags" minOccurs="0"/>
                <xsd:element ref="ns4:MediaLengthInSeconds" minOccurs="0"/>
                <xsd:element ref="ns4:MediaServiceObjectDetectorVersions" minOccurs="0"/>
                <xsd:element ref="ns4:MediaServiceLocation" minOccurs="0"/>
                <xsd:element ref="ns4:MediaServiceGenerationTime" minOccurs="0"/>
                <xsd:element ref="ns4:MediaServiceEventHashCode" minOccurs="0"/>
                <xsd:element ref="ns4:MediaServiceOCR" minOccurs="0"/>
                <xsd:element ref="ns4:MediaServiceSystemTags" minOccurs="0"/>
                <xsd:element ref="ns4: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c087e28-3f76-4647-895f-aa0c543fee8a"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internalName="SharedWithDetails" ma:readOnly="true">
      <xsd:simpleType>
        <xsd:restriction base="dms:Note">
          <xsd:maxLength value="255"/>
        </xsd:restriction>
      </xsd:simpleType>
    </xsd:element>
    <xsd:element name="SharingHintHash" ma:index="10" nillable="true" ma:displayName="Sharing Hint Hash" ma:hidden="true" ma:internalName="SharingHintHash"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4d3a89d7-38cc-4995-998c-0b0b8fa3c8d8" elementFormDefault="qualified">
    <xsd:import namespace="http://schemas.microsoft.com/office/2006/documentManagement/types"/>
    <xsd:import namespace="http://schemas.microsoft.com/office/infopath/2007/PartnerControls"/>
    <xsd:element name="_activity" ma:index="11" nillable="true" ma:displayName="_activity" ma:hidden="true" ma:internalName="_activity">
      <xsd:simpleType>
        <xsd:restriction base="dms:Note"/>
      </xsd:simpleType>
    </xsd:element>
    <xsd:element name="MediaServiceMetadata" ma:index="12" nillable="true" ma:displayName="MediaServiceMetadata" ma:hidden="true" ma:internalName="MediaServiceMetadata" ma:readOnly="true">
      <xsd:simpleType>
        <xsd:restriction base="dms:Note"/>
      </xsd:simpleType>
    </xsd:element>
    <xsd:element name="MediaServiceFastMetadata" ma:index="13" nillable="true" ma:displayName="MediaServiceFastMetadata" ma:hidden="true" ma:internalName="MediaServiceFastMetadata" ma:readOnly="true">
      <xsd:simpleType>
        <xsd:restriction base="dms:Note"/>
      </xsd:simpleType>
    </xsd:element>
    <xsd:element name="MediaServiceDateTaken" ma:index="14" nillable="true" ma:displayName="MediaServiceDateTaken" ma:hidden="true" ma:indexed="true" ma:internalName="MediaServiceDateTaken" ma:readOnly="true">
      <xsd:simpleType>
        <xsd:restriction base="dms:Text"/>
      </xsd:simpleType>
    </xsd:element>
    <xsd:element name="MediaServiceAutoTags" ma:index="15" nillable="true" ma:displayName="Tags" ma:internalName="MediaServiceAutoTags" ma:readOnly="true">
      <xsd:simpleType>
        <xsd:restriction base="dms:Text"/>
      </xsd:simpleType>
    </xsd:element>
    <xsd:element name="MediaLengthInSeconds" ma:index="16" nillable="true" ma:displayName="MediaLengthInSeconds" ma:hidden="true" ma:internalName="MediaLengthInSeconds" ma:readOnly="true">
      <xsd:simpleType>
        <xsd:restriction base="dms:Unknown"/>
      </xsd:simpleType>
    </xsd:element>
    <xsd:element name="MediaServiceObjectDetectorVersions" ma:index="17" nillable="true" ma:displayName="MediaServiceObjectDetectorVersions" ma:hidden="true" ma:indexed="true" ma:internalName="MediaServiceObjectDetectorVersions" ma:readOnly="true">
      <xsd:simpleType>
        <xsd:restriction base="dms:Text"/>
      </xsd:simpleType>
    </xsd:element>
    <xsd:element name="MediaServiceLocation" ma:index="18" nillable="true" ma:displayName="Location" ma:indexed="true" ma:internalName="MediaServiceLocation" ma:readOnly="true">
      <xsd:simpleType>
        <xsd:restriction base="dms:Text"/>
      </xsd:simpleType>
    </xsd:element>
    <xsd:element name="MediaServiceGenerationTime" ma:index="19" nillable="true" ma:displayName="MediaServiceGenerationTime" ma:hidden="true" ma:internalName="MediaServiceGenerationTime" ma:readOnly="true">
      <xsd:simpleType>
        <xsd:restriction base="dms:Text"/>
      </xsd:simpleType>
    </xsd:element>
    <xsd:element name="MediaServiceEventHashCode" ma:index="20" nillable="true" ma:displayName="MediaServiceEventHashCode" ma:hidden="true" ma:internalName="MediaServiceEventHashCode" ma:readOnly="true">
      <xsd:simpleType>
        <xsd:restriction base="dms:Text"/>
      </xsd:simpleType>
    </xsd:element>
    <xsd:element name="MediaServiceOCR" ma:index="21" nillable="true" ma:displayName="Extracted Text" ma:internalName="MediaServiceOCR" ma:readOnly="true">
      <xsd:simpleType>
        <xsd:restriction base="dms:Note">
          <xsd:maxLength value="255"/>
        </xsd:restriction>
      </xsd:simpleType>
    </xsd:element>
    <xsd:element name="MediaServiceSystemTags" ma:index="22" nillable="true" ma:displayName="MediaServiceSystemTags" ma:hidden="true" ma:internalName="MediaServiceSystemTags" ma:readOnly="true">
      <xsd:simpleType>
        <xsd:restriction base="dms:Note"/>
      </xsd:simpleType>
    </xsd:element>
    <xsd:element name="MediaServiceSearchProperties" ma:index="23" nillable="true" ma:displayName="MediaServiceSearchProperties" ma:hidden="true" ma:internalName="MediaServiceSearchProperties"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F6830114-0219-420B-B36C-F85BBFED20DB}">
  <ds:schemaRefs>
    <ds:schemaRef ds:uri="http://purl.org/dc/dcmitype/"/>
    <ds:schemaRef ds:uri="http://www.w3.org/XML/1998/namespace"/>
    <ds:schemaRef ds:uri="http://purl.org/dc/elements/1.1/"/>
    <ds:schemaRef ds:uri="http://schemas.microsoft.com/office/2006/documentManagement/types"/>
    <ds:schemaRef ds:uri="http://purl.org/dc/terms/"/>
    <ds:schemaRef ds:uri="http://schemas.openxmlformats.org/package/2006/metadata/core-properties"/>
    <ds:schemaRef ds:uri="http://schemas.microsoft.com/office/infopath/2007/PartnerControls"/>
    <ds:schemaRef ds:uri="4d3a89d7-38cc-4995-998c-0b0b8fa3c8d8"/>
    <ds:schemaRef ds:uri="ac087e28-3f76-4647-895f-aa0c543fee8a"/>
    <ds:schemaRef ds:uri="http://schemas.microsoft.com/office/2006/metadata/properties"/>
  </ds:schemaRefs>
</ds:datastoreItem>
</file>

<file path=customXml/itemProps2.xml><?xml version="1.0" encoding="utf-8"?>
<ds:datastoreItem xmlns:ds="http://schemas.openxmlformats.org/officeDocument/2006/customXml" ds:itemID="{F69F7AA9-EDD3-46E9-BC00-99CA7FF0A8E6}">
  <ds:schemaRefs>
    <ds:schemaRef ds:uri="4d3a89d7-38cc-4995-998c-0b0b8fa3c8d8"/>
    <ds:schemaRef ds:uri="ac087e28-3f76-4647-895f-aa0c543fee8a"/>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79CDBA6B-0526-41A5-B6DF-5BD35C17D17F}">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658</TotalTime>
  <Words>1711</Words>
  <Application>Microsoft Office PowerPoint</Application>
  <PresentationFormat>如螢幕大小 (4:3)</PresentationFormat>
  <Paragraphs>466</Paragraphs>
  <Slides>28</Slides>
  <Notes>24</Notes>
  <HiddenSlides>0</HiddenSlides>
  <MMClips>0</MMClips>
  <ScaleCrop>false</ScaleCrop>
  <HeadingPairs>
    <vt:vector size="6" baseType="variant">
      <vt:variant>
        <vt:lpstr>使用字型</vt:lpstr>
      </vt:variant>
      <vt:variant>
        <vt:i4>8</vt:i4>
      </vt:variant>
      <vt:variant>
        <vt:lpstr>佈景主題</vt:lpstr>
      </vt:variant>
      <vt:variant>
        <vt:i4>2</vt:i4>
      </vt:variant>
      <vt:variant>
        <vt:lpstr>投影片標題</vt:lpstr>
      </vt:variant>
      <vt:variant>
        <vt:i4>28</vt:i4>
      </vt:variant>
    </vt:vector>
  </HeadingPairs>
  <TitlesOfParts>
    <vt:vector size="38" baseType="lpstr">
      <vt:lpstr>Arial Unicode MS</vt:lpstr>
      <vt:lpstr>新細明體</vt:lpstr>
      <vt:lpstr>標楷體</vt:lpstr>
      <vt:lpstr>Arial</vt:lpstr>
      <vt:lpstr>Calibri</vt:lpstr>
      <vt:lpstr>Open Sans</vt:lpstr>
      <vt:lpstr>The Serif Hand Light</vt:lpstr>
      <vt:lpstr>Times New Roman</vt:lpstr>
      <vt:lpstr>自訂設計</vt:lpstr>
      <vt:lpstr>1_自訂設計</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Ando.Meritee</dc:creator>
  <cp:lastModifiedBy>Alan.Hong(洪維辰)</cp:lastModifiedBy>
  <cp:revision>69</cp:revision>
  <dcterms:created xsi:type="dcterms:W3CDTF">2015-08-31T10:30:03Z</dcterms:created>
  <dcterms:modified xsi:type="dcterms:W3CDTF">2024-11-11T07:33:27Z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0x010100ABBC632F8FE28D41880BF9AFB149351A</vt:lpwstr>
  </property>
</Properties>
</file>