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7"/>
  </p:notesMasterIdLst>
  <p:sldIdLst>
    <p:sldId id="279" r:id="rId6"/>
    <p:sldId id="465" r:id="rId7"/>
    <p:sldId id="500" r:id="rId8"/>
    <p:sldId id="501" r:id="rId9"/>
    <p:sldId id="467" r:id="rId10"/>
    <p:sldId id="437" r:id="rId11"/>
    <p:sldId id="515" r:id="rId12"/>
    <p:sldId id="525" r:id="rId13"/>
    <p:sldId id="526" r:id="rId14"/>
    <p:sldId id="527" r:id="rId15"/>
    <p:sldId id="518" r:id="rId16"/>
    <p:sldId id="528" r:id="rId17"/>
    <p:sldId id="512" r:id="rId18"/>
    <p:sldId id="507" r:id="rId19"/>
    <p:sldId id="513" r:id="rId20"/>
    <p:sldId id="514" r:id="rId21"/>
    <p:sldId id="391" r:id="rId22"/>
    <p:sldId id="395" r:id="rId23"/>
    <p:sldId id="529" r:id="rId24"/>
    <p:sldId id="509" r:id="rId25"/>
    <p:sldId id="511" r:id="rId26"/>
    <p:sldId id="523" r:id="rId27"/>
    <p:sldId id="524" r:id="rId28"/>
    <p:sldId id="461" r:id="rId29"/>
    <p:sldId id="462" r:id="rId30"/>
    <p:sldId id="458" r:id="rId31"/>
    <p:sldId id="434" r:id="rId32"/>
    <p:sldId id="440" r:id="rId33"/>
    <p:sldId id="441" r:id="rId34"/>
    <p:sldId id="388" r:id="rId35"/>
    <p:sldId id="387" r:id="rId36"/>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592276E-FAD3-8C05-C6A4-835B05384836}" v="2297" dt="2025-01-23T07:16:30.298"/>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176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slide" Target="slides/slide29.xml"/><Relationship Id="rId42"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microsoft.com/office/2015/10/relationships/revisionInfo" Target="revisionInfo.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C592276E-FAD3-8C05-C6A4-835B05384836}"/>
    <pc:docChg chg="addSld delSld modSld">
      <pc:chgData name="Ando.Meritee" userId="S::ando.meritee@acti.com::16748e08-7dbb-430e-baa8-a2f638470044" providerId="AD" clId="Web-{C592276E-FAD3-8C05-C6A4-835B05384836}" dt="2025-01-23T07:16:20.969" v="1433"/>
      <pc:docMkLst>
        <pc:docMk/>
      </pc:docMkLst>
      <pc:sldChg chg="addSp delSp modSp">
        <pc:chgData name="Ando.Meritee" userId="S::ando.meritee@acti.com::16748e08-7dbb-430e-baa8-a2f638470044" providerId="AD" clId="Web-{C592276E-FAD3-8C05-C6A4-835B05384836}" dt="2025-01-23T06:58:09.301" v="882" actId="1076"/>
        <pc:sldMkLst>
          <pc:docMk/>
          <pc:sldMk cId="2090062179" sldId="391"/>
        </pc:sldMkLst>
        <pc:spChg chg="add mod">
          <ac:chgData name="Ando.Meritee" userId="S::ando.meritee@acti.com::16748e08-7dbb-430e-baa8-a2f638470044" providerId="AD" clId="Web-{C592276E-FAD3-8C05-C6A4-835B05384836}" dt="2025-01-23T06:55:09.279" v="840" actId="20577"/>
          <ac:spMkLst>
            <pc:docMk/>
            <pc:sldMk cId="2090062179" sldId="391"/>
            <ac:spMk id="4" creationId="{EF3CA12F-086E-EC39-9633-F21ABBE79D1B}"/>
          </ac:spMkLst>
        </pc:spChg>
        <pc:spChg chg="del mod">
          <ac:chgData name="Ando.Meritee" userId="S::ando.meritee@acti.com::16748e08-7dbb-430e-baa8-a2f638470044" providerId="AD" clId="Web-{C592276E-FAD3-8C05-C6A4-835B05384836}" dt="2025-01-23T06:57:59.160" v="881"/>
          <ac:spMkLst>
            <pc:docMk/>
            <pc:sldMk cId="2090062179" sldId="391"/>
            <ac:spMk id="47" creationId="{E203608E-658A-C710-4A8A-29B6E9FEB6B1}"/>
          </ac:spMkLst>
        </pc:spChg>
        <pc:picChg chg="del">
          <ac:chgData name="Ando.Meritee" userId="S::ando.meritee@acti.com::16748e08-7dbb-430e-baa8-a2f638470044" providerId="AD" clId="Web-{C592276E-FAD3-8C05-C6A4-835B05384836}" dt="2025-01-23T06:56:38.641" v="849"/>
          <ac:picMkLst>
            <pc:docMk/>
            <pc:sldMk cId="2090062179" sldId="391"/>
            <ac:picMk id="5" creationId="{16492458-A0FE-1F1A-34D0-CB369BBA9DC2}"/>
          </ac:picMkLst>
        </pc:picChg>
        <pc:picChg chg="del">
          <ac:chgData name="Ando.Meritee" userId="S::ando.meritee@acti.com::16748e08-7dbb-430e-baa8-a2f638470044" providerId="AD" clId="Web-{C592276E-FAD3-8C05-C6A4-835B05384836}" dt="2025-01-23T06:57:41.581" v="873"/>
          <ac:picMkLst>
            <pc:docMk/>
            <pc:sldMk cId="2090062179" sldId="391"/>
            <ac:picMk id="6" creationId="{1E783693-0DCC-52DC-E9EB-45F493AECFD3}"/>
          </ac:picMkLst>
        </pc:picChg>
        <pc:picChg chg="del">
          <ac:chgData name="Ando.Meritee" userId="S::ando.meritee@acti.com::16748e08-7dbb-430e-baa8-a2f638470044" providerId="AD" clId="Web-{C592276E-FAD3-8C05-C6A4-835B05384836}" dt="2025-01-23T06:57:42.378" v="874"/>
          <ac:picMkLst>
            <pc:docMk/>
            <pc:sldMk cId="2090062179" sldId="391"/>
            <ac:picMk id="8" creationId="{C51298F9-CB22-4909-CF02-2481AF1AB6D7}"/>
          </ac:picMkLst>
        </pc:picChg>
        <pc:picChg chg="del">
          <ac:chgData name="Ando.Meritee" userId="S::ando.meritee@acti.com::16748e08-7dbb-430e-baa8-a2f638470044" providerId="AD" clId="Web-{C592276E-FAD3-8C05-C6A4-835B05384836}" dt="2025-01-23T06:57:31.050" v="870"/>
          <ac:picMkLst>
            <pc:docMk/>
            <pc:sldMk cId="2090062179" sldId="391"/>
            <ac:picMk id="11" creationId="{9D00A873-0D67-3939-13C2-7D7ED839C98D}"/>
          </ac:picMkLst>
        </pc:picChg>
        <pc:picChg chg="del">
          <ac:chgData name="Ando.Meritee" userId="S::ando.meritee@acti.com::16748e08-7dbb-430e-baa8-a2f638470044" providerId="AD" clId="Web-{C592276E-FAD3-8C05-C6A4-835B05384836}" dt="2025-01-23T06:57:11.158" v="860"/>
          <ac:picMkLst>
            <pc:docMk/>
            <pc:sldMk cId="2090062179" sldId="391"/>
            <ac:picMk id="12" creationId="{4C9B6311-370A-DC4F-400B-D1259FF6F442}"/>
          </ac:picMkLst>
        </pc:picChg>
        <pc:picChg chg="add mod modCrop">
          <ac:chgData name="Ando.Meritee" userId="S::ando.meritee@acti.com::16748e08-7dbb-430e-baa8-a2f638470044" providerId="AD" clId="Web-{C592276E-FAD3-8C05-C6A4-835B05384836}" dt="2025-01-23T06:56:52.142" v="854" actId="14100"/>
          <ac:picMkLst>
            <pc:docMk/>
            <pc:sldMk cId="2090062179" sldId="391"/>
            <ac:picMk id="14" creationId="{4A74723B-FEB6-D0EA-6982-8B6FE9323578}"/>
          </ac:picMkLst>
        </pc:picChg>
        <pc:picChg chg="add del mod">
          <ac:chgData name="Ando.Meritee" userId="S::ando.meritee@acti.com::16748e08-7dbb-430e-baa8-a2f638470044" providerId="AD" clId="Web-{C592276E-FAD3-8C05-C6A4-835B05384836}" dt="2025-01-23T06:57:01.502" v="857"/>
          <ac:picMkLst>
            <pc:docMk/>
            <pc:sldMk cId="2090062179" sldId="391"/>
            <ac:picMk id="17" creationId="{BE501124-5664-49E6-2DEE-98FAC667758B}"/>
          </ac:picMkLst>
        </pc:picChg>
        <pc:picChg chg="add del mod">
          <ac:chgData name="Ando.Meritee" userId="S::ando.meritee@acti.com::16748e08-7dbb-430e-baa8-a2f638470044" providerId="AD" clId="Web-{C592276E-FAD3-8C05-C6A4-835B05384836}" dt="2025-01-23T06:57:59.160" v="880"/>
          <ac:picMkLst>
            <pc:docMk/>
            <pc:sldMk cId="2090062179" sldId="391"/>
            <ac:picMk id="18" creationId="{C53F5601-D6E4-352E-C516-3376393D9833}"/>
          </ac:picMkLst>
        </pc:picChg>
        <pc:picChg chg="add mod">
          <ac:chgData name="Ando.Meritee" userId="S::ando.meritee@acti.com::16748e08-7dbb-430e-baa8-a2f638470044" providerId="AD" clId="Web-{C592276E-FAD3-8C05-C6A4-835B05384836}" dt="2025-01-23T06:57:29.425" v="869" actId="1076"/>
          <ac:picMkLst>
            <pc:docMk/>
            <pc:sldMk cId="2090062179" sldId="391"/>
            <ac:picMk id="22" creationId="{8CE209A4-F19F-1378-D895-34C8A9E6F039}"/>
          </ac:picMkLst>
        </pc:picChg>
        <pc:picChg chg="add mod">
          <ac:chgData name="Ando.Meritee" userId="S::ando.meritee@acti.com::16748e08-7dbb-430e-baa8-a2f638470044" providerId="AD" clId="Web-{C592276E-FAD3-8C05-C6A4-835B05384836}" dt="2025-01-23T06:57:49.441" v="876" actId="1076"/>
          <ac:picMkLst>
            <pc:docMk/>
            <pc:sldMk cId="2090062179" sldId="391"/>
            <ac:picMk id="23" creationId="{2A050D2D-642B-3065-6F92-3C9FD1B39D3F}"/>
          </ac:picMkLst>
        </pc:picChg>
        <pc:picChg chg="add del mod">
          <ac:chgData name="Ando.Meritee" userId="S::ando.meritee@acti.com::16748e08-7dbb-430e-baa8-a2f638470044" providerId="AD" clId="Web-{C592276E-FAD3-8C05-C6A4-835B05384836}" dt="2025-01-23T06:57:59.160" v="879"/>
          <ac:picMkLst>
            <pc:docMk/>
            <pc:sldMk cId="2090062179" sldId="391"/>
            <ac:picMk id="24" creationId="{9E8EE956-5EAC-B99A-273D-C090885C7A1F}"/>
          </ac:picMkLst>
        </pc:picChg>
        <pc:picChg chg="add mod">
          <ac:chgData name="Ando.Meritee" userId="S::ando.meritee@acti.com::16748e08-7dbb-430e-baa8-a2f638470044" providerId="AD" clId="Web-{C592276E-FAD3-8C05-C6A4-835B05384836}" dt="2025-01-23T06:57:38.284" v="872" actId="1076"/>
          <ac:picMkLst>
            <pc:docMk/>
            <pc:sldMk cId="2090062179" sldId="391"/>
            <ac:picMk id="25" creationId="{64DF2C5C-8597-4521-D920-BCD951FDA0DE}"/>
          </ac:picMkLst>
        </pc:picChg>
        <pc:picChg chg="add mod">
          <ac:chgData name="Ando.Meritee" userId="S::ando.meritee@acti.com::16748e08-7dbb-430e-baa8-a2f638470044" providerId="AD" clId="Web-{C592276E-FAD3-8C05-C6A4-835B05384836}" dt="2025-01-23T06:58:09.301" v="882" actId="1076"/>
          <ac:picMkLst>
            <pc:docMk/>
            <pc:sldMk cId="2090062179" sldId="391"/>
            <ac:picMk id="29" creationId="{C75AA49B-982A-EAF9-779A-3519C36AF0F8}"/>
          </ac:picMkLst>
        </pc:picChg>
      </pc:sldChg>
      <pc:sldChg chg="modSp">
        <pc:chgData name="Ando.Meritee" userId="S::ando.meritee@acti.com::16748e08-7dbb-430e-baa8-a2f638470044" providerId="AD" clId="Web-{C592276E-FAD3-8C05-C6A4-835B05384836}" dt="2025-01-23T07:12:28.851" v="1352"/>
        <pc:sldMkLst>
          <pc:docMk/>
          <pc:sldMk cId="4417221" sldId="395"/>
        </pc:sldMkLst>
        <pc:graphicFrameChg chg="modGraphic">
          <ac:chgData name="Ando.Meritee" userId="S::ando.meritee@acti.com::16748e08-7dbb-430e-baa8-a2f638470044" providerId="AD" clId="Web-{C592276E-FAD3-8C05-C6A4-835B05384836}" dt="2025-01-23T07:12:28.851" v="1352"/>
          <ac:graphicFrameMkLst>
            <pc:docMk/>
            <pc:sldMk cId="4417221" sldId="395"/>
            <ac:graphicFrameMk id="6" creationId="{A7A85A6B-060C-7190-33AA-A68495CEA1D4}"/>
          </ac:graphicFrameMkLst>
        </pc:graphicFrameChg>
      </pc:sldChg>
      <pc:sldChg chg="del">
        <pc:chgData name="Ando.Meritee" userId="S::ando.meritee@acti.com::16748e08-7dbb-430e-baa8-a2f638470044" providerId="AD" clId="Web-{C592276E-FAD3-8C05-C6A4-835B05384836}" dt="2025-01-23T07:12:40.929" v="1353"/>
        <pc:sldMkLst>
          <pc:docMk/>
          <pc:sldMk cId="760467085" sldId="409"/>
        </pc:sldMkLst>
      </pc:sldChg>
      <pc:sldChg chg="modSp">
        <pc:chgData name="Ando.Meritee" userId="S::ando.meritee@acti.com::16748e08-7dbb-430e-baa8-a2f638470044" providerId="AD" clId="Web-{C592276E-FAD3-8C05-C6A4-835B05384836}" dt="2025-01-23T06:46:49.790" v="357" actId="20577"/>
        <pc:sldMkLst>
          <pc:docMk/>
          <pc:sldMk cId="246058357" sldId="437"/>
        </pc:sldMkLst>
        <pc:spChg chg="mod">
          <ac:chgData name="Ando.Meritee" userId="S::ando.meritee@acti.com::16748e08-7dbb-430e-baa8-a2f638470044" providerId="AD" clId="Web-{C592276E-FAD3-8C05-C6A4-835B05384836}" dt="2025-01-23T06:46:49.790" v="357" actId="20577"/>
          <ac:spMkLst>
            <pc:docMk/>
            <pc:sldMk cId="246058357" sldId="437"/>
            <ac:spMk id="3" creationId="{2E4DEED6-111E-DE37-5A7D-BFFDB73032C8}"/>
          </ac:spMkLst>
        </pc:spChg>
      </pc:sldChg>
      <pc:sldChg chg="modSp">
        <pc:chgData name="Ando.Meritee" userId="S::ando.meritee@acti.com::16748e08-7dbb-430e-baa8-a2f638470044" providerId="AD" clId="Web-{C592276E-FAD3-8C05-C6A4-835B05384836}" dt="2025-01-23T06:36:41.672" v="17" actId="20577"/>
        <pc:sldMkLst>
          <pc:docMk/>
          <pc:sldMk cId="2309005391" sldId="465"/>
        </pc:sldMkLst>
        <pc:spChg chg="mod">
          <ac:chgData name="Ando.Meritee" userId="S::ando.meritee@acti.com::16748e08-7dbb-430e-baa8-a2f638470044" providerId="AD" clId="Web-{C592276E-FAD3-8C05-C6A4-835B05384836}" dt="2025-01-23T06:36:41.672" v="17" actId="20577"/>
          <ac:spMkLst>
            <pc:docMk/>
            <pc:sldMk cId="2309005391" sldId="465"/>
            <ac:spMk id="10" creationId="{60B4391B-8304-3719-A07B-BEE7D43097DE}"/>
          </ac:spMkLst>
        </pc:spChg>
      </pc:sldChg>
      <pc:sldChg chg="addSp delSp modSp">
        <pc:chgData name="Ando.Meritee" userId="S::ando.meritee@acti.com::16748e08-7dbb-430e-baa8-a2f638470044" providerId="AD" clId="Web-{C592276E-FAD3-8C05-C6A4-835B05384836}" dt="2025-01-23T06:45:46.053" v="305" actId="1076"/>
        <pc:sldMkLst>
          <pc:docMk/>
          <pc:sldMk cId="1750418331" sldId="467"/>
        </pc:sldMkLst>
        <pc:spChg chg="mod">
          <ac:chgData name="Ando.Meritee" userId="S::ando.meritee@acti.com::16748e08-7dbb-430e-baa8-a2f638470044" providerId="AD" clId="Web-{C592276E-FAD3-8C05-C6A4-835B05384836}" dt="2025-01-23T06:38:31.536" v="100" actId="20577"/>
          <ac:spMkLst>
            <pc:docMk/>
            <pc:sldMk cId="1750418331" sldId="467"/>
            <ac:spMk id="4" creationId="{191E1B1E-B77D-0BD2-453D-8AFA26D47F6E}"/>
          </ac:spMkLst>
        </pc:spChg>
        <pc:spChg chg="mod">
          <ac:chgData name="Ando.Meritee" userId="S::ando.meritee@acti.com::16748e08-7dbb-430e-baa8-a2f638470044" providerId="AD" clId="Web-{C592276E-FAD3-8C05-C6A4-835B05384836}" dt="2025-01-23T06:45:46.053" v="305" actId="1076"/>
          <ac:spMkLst>
            <pc:docMk/>
            <pc:sldMk cId="1750418331" sldId="467"/>
            <ac:spMk id="16" creationId="{F90686BF-DBA3-16C2-36E5-1181F4E8825D}"/>
          </ac:spMkLst>
        </pc:spChg>
        <pc:spChg chg="mod">
          <ac:chgData name="Ando.Meritee" userId="S::ando.meritee@acti.com::16748e08-7dbb-430e-baa8-a2f638470044" providerId="AD" clId="Web-{C592276E-FAD3-8C05-C6A4-835B05384836}" dt="2025-01-23T06:37:29.596" v="49" actId="20577"/>
          <ac:spMkLst>
            <pc:docMk/>
            <pc:sldMk cId="1750418331" sldId="467"/>
            <ac:spMk id="19" creationId="{38981228-36DE-7683-65FE-7EA17A299CFB}"/>
          </ac:spMkLst>
        </pc:spChg>
        <pc:picChg chg="add del">
          <ac:chgData name="Ando.Meritee" userId="S::ando.meritee@acti.com::16748e08-7dbb-430e-baa8-a2f638470044" providerId="AD" clId="Web-{C592276E-FAD3-8C05-C6A4-835B05384836}" dt="2025-01-23T06:45:43.537" v="304"/>
          <ac:picMkLst>
            <pc:docMk/>
            <pc:sldMk cId="1750418331" sldId="467"/>
            <ac:picMk id="11" creationId="{82B5103D-C889-F7A1-D33A-7F40F36678BA}"/>
          </ac:picMkLst>
        </pc:picChg>
        <pc:picChg chg="mod">
          <ac:chgData name="Ando.Meritee" userId="S::ando.meritee@acti.com::16748e08-7dbb-430e-baa8-a2f638470044" providerId="AD" clId="Web-{C592276E-FAD3-8C05-C6A4-835B05384836}" dt="2025-01-23T06:45:32.240" v="301" actId="1076"/>
          <ac:picMkLst>
            <pc:docMk/>
            <pc:sldMk cId="1750418331" sldId="467"/>
            <ac:picMk id="12" creationId="{5DCACA61-8A85-85B7-EDED-DE5352492F42}"/>
          </ac:picMkLst>
        </pc:picChg>
      </pc:sldChg>
      <pc:sldChg chg="modSp">
        <pc:chgData name="Ando.Meritee" userId="S::ando.meritee@acti.com::16748e08-7dbb-430e-baa8-a2f638470044" providerId="AD" clId="Web-{C592276E-FAD3-8C05-C6A4-835B05384836}" dt="2025-01-23T07:16:20.969" v="1433"/>
        <pc:sldMkLst>
          <pc:docMk/>
          <pc:sldMk cId="879963922" sldId="501"/>
        </pc:sldMkLst>
        <pc:graphicFrameChg chg="mod modGraphic">
          <ac:chgData name="Ando.Meritee" userId="S::ando.meritee@acti.com::16748e08-7dbb-430e-baa8-a2f638470044" providerId="AD" clId="Web-{C592276E-FAD3-8C05-C6A4-835B05384836}" dt="2025-01-23T07:16:20.969" v="1433"/>
          <ac:graphicFrameMkLst>
            <pc:docMk/>
            <pc:sldMk cId="879963922" sldId="501"/>
            <ac:graphicFrameMk id="3" creationId="{B0B5AED9-17F4-263F-CD10-43469869C4D4}"/>
          </ac:graphicFrameMkLst>
        </pc:graphicFrameChg>
      </pc:sldChg>
      <pc:sldChg chg="modSp">
        <pc:chgData name="Ando.Meritee" userId="S::ando.meritee@acti.com::16748e08-7dbb-430e-baa8-a2f638470044" providerId="AD" clId="Web-{C592276E-FAD3-8C05-C6A4-835B05384836}" dt="2025-01-23T07:01:00.480" v="983"/>
        <pc:sldMkLst>
          <pc:docMk/>
          <pc:sldMk cId="224402732" sldId="509"/>
        </pc:sldMkLst>
        <pc:graphicFrameChg chg="mod modGraphic">
          <ac:chgData name="Ando.Meritee" userId="S::ando.meritee@acti.com::16748e08-7dbb-430e-baa8-a2f638470044" providerId="AD" clId="Web-{C592276E-FAD3-8C05-C6A4-835B05384836}" dt="2025-01-23T07:01:00.480" v="983"/>
          <ac:graphicFrameMkLst>
            <pc:docMk/>
            <pc:sldMk cId="224402732" sldId="509"/>
            <ac:graphicFrameMk id="2" creationId="{867C4B84-0410-ECF6-9114-7001C0D14196}"/>
          </ac:graphicFrameMkLst>
        </pc:graphicFrameChg>
      </pc:sldChg>
      <pc:sldChg chg="modSp">
        <pc:chgData name="Ando.Meritee" userId="S::ando.meritee@acti.com::16748e08-7dbb-430e-baa8-a2f638470044" providerId="AD" clId="Web-{C592276E-FAD3-8C05-C6A4-835B05384836}" dt="2025-01-23T07:02:00.763" v="1014" actId="1076"/>
        <pc:sldMkLst>
          <pc:docMk/>
          <pc:sldMk cId="2787313935" sldId="511"/>
        </pc:sldMkLst>
        <pc:spChg chg="mod">
          <ac:chgData name="Ando.Meritee" userId="S::ando.meritee@acti.com::16748e08-7dbb-430e-baa8-a2f638470044" providerId="AD" clId="Web-{C592276E-FAD3-8C05-C6A4-835B05384836}" dt="2025-01-23T07:02:00.763" v="1014" actId="1076"/>
          <ac:spMkLst>
            <pc:docMk/>
            <pc:sldMk cId="2787313935" sldId="511"/>
            <ac:spMk id="3" creationId="{C73BB352-91EC-8676-D2C5-78047485C045}"/>
          </ac:spMkLst>
        </pc:spChg>
        <pc:graphicFrameChg chg="mod modGraphic">
          <ac:chgData name="Ando.Meritee" userId="S::ando.meritee@acti.com::16748e08-7dbb-430e-baa8-a2f638470044" providerId="AD" clId="Web-{C592276E-FAD3-8C05-C6A4-835B05384836}" dt="2025-01-23T07:01:42.716" v="1009"/>
          <ac:graphicFrameMkLst>
            <pc:docMk/>
            <pc:sldMk cId="2787313935" sldId="511"/>
            <ac:graphicFrameMk id="2" creationId="{5E5C7C0C-2BE7-FBC9-FCB0-5EB06CF8FBAE}"/>
          </ac:graphicFrameMkLst>
        </pc:graphicFrameChg>
      </pc:sldChg>
      <pc:sldChg chg="delSp modSp">
        <pc:chgData name="Ando.Meritee" userId="S::ando.meritee@acti.com::16748e08-7dbb-430e-baa8-a2f638470044" providerId="AD" clId="Web-{C592276E-FAD3-8C05-C6A4-835B05384836}" dt="2025-01-23T06:53:10.508" v="810"/>
        <pc:sldMkLst>
          <pc:docMk/>
          <pc:sldMk cId="2826734634" sldId="515"/>
        </pc:sldMkLst>
        <pc:spChg chg="mod">
          <ac:chgData name="Ando.Meritee" userId="S::ando.meritee@acti.com::16748e08-7dbb-430e-baa8-a2f638470044" providerId="AD" clId="Web-{C592276E-FAD3-8C05-C6A4-835B05384836}" dt="2025-01-23T06:52:24.241" v="804" actId="20577"/>
          <ac:spMkLst>
            <pc:docMk/>
            <pc:sldMk cId="2826734634" sldId="515"/>
            <ac:spMk id="2" creationId="{7FDBAC82-1375-FEDA-303C-F3357C49D712}"/>
          </ac:spMkLst>
        </pc:spChg>
        <pc:spChg chg="del topLvl">
          <ac:chgData name="Ando.Meritee" userId="S::ando.meritee@acti.com::16748e08-7dbb-430e-baa8-a2f638470044" providerId="AD" clId="Web-{C592276E-FAD3-8C05-C6A4-835B05384836}" dt="2025-01-23T06:53:10.508" v="810"/>
          <ac:spMkLst>
            <pc:docMk/>
            <pc:sldMk cId="2826734634" sldId="515"/>
            <ac:spMk id="23" creationId="{6DC6D8C9-26C6-C3A5-91EA-C9B5C95E7D82}"/>
          </ac:spMkLst>
        </pc:spChg>
        <pc:grpChg chg="del">
          <ac:chgData name="Ando.Meritee" userId="S::ando.meritee@acti.com::16748e08-7dbb-430e-baa8-a2f638470044" providerId="AD" clId="Web-{C592276E-FAD3-8C05-C6A4-835B05384836}" dt="2025-01-23T06:53:06.461" v="809"/>
          <ac:grpSpMkLst>
            <pc:docMk/>
            <pc:sldMk cId="2826734634" sldId="515"/>
            <ac:grpSpMk id="19" creationId="{92206306-D4E1-0D00-6658-F79BFD342861}"/>
          </ac:grpSpMkLst>
        </pc:grpChg>
        <pc:picChg chg="del topLvl">
          <ac:chgData name="Ando.Meritee" userId="S::ando.meritee@acti.com::16748e08-7dbb-430e-baa8-a2f638470044" providerId="AD" clId="Web-{C592276E-FAD3-8C05-C6A4-835B05384836}" dt="2025-01-23T06:53:06.461" v="809"/>
          <ac:picMkLst>
            <pc:docMk/>
            <pc:sldMk cId="2826734634" sldId="515"/>
            <ac:picMk id="21" creationId="{8BCB72DC-4966-83F1-686C-202946D11B65}"/>
          </ac:picMkLst>
        </pc:picChg>
      </pc:sldChg>
      <pc:sldChg chg="delSp modSp">
        <pc:chgData name="Ando.Meritee" userId="S::ando.meritee@acti.com::16748e08-7dbb-430e-baa8-a2f638470044" providerId="AD" clId="Web-{C592276E-FAD3-8C05-C6A4-835B05384836}" dt="2025-01-23T06:52:45.507" v="806"/>
        <pc:sldMkLst>
          <pc:docMk/>
          <pc:sldMk cId="3603722745" sldId="518"/>
        </pc:sldMkLst>
        <pc:spChg chg="del">
          <ac:chgData name="Ando.Meritee" userId="S::ando.meritee@acti.com::16748e08-7dbb-430e-baa8-a2f638470044" providerId="AD" clId="Web-{C592276E-FAD3-8C05-C6A4-835B05384836}" dt="2025-01-23T06:51:54.599" v="795"/>
          <ac:spMkLst>
            <pc:docMk/>
            <pc:sldMk cId="3603722745" sldId="518"/>
            <ac:spMk id="2" creationId="{7FDBAC82-1375-FEDA-303C-F3357C49D712}"/>
          </ac:spMkLst>
        </pc:spChg>
        <pc:spChg chg="mod">
          <ac:chgData name="Ando.Meritee" userId="S::ando.meritee@acti.com::16748e08-7dbb-430e-baa8-a2f638470044" providerId="AD" clId="Web-{C592276E-FAD3-8C05-C6A4-835B05384836}" dt="2025-01-23T06:38:47.599" v="105" actId="20577"/>
          <ac:spMkLst>
            <pc:docMk/>
            <pc:sldMk cId="3603722745" sldId="518"/>
            <ac:spMk id="12" creationId="{F53F4863-0DA7-2D22-AB2C-86A6EB62A94E}"/>
          </ac:spMkLst>
        </pc:spChg>
        <pc:spChg chg="mod">
          <ac:chgData name="Ando.Meritee" userId="S::ando.meritee@acti.com::16748e08-7dbb-430e-baa8-a2f638470044" providerId="AD" clId="Web-{C592276E-FAD3-8C05-C6A4-835B05384836}" dt="2025-01-23T06:51:51.771" v="794" actId="20577"/>
          <ac:spMkLst>
            <pc:docMk/>
            <pc:sldMk cId="3603722745" sldId="518"/>
            <ac:spMk id="13" creationId="{20ED597C-FC3B-5D45-BC71-559832266FEC}"/>
          </ac:spMkLst>
        </pc:spChg>
        <pc:spChg chg="del topLvl">
          <ac:chgData name="Ando.Meritee" userId="S::ando.meritee@acti.com::16748e08-7dbb-430e-baa8-a2f638470044" providerId="AD" clId="Web-{C592276E-FAD3-8C05-C6A4-835B05384836}" dt="2025-01-23T06:52:45.507" v="806"/>
          <ac:spMkLst>
            <pc:docMk/>
            <pc:sldMk cId="3603722745" sldId="518"/>
            <ac:spMk id="23" creationId="{3A81EFD3-EB23-55C1-D483-74B275F3696A}"/>
          </ac:spMkLst>
        </pc:spChg>
        <pc:grpChg chg="del">
          <ac:chgData name="Ando.Meritee" userId="S::ando.meritee@acti.com::16748e08-7dbb-430e-baa8-a2f638470044" providerId="AD" clId="Web-{C592276E-FAD3-8C05-C6A4-835B05384836}" dt="2025-01-23T06:52:42.491" v="805"/>
          <ac:grpSpMkLst>
            <pc:docMk/>
            <pc:sldMk cId="3603722745" sldId="518"/>
            <ac:grpSpMk id="19" creationId="{1772C71B-BD01-24BF-92A6-906FB37ACB0E}"/>
          </ac:grpSpMkLst>
        </pc:grpChg>
        <pc:picChg chg="del topLvl">
          <ac:chgData name="Ando.Meritee" userId="S::ando.meritee@acti.com::16748e08-7dbb-430e-baa8-a2f638470044" providerId="AD" clId="Web-{C592276E-FAD3-8C05-C6A4-835B05384836}" dt="2025-01-23T06:52:42.491" v="805"/>
          <ac:picMkLst>
            <pc:docMk/>
            <pc:sldMk cId="3603722745" sldId="518"/>
            <ac:picMk id="21" creationId="{A49F478D-A7E3-99C1-436A-CC01E322C142}"/>
          </ac:picMkLst>
        </pc:picChg>
      </pc:sldChg>
      <pc:sldChg chg="modSp">
        <pc:chgData name="Ando.Meritee" userId="S::ando.meritee@acti.com::16748e08-7dbb-430e-baa8-a2f638470044" providerId="AD" clId="Web-{C592276E-FAD3-8C05-C6A4-835B05384836}" dt="2025-01-23T07:15:38.780" v="1431"/>
        <pc:sldMkLst>
          <pc:docMk/>
          <pc:sldMk cId="3518915765" sldId="523"/>
        </pc:sldMkLst>
        <pc:graphicFrameChg chg="modGraphic">
          <ac:chgData name="Ando.Meritee" userId="S::ando.meritee@acti.com::16748e08-7dbb-430e-baa8-a2f638470044" providerId="AD" clId="Web-{C592276E-FAD3-8C05-C6A4-835B05384836}" dt="2025-01-23T07:15:38.780" v="1431"/>
          <ac:graphicFrameMkLst>
            <pc:docMk/>
            <pc:sldMk cId="3518915765" sldId="523"/>
            <ac:graphicFrameMk id="2" creationId="{AAE5D16D-00F8-0576-61EF-850747E8ECC4}"/>
          </ac:graphicFrameMkLst>
        </pc:graphicFrameChg>
      </pc:sldChg>
      <pc:sldChg chg="delSp modSp">
        <pc:chgData name="Ando.Meritee" userId="S::ando.meritee@acti.com::16748e08-7dbb-430e-baa8-a2f638470044" providerId="AD" clId="Web-{C592276E-FAD3-8C05-C6A4-835B05384836}" dt="2025-01-23T06:54:13.558" v="818" actId="20577"/>
        <pc:sldMkLst>
          <pc:docMk/>
          <pc:sldMk cId="4122111409" sldId="525"/>
        </pc:sldMkLst>
        <pc:spChg chg="del">
          <ac:chgData name="Ando.Meritee" userId="S::ando.meritee@acti.com::16748e08-7dbb-430e-baa8-a2f638470044" providerId="AD" clId="Web-{C592276E-FAD3-8C05-C6A4-835B05384836}" dt="2025-01-23T06:42:45.405" v="197"/>
          <ac:spMkLst>
            <pc:docMk/>
            <pc:sldMk cId="4122111409" sldId="525"/>
            <ac:spMk id="2" creationId="{A0462137-7A34-EB29-C206-8E53A32B5B14}"/>
          </ac:spMkLst>
        </pc:spChg>
        <pc:spChg chg="mod">
          <ac:chgData name="Ando.Meritee" userId="S::ando.meritee@acti.com::16748e08-7dbb-430e-baa8-a2f638470044" providerId="AD" clId="Web-{C592276E-FAD3-8C05-C6A4-835B05384836}" dt="2025-01-23T06:54:13.558" v="818" actId="20577"/>
          <ac:spMkLst>
            <pc:docMk/>
            <pc:sldMk cId="4122111409" sldId="525"/>
            <ac:spMk id="13" creationId="{B5A0118C-37FC-49BC-24B6-9099BC0E0CC2}"/>
          </ac:spMkLst>
        </pc:spChg>
        <pc:spChg chg="del topLvl">
          <ac:chgData name="Ando.Meritee" userId="S::ando.meritee@acti.com::16748e08-7dbb-430e-baa8-a2f638470044" providerId="AD" clId="Web-{C592276E-FAD3-8C05-C6A4-835B05384836}" dt="2025-01-23T06:52:55.398" v="808"/>
          <ac:spMkLst>
            <pc:docMk/>
            <pc:sldMk cId="4122111409" sldId="525"/>
            <ac:spMk id="23" creationId="{7C5400AD-603F-D750-E8D2-0C43DE8CE6CD}"/>
          </ac:spMkLst>
        </pc:spChg>
        <pc:grpChg chg="del">
          <ac:chgData name="Ando.Meritee" userId="S::ando.meritee@acti.com::16748e08-7dbb-430e-baa8-a2f638470044" providerId="AD" clId="Web-{C592276E-FAD3-8C05-C6A4-835B05384836}" dt="2025-01-23T06:52:50.867" v="807"/>
          <ac:grpSpMkLst>
            <pc:docMk/>
            <pc:sldMk cId="4122111409" sldId="525"/>
            <ac:grpSpMk id="19" creationId="{1EDD9A8D-C864-F4CD-8F27-3934BBE36936}"/>
          </ac:grpSpMkLst>
        </pc:grpChg>
        <pc:picChg chg="del topLvl">
          <ac:chgData name="Ando.Meritee" userId="S::ando.meritee@acti.com::16748e08-7dbb-430e-baa8-a2f638470044" providerId="AD" clId="Web-{C592276E-FAD3-8C05-C6A4-835B05384836}" dt="2025-01-23T06:52:50.867" v="807"/>
          <ac:picMkLst>
            <pc:docMk/>
            <pc:sldMk cId="4122111409" sldId="525"/>
            <ac:picMk id="21" creationId="{5F0A5C88-F732-F716-131A-206B8C9EA2F1}"/>
          </ac:picMkLst>
        </pc:picChg>
      </pc:sldChg>
      <pc:sldChg chg="addSp delSp modSp">
        <pc:chgData name="Ando.Meritee" userId="S::ando.meritee@acti.com::16748e08-7dbb-430e-baa8-a2f638470044" providerId="AD" clId="Web-{C592276E-FAD3-8C05-C6A4-835B05384836}" dt="2025-01-23T06:53:43.978" v="816"/>
        <pc:sldMkLst>
          <pc:docMk/>
          <pc:sldMk cId="4173808120" sldId="526"/>
        </pc:sldMkLst>
        <pc:spChg chg="add mod">
          <ac:chgData name="Ando.Meritee" userId="S::ando.meritee@acti.com::16748e08-7dbb-430e-baa8-a2f638470044" providerId="AD" clId="Web-{C592276E-FAD3-8C05-C6A4-835B05384836}" dt="2025-01-23T06:42:26.123" v="196" actId="1076"/>
          <ac:spMkLst>
            <pc:docMk/>
            <pc:sldMk cId="4173808120" sldId="526"/>
            <ac:spMk id="3" creationId="{A2ADBCEF-D0B1-2108-01F2-F5972BF80C59}"/>
          </ac:spMkLst>
        </pc:spChg>
        <pc:spChg chg="mod">
          <ac:chgData name="Ando.Meritee" userId="S::ando.meritee@acti.com::16748e08-7dbb-430e-baa8-a2f638470044" providerId="AD" clId="Web-{C592276E-FAD3-8C05-C6A4-835B05384836}" dt="2025-01-23T06:53:27.743" v="814" actId="1076"/>
          <ac:spMkLst>
            <pc:docMk/>
            <pc:sldMk cId="4173808120" sldId="526"/>
            <ac:spMk id="8" creationId="{2B374A9B-1BC6-A816-D662-2D60B879E671}"/>
          </ac:spMkLst>
        </pc:spChg>
        <pc:spChg chg="mod">
          <ac:chgData name="Ando.Meritee" userId="S::ando.meritee@acti.com::16748e08-7dbb-430e-baa8-a2f638470044" providerId="AD" clId="Web-{C592276E-FAD3-8C05-C6A4-835B05384836}" dt="2025-01-23T06:53:30.228" v="815" actId="1076"/>
          <ac:spMkLst>
            <pc:docMk/>
            <pc:sldMk cId="4173808120" sldId="526"/>
            <ac:spMk id="12" creationId="{81A18A19-5869-C474-B573-8BA32CA3A98B}"/>
          </ac:spMkLst>
        </pc:spChg>
        <pc:spChg chg="del mod topLvl">
          <ac:chgData name="Ando.Meritee" userId="S::ando.meritee@acti.com::16748e08-7dbb-430e-baa8-a2f638470044" providerId="AD" clId="Web-{C592276E-FAD3-8C05-C6A4-835B05384836}" dt="2025-01-23T06:53:43.978" v="816"/>
          <ac:spMkLst>
            <pc:docMk/>
            <pc:sldMk cId="4173808120" sldId="526"/>
            <ac:spMk id="23" creationId="{636ED460-2F03-58DC-270C-29A60CD49166}"/>
          </ac:spMkLst>
        </pc:spChg>
        <pc:grpChg chg="del">
          <ac:chgData name="Ando.Meritee" userId="S::ando.meritee@acti.com::16748e08-7dbb-430e-baa8-a2f638470044" providerId="AD" clId="Web-{C592276E-FAD3-8C05-C6A4-835B05384836}" dt="2025-01-23T06:53:16.868" v="811"/>
          <ac:grpSpMkLst>
            <pc:docMk/>
            <pc:sldMk cId="4173808120" sldId="526"/>
            <ac:grpSpMk id="19" creationId="{FEE5B740-6704-99C4-3368-F7C783FB5134}"/>
          </ac:grpSpMkLst>
        </pc:grpChg>
        <pc:picChg chg="del topLvl">
          <ac:chgData name="Ando.Meritee" userId="S::ando.meritee@acti.com::16748e08-7dbb-430e-baa8-a2f638470044" providerId="AD" clId="Web-{C592276E-FAD3-8C05-C6A4-835B05384836}" dt="2025-01-23T06:53:16.868" v="811"/>
          <ac:picMkLst>
            <pc:docMk/>
            <pc:sldMk cId="4173808120" sldId="526"/>
            <ac:picMk id="21" creationId="{F086FD05-434C-FECB-BD49-3B1740D5E9F2}"/>
          </ac:picMkLst>
        </pc:picChg>
      </pc:sldChg>
      <pc:sldChg chg="addSp delSp modSp">
        <pc:chgData name="Ando.Meritee" userId="S::ando.meritee@acti.com::16748e08-7dbb-430e-baa8-a2f638470044" providerId="AD" clId="Web-{C592276E-FAD3-8C05-C6A4-835B05384836}" dt="2025-01-23T06:41:47.231" v="194" actId="20577"/>
        <pc:sldMkLst>
          <pc:docMk/>
          <pc:sldMk cId="3093661228" sldId="527"/>
        </pc:sldMkLst>
        <pc:spChg chg="del mod">
          <ac:chgData name="Ando.Meritee" userId="S::ando.meritee@acti.com::16748e08-7dbb-430e-baa8-a2f638470044" providerId="AD" clId="Web-{C592276E-FAD3-8C05-C6A4-835B05384836}" dt="2025-01-23T06:41:35.137" v="190"/>
          <ac:spMkLst>
            <pc:docMk/>
            <pc:sldMk cId="3093661228" sldId="527"/>
            <ac:spMk id="2" creationId="{2DC70FB6-8DE6-483F-87D3-01AE0DC4FC3A}"/>
          </ac:spMkLst>
        </pc:spChg>
        <pc:spChg chg="mod">
          <ac:chgData name="Ando.Meritee" userId="S::ando.meritee@acti.com::16748e08-7dbb-430e-baa8-a2f638470044" providerId="AD" clId="Web-{C592276E-FAD3-8C05-C6A4-835B05384836}" dt="2025-01-23T06:39:17.772" v="108" actId="20577"/>
          <ac:spMkLst>
            <pc:docMk/>
            <pc:sldMk cId="3093661228" sldId="527"/>
            <ac:spMk id="12" creationId="{7BC1DA1C-24D7-A755-8D72-7892C1E74B95}"/>
          </ac:spMkLst>
        </pc:spChg>
        <pc:spChg chg="mod">
          <ac:chgData name="Ando.Meritee" userId="S::ando.meritee@acti.com::16748e08-7dbb-430e-baa8-a2f638470044" providerId="AD" clId="Web-{C592276E-FAD3-8C05-C6A4-835B05384836}" dt="2025-01-23T06:40:43.026" v="186" actId="20577"/>
          <ac:spMkLst>
            <pc:docMk/>
            <pc:sldMk cId="3093661228" sldId="527"/>
            <ac:spMk id="13" creationId="{FE507200-FE74-40E1-9D6E-63DF176D8F1B}"/>
          </ac:spMkLst>
        </pc:spChg>
        <pc:spChg chg="add mod">
          <ac:chgData name="Ando.Meritee" userId="S::ando.meritee@acti.com::16748e08-7dbb-430e-baa8-a2f638470044" providerId="AD" clId="Web-{C592276E-FAD3-8C05-C6A4-835B05384836}" dt="2025-01-23T06:41:47.231" v="194" actId="20577"/>
          <ac:spMkLst>
            <pc:docMk/>
            <pc:sldMk cId="3093661228" sldId="527"/>
            <ac:spMk id="16" creationId="{332EFA00-B965-8967-990D-EC5C6290DDBA}"/>
          </ac:spMkLst>
        </pc:spChg>
      </pc:sldChg>
      <pc:sldChg chg="delSp modSp">
        <pc:chgData name="Ando.Meritee" userId="S::ando.meritee@acti.com::16748e08-7dbb-430e-baa8-a2f638470044" providerId="AD" clId="Web-{C592276E-FAD3-8C05-C6A4-835B05384836}" dt="2025-01-23T06:49:33.578" v="579" actId="20577"/>
        <pc:sldMkLst>
          <pc:docMk/>
          <pc:sldMk cId="2941212833" sldId="528"/>
        </pc:sldMkLst>
        <pc:spChg chg="mod">
          <ac:chgData name="Ando.Meritee" userId="S::ando.meritee@acti.com::16748e08-7dbb-430e-baa8-a2f638470044" providerId="AD" clId="Web-{C592276E-FAD3-8C05-C6A4-835B05384836}" dt="2025-01-23T06:48:53.904" v="576" actId="20577"/>
          <ac:spMkLst>
            <pc:docMk/>
            <pc:sldMk cId="2941212833" sldId="528"/>
            <ac:spMk id="2" creationId="{85C561C5-90EB-23CB-B74D-63D378EFD557}"/>
          </ac:spMkLst>
        </pc:spChg>
        <pc:spChg chg="mod">
          <ac:chgData name="Ando.Meritee" userId="S::ando.meritee@acti.com::16748e08-7dbb-430e-baa8-a2f638470044" providerId="AD" clId="Web-{C592276E-FAD3-8C05-C6A4-835B05384836}" dt="2025-01-23T06:47:02.197" v="361" actId="20577"/>
          <ac:spMkLst>
            <pc:docMk/>
            <pc:sldMk cId="2941212833" sldId="528"/>
            <ac:spMk id="12" creationId="{D52E81F2-7BF3-135A-7233-CCC2DB9FC449}"/>
          </ac:spMkLst>
        </pc:spChg>
        <pc:spChg chg="mod">
          <ac:chgData name="Ando.Meritee" userId="S::ando.meritee@acti.com::16748e08-7dbb-430e-baa8-a2f638470044" providerId="AD" clId="Web-{C592276E-FAD3-8C05-C6A4-835B05384836}" dt="2025-01-23T06:49:33.578" v="579" actId="20577"/>
          <ac:spMkLst>
            <pc:docMk/>
            <pc:sldMk cId="2941212833" sldId="528"/>
            <ac:spMk id="13" creationId="{E7F5286A-96E7-B224-5EC5-F8775F838E13}"/>
          </ac:spMkLst>
        </pc:spChg>
        <pc:spChg chg="del topLvl">
          <ac:chgData name="Ando.Meritee" userId="S::ando.meritee@acti.com::16748e08-7dbb-430e-baa8-a2f638470044" providerId="AD" clId="Web-{C592276E-FAD3-8C05-C6A4-835B05384836}" dt="2025-01-23T06:49:18.749" v="578"/>
          <ac:spMkLst>
            <pc:docMk/>
            <pc:sldMk cId="2941212833" sldId="528"/>
            <ac:spMk id="23" creationId="{63C0F3E7-5A0C-FE6E-5CE4-01893C09D0E3}"/>
          </ac:spMkLst>
        </pc:spChg>
        <pc:grpChg chg="del">
          <ac:chgData name="Ando.Meritee" userId="S::ando.meritee@acti.com::16748e08-7dbb-430e-baa8-a2f638470044" providerId="AD" clId="Web-{C592276E-FAD3-8C05-C6A4-835B05384836}" dt="2025-01-23T06:49:06.592" v="577"/>
          <ac:grpSpMkLst>
            <pc:docMk/>
            <pc:sldMk cId="2941212833" sldId="528"/>
            <ac:grpSpMk id="19" creationId="{E247CC6B-B021-578B-5F19-53CA7502B04D}"/>
          </ac:grpSpMkLst>
        </pc:grpChg>
        <pc:picChg chg="del topLvl">
          <ac:chgData name="Ando.Meritee" userId="S::ando.meritee@acti.com::16748e08-7dbb-430e-baa8-a2f638470044" providerId="AD" clId="Web-{C592276E-FAD3-8C05-C6A4-835B05384836}" dt="2025-01-23T06:49:06.592" v="577"/>
          <ac:picMkLst>
            <pc:docMk/>
            <pc:sldMk cId="2941212833" sldId="528"/>
            <ac:picMk id="21" creationId="{E413B980-063C-6FEA-9F77-9C8F8D9AC8E0}"/>
          </ac:picMkLst>
        </pc:picChg>
      </pc:sldChg>
      <pc:sldChg chg="addSp delSp modSp add replId">
        <pc:chgData name="Ando.Meritee" userId="S::ando.meritee@acti.com::16748e08-7dbb-430e-baa8-a2f638470044" providerId="AD" clId="Web-{C592276E-FAD3-8C05-C6A4-835B05384836}" dt="2025-01-23T07:15:17.764" v="1430"/>
        <pc:sldMkLst>
          <pc:docMk/>
          <pc:sldMk cId="432699819" sldId="529"/>
        </pc:sldMkLst>
        <pc:spChg chg="del">
          <ac:chgData name="Ando.Meritee" userId="S::ando.meritee@acti.com::16748e08-7dbb-430e-baa8-a2f638470044" providerId="AD" clId="Web-{C592276E-FAD3-8C05-C6A4-835B05384836}" dt="2025-01-23T07:04:38.176" v="1017"/>
          <ac:spMkLst>
            <pc:docMk/>
            <pc:sldMk cId="432699819" sldId="529"/>
            <ac:spMk id="8" creationId="{FF079FD9-F897-2364-0DA7-8B55BA698EC2}"/>
          </ac:spMkLst>
        </pc:spChg>
        <pc:graphicFrameChg chg="add del mod">
          <ac:chgData name="Ando.Meritee" userId="S::ando.meritee@acti.com::16748e08-7dbb-430e-baa8-a2f638470044" providerId="AD" clId="Web-{C592276E-FAD3-8C05-C6A4-835B05384836}" dt="2025-01-23T07:05:39.350" v="1019"/>
          <ac:graphicFrameMkLst>
            <pc:docMk/>
            <pc:sldMk cId="432699819" sldId="529"/>
            <ac:graphicFrameMk id="5" creationId="{BD6B62F4-0D01-B127-1DE8-E77BD0E1F358}"/>
          </ac:graphicFrameMkLst>
        </pc:graphicFrameChg>
        <pc:graphicFrameChg chg="add mod modGraphic">
          <ac:chgData name="Ando.Meritee" userId="S::ando.meritee@acti.com::16748e08-7dbb-430e-baa8-a2f638470044" providerId="AD" clId="Web-{C592276E-FAD3-8C05-C6A4-835B05384836}" dt="2025-01-23T07:15:17.764" v="1430"/>
          <ac:graphicFrameMkLst>
            <pc:docMk/>
            <pc:sldMk cId="432699819" sldId="529"/>
            <ac:graphicFrameMk id="6" creationId="{C38DB500-273E-8B13-5D67-C4FCF75DC6F9}"/>
          </ac:graphicFrameMkLst>
        </pc:graphicFrameChg>
        <pc:graphicFrameChg chg="add del mod">
          <ac:chgData name="Ando.Meritee" userId="S::ando.meritee@acti.com::16748e08-7dbb-430e-baa8-a2f638470044" providerId="AD" clId="Web-{C592276E-FAD3-8C05-C6A4-835B05384836}" dt="2025-01-23T07:09:48.501" v="1217"/>
          <ac:graphicFrameMkLst>
            <pc:docMk/>
            <pc:sldMk cId="432699819" sldId="529"/>
            <ac:graphicFrameMk id="12" creationId="{4FA71793-8527-FC21-48E2-24414C1C5509}"/>
          </ac:graphicFrameMkLst>
        </pc:graphicFrameChg>
        <pc:graphicFrameChg chg="add del mod">
          <ac:chgData name="Ando.Meritee" userId="S::ando.meritee@acti.com::16748e08-7dbb-430e-baa8-a2f638470044" providerId="AD" clId="Web-{C592276E-FAD3-8C05-C6A4-835B05384836}" dt="2025-01-23T07:09:57.438" v="1219"/>
          <ac:graphicFrameMkLst>
            <pc:docMk/>
            <pc:sldMk cId="432699819" sldId="529"/>
            <ac:graphicFrameMk id="14" creationId="{0CB80B92-2800-2A96-A8FC-89536EC641B0}"/>
          </ac:graphicFrameMkLst>
        </pc:graphicFrameChg>
        <pc:graphicFrameChg chg="add del mod">
          <ac:chgData name="Ando.Meritee" userId="S::ando.meritee@acti.com::16748e08-7dbb-430e-baa8-a2f638470044" providerId="AD" clId="Web-{C592276E-FAD3-8C05-C6A4-835B05384836}" dt="2025-01-23T07:10:15.658" v="1221"/>
          <ac:graphicFrameMkLst>
            <pc:docMk/>
            <pc:sldMk cId="432699819" sldId="529"/>
            <ac:graphicFrameMk id="16" creationId="{A5F5180F-39C1-7C60-438B-A5E893A818D0}"/>
          </ac:graphicFrameMkLst>
        </pc:graphicFrameChg>
        <pc:graphicFrameChg chg="add del mod">
          <ac:chgData name="Ando.Meritee" userId="S::ando.meritee@acti.com::16748e08-7dbb-430e-baa8-a2f638470044" providerId="AD" clId="Web-{C592276E-FAD3-8C05-C6A4-835B05384836}" dt="2025-01-23T07:10:47.425" v="1232"/>
          <ac:graphicFrameMkLst>
            <pc:docMk/>
            <pc:sldMk cId="432699819" sldId="529"/>
            <ac:graphicFrameMk id="18" creationId="{AFDD0664-E794-C0F2-91C9-20335390F361}"/>
          </ac:graphicFrameMkLst>
        </pc:graphicFrameChg>
        <pc:picChg chg="del">
          <ac:chgData name="Ando.Meritee" userId="S::ando.meritee@acti.com::16748e08-7dbb-430e-baa8-a2f638470044" providerId="AD" clId="Web-{C592276E-FAD3-8C05-C6A4-835B05384836}" dt="2025-01-23T07:04:29.613" v="1016"/>
          <ac:picMkLst>
            <pc:docMk/>
            <pc:sldMk cId="432699819" sldId="529"/>
            <ac:picMk id="7" creationId="{0ACB6BB8-3BC6-79AD-C72E-614BD11BF5CD}"/>
          </ac:picMkLst>
        </pc:picChg>
        <pc:picChg chg="add mod">
          <ac:chgData name="Ando.Meritee" userId="S::ando.meritee@acti.com::16748e08-7dbb-430e-baa8-a2f638470044" providerId="AD" clId="Web-{C592276E-FAD3-8C05-C6A4-835B05384836}" dt="2025-01-23T07:12:10.397" v="1349" actId="1076"/>
          <ac:picMkLst>
            <pc:docMk/>
            <pc:sldMk cId="432699819" sldId="529"/>
            <ac:picMk id="9" creationId="{208A1792-C53B-AE15-6392-544BF081DD0D}"/>
          </ac:picMkLst>
        </pc:picChg>
        <pc:picChg chg="add mod">
          <ac:chgData name="Ando.Meritee" userId="S::ando.meritee@acti.com::16748e08-7dbb-430e-baa8-a2f638470044" providerId="AD" clId="Web-{C592276E-FAD3-8C05-C6A4-835B05384836}" dt="2025-01-23T07:12:12.022" v="1350" actId="1076"/>
          <ac:picMkLst>
            <pc:docMk/>
            <pc:sldMk cId="432699819" sldId="529"/>
            <ac:picMk id="10" creationId="{0D6A24F7-73BE-3BC2-05FF-C6DE7A8EE28B}"/>
          </ac:picMkLst>
        </pc:pic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08.398"/>
    </inkml:context>
    <inkml:brush xml:id="br0">
      <inkml:brushProperty name="width" value="0.05" units="cm"/>
      <inkml:brushProperty name="height" value="0.05" units="cm"/>
    </inkml:brush>
  </inkml:definitions>
  <inkml:trace contextRef="#ctx0" brushRef="#br0">1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15.661"/>
    </inkml:context>
    <inkml:brush xml:id="br0">
      <inkml:brushProperty name="width" value="0.05" units="cm"/>
      <inkml:brushProperty name="height" value="0.05" units="cm"/>
    </inkml:brush>
  </inkml:definitions>
  <inkml:trace contextRef="#ctx0" brushRef="#br0">595 1 24575,'-2'1'0,"1"0"0,-1 1 0,0-1 0,1 1 0,-1 0 0,1-1 0,0 1 0,-1 0 0,1 0 0,0 0 0,0 0 0,0 0 0,0 0 0,1 0 0,-1 0 0,0 3 0,-3 5 0,-19 32 0,10-19 0,-13 33 0,20-44 0,0-1 0,-1 0 0,0 0 0,-1 0 0,0-1 0,-15 15 0,13-14 0,1-1 0,0 2 0,0-1 0,1 1 0,-10 19 0,11-14 0,-1-1 0,-1 1 0,-1-2 0,0 1 0,-1-2 0,-22 24 0,26-30 0,1 0 0,0 0 0,0 1 0,-6 13 0,7-14 0,1 0 0,-1 1 0,-1-2 0,0 1 0,-10 10 0,5-7 0,1 1 0,0 0 0,0 1 0,-12 22 0,3-6 0,-12 10 0,24-33 0,1 1 0,1 0 0,-1 0 0,1 1 0,-7 12 0,-6 16 0,11-23 0,0-1 0,1 2 0,1-1 0,0 1 0,-4 16 0,9-27 0,-1 0 0,1 0 0,0 0 0,0 1 0,0-1 0,0 0 0,0 0 0,1 0 0,-1 0 0,1 0 0,0 0 0,0 0 0,0 0 0,0 0 0,1-1 0,-1 1 0,1 0 0,0-1 0,0 1 0,-1-1 0,2 0 0,-1 1 0,0-1 0,0 0 0,1 0 0,-1 0 0,1-1 0,-1 1 0,5 1 0,4 2 0,0 0 0,0-1 0,1 0 0,-1-1 0,1 0 0,13 1 0,10 2 0,-30-4 0,1 0 0,-1 0 0,1 1 0,-1 0 0,0 0 0,0 0 0,0 1 0,-1-1 0,1 1 0,-1 0 0,0 1 0,6 7 0,-4-6 0,0 1 0,1 0 0,0-1 0,10 6 0,-3-2 0,0 1 0,0 0 0,-1 0 0,19 21 0,-21-21 0,1-1 0,20 13 0,-23-18 0,-1 1 0,0-1 0,-1 1 0,1 1 0,-1 0 0,0 0 0,-1 0 0,0 0 0,7 11 0,1 11 0,-6-16 0,0 1 0,-2 1 0,0-1 0,0 1 0,-1 0 0,-1 0 0,-1 1 0,2 16 0,-3 222 0,-5-117 0,3-129 0,0 0 0,0 0 0,-1 1 0,0-1 0,-5 15 0,5-20 0,0-1 0,0 1 0,0-1 0,0 1 0,-1-1 0,0 0 0,1 0 0,-1 0 0,0 0 0,0 0 0,0 0 0,0 0 0,0 0 0,0-1 0,0 1 0,-1-1 0,1 0 0,-1 0 0,1 0 0,-1 0 0,1 0 0,-4 0 0,-13 2-125,1-1-1,-1-1 1,0 0-1,-18-3 1,24 1-613,-18 0-6088</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23.575"/>
    </inkml:context>
    <inkml:brush xml:id="br0">
      <inkml:brushProperty name="width" value="0.05" units="cm"/>
      <inkml:brushProperty name="height" value="0.05" units="cm"/>
    </inkml:brush>
  </inkml:definitions>
  <inkml:trace contextRef="#ctx0" brushRef="#br0">0 1433 24575,'757'0'0,"-727"-1"0,56-11 0,-53 7 0,44-3 0,-36 9 0,28-2 0,-64 1 0,0-1 0,0 0 0,0 0 0,-1 0 0,1-1 0,-1 0 0,1 0 0,-1 0 0,1 0 0,-1-1 0,6-4 0,7-8 0,-1 0 0,28-33 0,-39 41 0,0 0 0,-1-1 0,1 1 0,-2-1 0,1 1 0,-1-1 0,0 0 0,-1 0 0,0-1 0,2-16 0,-2 6 0,-1-1 0,-1 1 0,-1-1 0,0 1 0,-2 0 0,0-1 0,-1 1 0,-1 0 0,-1 1 0,0-1 0,-14-24 0,9 20 0,0-1 0,2 0 0,-9-33 0,15 42 0,0 1 0,0-1 0,1-1 0,1 1 0,1 0 0,3-29 0,-2 38 0,0 0 0,0 1 0,1-1 0,0 1 0,0-1 0,1 1 0,-1 0 0,1 0 0,0 0 0,1 0 0,-1 0 0,1 1 0,0-1 0,0 1 0,0 0 0,1 1 0,0-1 0,-1 1 0,1-1 0,0 1 0,1 1 0,-1-1 0,0 1 0,10-3 0,11-2 0,0 2 0,0 0 0,0 2 0,33 0 0,-18 0 0,-38 3 0,1-1 0,-1 0 0,1 0 0,0 0 0,-1 0 0,0 0 0,1-1 0,-1 1 0,0-1 0,0 0 0,0 0 0,0 0 0,0 0 0,0-1 0,0 1 0,2-4 0,3-5 0,0 1 0,-1-1 0,7-15 0,4-5 0,7-10 0,37-52 0,-59 88 0,23-29 0,23-38 0,-43 63 0,-1-1 0,0 0 0,0 0 0,-1 0 0,0 0 0,-1-1 0,-1 0 0,1 1 0,0-18 0,-3 26 0,0-1 0,0 0 0,0 1 0,-1-1 0,0 0 0,1 1 0,-1-1 0,0 1 0,0-1 0,0 1 0,0 0 0,-1-1 0,1 1 0,-1 0 0,1 0 0,-1 0 0,0 0 0,0 0 0,0 0 0,0 1 0,0-1 0,0 0 0,0 1 0,-1 0 0,1 0 0,0-1 0,-1 1 0,1 1 0,-1-1 0,1 0 0,-1 1 0,-3-1 0,-10-2 0,1 1 0,-1 1 0,0 1 0,-18 1 0,21 0 0,-253 4 0,261-5-151,0 0-1,0 1 0,0-1 0,0 1 1,-1 0-1,1 0 0,0 0 1,-8 4-1,-5 6-6674</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25.567"/>
    </inkml:context>
    <inkml:brush xml:id="br0">
      <inkml:brushProperty name="width" value="0.05" units="cm"/>
      <inkml:brushProperty name="height" value="0.05" units="cm"/>
    </inkml:brush>
  </inkml:definitions>
  <inkml:trace contextRef="#ctx0" brushRef="#br0">1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44.709"/>
    </inkml:context>
    <inkml:brush xml:id="br0">
      <inkml:brushProperty name="width" value="0.05" units="cm"/>
      <inkml:brushProperty name="height" value="0.05" units="cm"/>
    </inkml:brush>
  </inkml:definitions>
  <inkml:trace contextRef="#ctx0" brushRef="#br0">0 0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2025/1/24</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141A46-FDFE-2821-4694-D8F1931F8E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4D66A9-DA57-62F6-3527-1A19E7104B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FEA0E1-0994-CE9C-E5D7-9CF50EC291C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2C271A5-39DF-7310-5D2F-872D70078C4D}"/>
              </a:ext>
            </a:extLst>
          </p:cNvPr>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8228550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0A4338-D6CB-18A9-7B8C-E88B9EA2BF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084DD4-986D-A689-FA18-777913E2FA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717A22-CE23-3AD4-75DC-36BE2C60167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D68171A-7589-571E-243B-AC286EBB362A}"/>
              </a:ext>
            </a:extLst>
          </p:cNvPr>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13765334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9F972-3CC7-5743-791A-DF6BE4167B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1C8AB0-089B-B868-12A3-EFC45C0ADC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9E51AA-FE41-3B78-AC72-67CC5D0CE7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197F2F9-EC5D-5935-4F09-15898DB060B8}"/>
              </a:ext>
            </a:extLst>
          </p:cNvPr>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42524594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BFC9B-CC11-80E5-EF43-3554C68C81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F8D326-C4A3-295B-AC20-AEB6E4B355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3AE4DC-F240-B862-8B18-EB0FAFC473D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74CE46E-1073-C9C2-4339-F1DF699460FD}"/>
              </a:ext>
            </a:extLst>
          </p:cNvPr>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6903420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24171761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30</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31</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slide" Target="slide30.xml"/><Relationship Id="rId3" Type="http://schemas.openxmlformats.org/officeDocument/2006/relationships/slide" Target="slide16.xml"/><Relationship Id="rId7"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6.png"/><Relationship Id="rId4" Type="http://schemas.openxmlformats.org/officeDocument/2006/relationships/hyperlink" Target="https://www.acti.com/solutions/windows-based-NVR-solution?sid=S11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6.png"/><Relationship Id="rId4" Type="http://schemas.openxmlformats.org/officeDocument/2006/relationships/hyperlink" Target="https://www.acti.com/solutions/windows-based-NVR-solution?sid=S110"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6.png"/><Relationship Id="rId4" Type="http://schemas.openxmlformats.org/officeDocument/2006/relationships/hyperlink" Target="https://www.acti.com/solutions/windows-based-NVR-solution?sid=S110"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6.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6.png"/><Relationship Id="rId4" Type="http://schemas.openxmlformats.org/officeDocument/2006/relationships/hyperlink" Target="https://www.acti.com/solutions/windows-based-NVR-solution?sid=S11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6.png"/><Relationship Id="rId4" Type="http://schemas.openxmlformats.org/officeDocument/2006/relationships/hyperlink" Target="https://www.acti.com/solutions/windows-based-NVR-solution?sid=S110"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8.xml"/><Relationship Id="rId5" Type="http://schemas.openxmlformats.org/officeDocument/2006/relationships/image" Target="../media/image25.png"/><Relationship Id="rId4" Type="http://schemas.openxmlformats.org/officeDocument/2006/relationships/hyperlink" Target="https://www.acti.com/solutions/access-control-solution?sid=S200" TargetMode="External"/></Relationships>
</file>

<file path=ppt/slides/_rels/slide14.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26.png"/><Relationship Id="rId5" Type="http://schemas.openxmlformats.org/officeDocument/2006/relationships/hyperlink" Target="https://www.acti.com/solutions/access-control-solution?sid=S200" TargetMode="Externa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6.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24.png"/><Relationship Id="rId4" Type="http://schemas.openxmlformats.org/officeDocument/2006/relationships/slide" Target="slide24.xml"/></Relationships>
</file>

<file path=ppt/slides/_rels/slide17.xml.rels><?xml version="1.0" encoding="UTF-8" standalone="yes"?>
<Relationships xmlns="http://schemas.openxmlformats.org/package/2006/relationships"><Relationship Id="rId13" Type="http://schemas.openxmlformats.org/officeDocument/2006/relationships/image" Target="../media/image120.png"/><Relationship Id="rId18" Type="http://schemas.openxmlformats.org/officeDocument/2006/relationships/customXml" Target="../ink/ink4.xml"/><Relationship Id="rId3" Type="http://schemas.openxmlformats.org/officeDocument/2006/relationships/image" Target="../media/image29.jpeg"/><Relationship Id="rId21" Type="http://schemas.openxmlformats.org/officeDocument/2006/relationships/image" Target="../media/image33.png"/><Relationship Id="rId7" Type="http://schemas.openxmlformats.org/officeDocument/2006/relationships/customXml" Target="../ink/ink1.xml"/><Relationship Id="rId17" Type="http://schemas.openxmlformats.org/officeDocument/2006/relationships/image" Target="../media/image140.png"/><Relationship Id="rId2" Type="http://schemas.openxmlformats.org/officeDocument/2006/relationships/notesSlide" Target="../notesSlides/notesSlide16.xml"/><Relationship Id="rId16" Type="http://schemas.openxmlformats.org/officeDocument/2006/relationships/customXml" Target="../ink/ink3.xml"/><Relationship Id="rId20" Type="http://schemas.openxmlformats.org/officeDocument/2006/relationships/customXml" Target="../ink/ink5.xml"/><Relationship Id="rId1" Type="http://schemas.openxmlformats.org/officeDocument/2006/relationships/slideLayout" Target="../slideLayouts/slideLayout8.xml"/><Relationship Id="rId6" Type="http://schemas.openxmlformats.org/officeDocument/2006/relationships/image" Target="../media/image32.png"/><Relationship Id="rId24" Type="http://schemas.openxmlformats.org/officeDocument/2006/relationships/image" Target="../media/image36.png"/><Relationship Id="rId5" Type="http://schemas.openxmlformats.org/officeDocument/2006/relationships/image" Target="../media/image31.png"/><Relationship Id="rId15" Type="http://schemas.openxmlformats.org/officeDocument/2006/relationships/image" Target="../media/image130.png"/><Relationship Id="rId23" Type="http://schemas.openxmlformats.org/officeDocument/2006/relationships/image" Target="../media/image35.png"/><Relationship Id="rId19" Type="http://schemas.openxmlformats.org/officeDocument/2006/relationships/image" Target="../media/image160.png"/><Relationship Id="rId4" Type="http://schemas.openxmlformats.org/officeDocument/2006/relationships/image" Target="../media/image30.png"/><Relationship Id="rId14" Type="http://schemas.openxmlformats.org/officeDocument/2006/relationships/customXml" Target="../ink/ink2.xml"/><Relationship Id="rId22" Type="http://schemas.openxmlformats.org/officeDocument/2006/relationships/image" Target="../media/image34.png"/></Relationships>
</file>

<file path=ppt/slides/_rels/slide1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Z721"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Z721"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image" Target="../media/image42.png"/><Relationship Id="rId4" Type="http://schemas.openxmlformats.org/officeDocument/2006/relationships/hyperlink" Target="https://www.acti.com/products/access-control-server" TargetMode="External"/></Relationships>
</file>

<file path=ppt/slides/_rels/slide2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7.png"/><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46.png"/><Relationship Id="rId5" Type="http://schemas.openxmlformats.org/officeDocument/2006/relationships/hyperlink" Target="https://www.acti.com/product/A952" TargetMode="External"/><Relationship Id="rId10" Type="http://schemas.openxmlformats.org/officeDocument/2006/relationships/image" Target="../media/image45.png"/><Relationship Id="rId4" Type="http://schemas.openxmlformats.org/officeDocument/2006/relationships/hyperlink" Target="https://www.acti.com/product/8426" TargetMode="External"/><Relationship Id="rId9" Type="http://schemas.openxmlformats.org/officeDocument/2006/relationships/image" Target="../media/image44.png"/></Relationships>
</file>

<file path=ppt/slides/_rels/slide2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2.xml"/><Relationship Id="rId1" Type="http://schemas.openxmlformats.org/officeDocument/2006/relationships/slideLayout" Target="../slideLayouts/slideLayout8.xml"/><Relationship Id="rId4" Type="http://schemas.openxmlformats.org/officeDocument/2006/relationships/image" Target="../media/image49.png"/></Relationships>
</file>

<file path=ppt/slides/_rels/slide26.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51.png"/><Relationship Id="rId4" Type="http://schemas.openxmlformats.org/officeDocument/2006/relationships/image" Target="../media/image50.png"/></Relationships>
</file>

<file path=ppt/slides/_rels/slide27.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46.png"/><Relationship Id="rId7" Type="http://schemas.openxmlformats.org/officeDocument/2006/relationships/image" Target="../media/image55.png"/><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7.png"/></Relationships>
</file>

<file path=ppt/slides/_rels/slide31.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5.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1" y="1351434"/>
            <a:ext cx="6658799"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移動車輛監控解決方案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4245" y="3916665"/>
            <a:ext cx="2530880" cy="1723932"/>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20070" y="1957340"/>
            <a:ext cx="6120680" cy="830997"/>
          </a:xfrm>
          <a:prstGeom prst="rect">
            <a:avLst/>
          </a:prstGeom>
          <a:noFill/>
        </p:spPr>
        <p:txBody>
          <a:bodyPr wrap="square">
            <a:spAutoFit/>
          </a:bodyPr>
          <a:lstStyle/>
          <a:p>
            <a:r>
              <a:rPr lang="en-US" sz="1600" dirty="0">
                <a:solidFill>
                  <a:srgbClr val="535353"/>
                </a:solidFill>
                <a:latin typeface="Open Sans" panose="020B0606030504020204" pitchFamily="34" charset="0"/>
              </a:rPr>
              <a:t>ACTi </a:t>
            </a:r>
            <a:r>
              <a:rPr lang="en-US" sz="1600" dirty="0" err="1">
                <a:solidFill>
                  <a:srgbClr val="535353"/>
                </a:solidFill>
                <a:latin typeface="Open Sans" panose="020B0606030504020204" pitchFamily="34" charset="0"/>
              </a:rPr>
              <a:t>基於</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的移動車輛安全解決方案確保乘客和駕駛員的安全</a:t>
            </a:r>
            <a:r>
              <a:rPr lang="en-US" sz="1600" dirty="0">
                <a:solidFill>
                  <a:srgbClr val="535353"/>
                </a:solidFill>
                <a:latin typeface="Open Sans" panose="020B0606030504020204" pitchFamily="34" charset="0"/>
              </a:rPr>
              <a:t>。 </a:t>
            </a:r>
            <a:r>
              <a:rPr lang="en-US" sz="1600" dirty="0" err="1">
                <a:solidFill>
                  <a:srgbClr val="535353"/>
                </a:solidFill>
                <a:latin typeface="Open Sans" panose="020B0606030504020204" pitchFamily="34" charset="0"/>
              </a:rPr>
              <a:t>完全防震的監控設備確保在崎嶇道路和突然剎車的情況下</a:t>
            </a:r>
            <a:r>
              <a:rPr lang="en-US" sz="1600" dirty="0">
                <a:solidFill>
                  <a:srgbClr val="535353"/>
                </a:solidFill>
                <a:latin typeface="Open Sans" panose="020B0606030504020204" pitchFamily="34" charset="0"/>
              </a:rPr>
              <a:t>，</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證據清晰且不中斷</a:t>
            </a:r>
            <a:r>
              <a:rPr lang="en-US" sz="1600" dirty="0">
                <a:solidFill>
                  <a:srgbClr val="535353"/>
                </a:solidFill>
                <a:latin typeface="Open Sans" panose="020B0606030504020204" pitchFamily="34" charset="0"/>
              </a:rPr>
              <a:t>。</a:t>
            </a:r>
          </a:p>
        </p:txBody>
      </p:sp>
      <p:sp>
        <p:nvSpPr>
          <p:cNvPr id="10" name="TextBox 9">
            <a:extLst>
              <a:ext uri="{FF2B5EF4-FFF2-40B4-BE49-F238E27FC236}">
                <a16:creationId xmlns:a16="http://schemas.microsoft.com/office/drawing/2014/main" id="{60B4391B-8304-3719-A07B-BEE7D43097DE}"/>
              </a:ext>
            </a:extLst>
          </p:cNvPr>
          <p:cNvSpPr txBox="1"/>
          <p:nvPr/>
        </p:nvSpPr>
        <p:spPr>
          <a:xfrm>
            <a:off x="308999" y="3721559"/>
            <a:ext cx="8835001" cy="2062103"/>
          </a:xfrm>
          <a:prstGeom prst="rect">
            <a:avLst/>
          </a:prstGeom>
          <a:noFill/>
        </p:spPr>
        <p:txBody>
          <a:bodyPr wrap="square" lIns="91440" tIns="45720" rIns="91440" bIns="45720" anchor="t">
            <a:spAutoFit/>
          </a:bodyPr>
          <a:lstStyle/>
          <a:p>
            <a:r>
              <a:rPr lang="en-US" sz="1600" dirty="0">
                <a:solidFill>
                  <a:srgbClr val="535353"/>
                </a:solidFill>
                <a:effectLst/>
                <a:latin typeface="Open Sans"/>
                <a:ea typeface="Open Sans"/>
                <a:cs typeface="Open Sans"/>
              </a:rPr>
              <a:t>如今，車內監控變得越來越重要，以防止扒竊、欺凌、破壞、澄清事件或車輛碰撞，並加強駕駛員的責任感</a:t>
            </a:r>
            <a:r>
              <a:rPr lang="en-US" sz="1600" dirty="0">
                <a:solidFill>
                  <a:srgbClr val="535353"/>
                </a:solidFill>
                <a:latin typeface="Open Sans"/>
                <a:ea typeface="Open Sans"/>
                <a:cs typeface="Open Sans"/>
              </a:rPr>
              <a:t>以及應對駕駛員的安全問題。</a:t>
            </a:r>
            <a:endParaRPr lang="en-US" sz="1600" dirty="0">
              <a:solidFill>
                <a:srgbClr val="535353"/>
              </a:solidFill>
              <a:effectLst/>
              <a:latin typeface="Open Sans" panose="020B0606030504020204" pitchFamily="34" charset="0"/>
            </a:endParaRP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移動車輛監控解決方案由廣角防破壞 IP 攝像頭、用於更隱蔽應用的隱蔽攝像頭、車載獨立網路錄影機、緊急按鈕、本地顯示器等組成。 所有這些設備均為完全防震並獲得認證。</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此外，車隊的控制中心可以通過 4G/5G 和無線網路遠程監控每一輛車輛 - </a:t>
            </a:r>
            <a:r>
              <a:rPr lang="en-US" sz="1600" dirty="0" err="1">
                <a:solidFill>
                  <a:srgbClr val="535353"/>
                </a:solidFill>
                <a:effectLst/>
                <a:latin typeface="Open Sans" panose="020B0606030504020204" pitchFamily="34" charset="0"/>
              </a:rPr>
              <a:t>當發生可疑事件時，可以立即訪問實時</a:t>
            </a:r>
            <a:r>
              <a:rPr lang="zh-TW" altLang="en-US" sz="1600" dirty="0">
                <a:solidFill>
                  <a:srgbClr val="535353"/>
                </a:solidFill>
                <a:effectLst/>
                <a:latin typeface="Open Sans" panose="020B0606030504020204" pitchFamily="34" charset="0"/>
              </a:rPr>
              <a:t>影像</a:t>
            </a:r>
            <a:r>
              <a:rPr lang="en-US" sz="1600" dirty="0">
                <a:solidFill>
                  <a:srgbClr val="535353"/>
                </a:solidFill>
                <a:effectLst/>
                <a:latin typeface="Open Sans" panose="020B0606030504020204" pitchFamily="34" charset="0"/>
              </a:rPr>
              <a:t>流。</a:t>
            </a:r>
          </a:p>
        </p:txBody>
      </p:sp>
      <p:pic>
        <p:nvPicPr>
          <p:cNvPr id="1026" name="Picture 2">
            <a:extLst>
              <a:ext uri="{FF2B5EF4-FFF2-40B4-BE49-F238E27FC236}">
                <a16:creationId xmlns:a16="http://schemas.microsoft.com/office/drawing/2014/main" id="{AEB9D3F7-2F9F-D235-D18A-BD26E8122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515451" y="2001708"/>
            <a:ext cx="1877785" cy="1279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E5C494CF-3489-85CB-79FE-955BDEEDCE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051" y="1601224"/>
            <a:ext cx="8861898" cy="4984818"/>
          </a:xfrm>
          <a:prstGeom prst="rect">
            <a:avLst/>
          </a:prstGeom>
          <a:noFill/>
          <a:extLst>
            <a:ext uri="{909E8E84-426E-40DD-AFC4-6F175D3DCCD1}">
              <a14:hiddenFill xmlns:a14="http://schemas.microsoft.com/office/drawing/2010/main">
                <a:solidFill>
                  <a:srgbClr val="FFFFFF"/>
                </a:solidFill>
              </a14:hiddenFill>
            </a:ext>
          </a:extLst>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移動車輛：地圖</a:t>
            </a:r>
          </a:p>
        </p:txBody>
      </p:sp>
      <p:sp>
        <p:nvSpPr>
          <p:cNvPr id="4" name="TextBox 3">
            <a:extLst>
              <a:ext uri="{FF2B5EF4-FFF2-40B4-BE49-F238E27FC236}">
                <a16:creationId xmlns:a16="http://schemas.microsoft.com/office/drawing/2014/main" id="{39302DFA-5F16-0954-9401-53AA266FE95E}"/>
              </a:ext>
            </a:extLst>
          </p:cNvPr>
          <p:cNvSpPr txBox="1"/>
          <p:nvPr/>
        </p:nvSpPr>
        <p:spPr>
          <a:xfrm>
            <a:off x="6979241" y="4592954"/>
            <a:ext cx="892514" cy="307777"/>
          </a:xfrm>
          <a:prstGeom prst="rect">
            <a:avLst/>
          </a:prstGeom>
          <a:solidFill>
            <a:schemeClr val="bg1"/>
          </a:solidFill>
        </p:spPr>
        <p:txBody>
          <a:bodyPr wrap="square" rtlCol="0">
            <a:spAutoFit/>
          </a:bodyPr>
          <a:lstStyle/>
          <a:p>
            <a:r>
              <a:rPr lang="en-US" sz="1400" dirty="0"/>
              <a:t>計程車車隊</a:t>
            </a:r>
          </a:p>
        </p:txBody>
      </p:sp>
      <p:sp>
        <p:nvSpPr>
          <p:cNvPr id="12" name="TextBox 11">
            <a:extLst>
              <a:ext uri="{FF2B5EF4-FFF2-40B4-BE49-F238E27FC236}">
                <a16:creationId xmlns:a16="http://schemas.microsoft.com/office/drawing/2014/main" id="{AB50DDAE-EDA2-2C06-394D-7267FF1AAFEF}"/>
              </a:ext>
            </a:extLst>
          </p:cNvPr>
          <p:cNvSpPr txBox="1"/>
          <p:nvPr/>
        </p:nvSpPr>
        <p:spPr>
          <a:xfrm>
            <a:off x="4253574" y="5256776"/>
            <a:ext cx="1398195" cy="307777"/>
          </a:xfrm>
          <a:prstGeom prst="rect">
            <a:avLst/>
          </a:prstGeom>
          <a:solidFill>
            <a:schemeClr val="bg1"/>
          </a:solidFill>
        </p:spPr>
        <p:txBody>
          <a:bodyPr wrap="square" rtlCol="0">
            <a:spAutoFit/>
          </a:bodyPr>
          <a:lstStyle/>
          <a:p>
            <a:r>
              <a:rPr lang="en-US" sz="1400" dirty="0"/>
              <a:t>租車車隊</a:t>
            </a:r>
          </a:p>
        </p:txBody>
      </p:sp>
      <p:sp>
        <p:nvSpPr>
          <p:cNvPr id="20" name="TextBox 19">
            <a:extLst>
              <a:ext uri="{FF2B5EF4-FFF2-40B4-BE49-F238E27FC236}">
                <a16:creationId xmlns:a16="http://schemas.microsoft.com/office/drawing/2014/main" id="{97C1027A-CAFA-76FB-1E58-43CEA38E89E5}"/>
              </a:ext>
            </a:extLst>
          </p:cNvPr>
          <p:cNvSpPr txBox="1"/>
          <p:nvPr/>
        </p:nvSpPr>
        <p:spPr>
          <a:xfrm>
            <a:off x="7215211" y="3546315"/>
            <a:ext cx="1562921" cy="307777"/>
          </a:xfrm>
          <a:prstGeom prst="rect">
            <a:avLst/>
          </a:prstGeom>
          <a:solidFill>
            <a:schemeClr val="bg1"/>
          </a:solidFill>
        </p:spPr>
        <p:txBody>
          <a:bodyPr wrap="square" rtlCol="0">
            <a:spAutoFit/>
          </a:bodyPr>
          <a:lstStyle/>
          <a:p>
            <a:r>
              <a:rPr lang="en-US" sz="1400" dirty="0"/>
              <a:t>消防車車隊</a:t>
            </a:r>
          </a:p>
        </p:txBody>
      </p:sp>
      <p:sp>
        <p:nvSpPr>
          <p:cNvPr id="21" name="TextBox 20">
            <a:extLst>
              <a:ext uri="{FF2B5EF4-FFF2-40B4-BE49-F238E27FC236}">
                <a16:creationId xmlns:a16="http://schemas.microsoft.com/office/drawing/2014/main" id="{4FD13D6A-479B-5E0B-9DE3-763CB966C083}"/>
              </a:ext>
            </a:extLst>
          </p:cNvPr>
          <p:cNvSpPr txBox="1"/>
          <p:nvPr/>
        </p:nvSpPr>
        <p:spPr>
          <a:xfrm>
            <a:off x="3068206" y="4290578"/>
            <a:ext cx="1678892" cy="307777"/>
          </a:xfrm>
          <a:prstGeom prst="rect">
            <a:avLst/>
          </a:prstGeom>
          <a:solidFill>
            <a:schemeClr val="bg1"/>
          </a:solidFill>
        </p:spPr>
        <p:txBody>
          <a:bodyPr wrap="square" rtlCol="0">
            <a:spAutoFit/>
          </a:bodyPr>
          <a:lstStyle/>
          <a:p>
            <a:r>
              <a:rPr lang="en-US" sz="1400" dirty="0"/>
              <a:t>校車車隊</a:t>
            </a:r>
          </a:p>
        </p:txBody>
      </p:sp>
      <p:sp>
        <p:nvSpPr>
          <p:cNvPr id="2" name="TextBox 1">
            <a:extLst>
              <a:ext uri="{FF2B5EF4-FFF2-40B4-BE49-F238E27FC236}">
                <a16:creationId xmlns:a16="http://schemas.microsoft.com/office/drawing/2014/main" id="{D316B552-37E8-C972-FE09-D30A065F36EE}"/>
              </a:ext>
            </a:extLst>
          </p:cNvPr>
          <p:cNvSpPr txBox="1"/>
          <p:nvPr/>
        </p:nvSpPr>
        <p:spPr>
          <a:xfrm>
            <a:off x="4048000" y="2316361"/>
            <a:ext cx="1398195" cy="307777"/>
          </a:xfrm>
          <a:prstGeom prst="rect">
            <a:avLst/>
          </a:prstGeom>
          <a:solidFill>
            <a:schemeClr val="bg1"/>
          </a:solidFill>
        </p:spPr>
        <p:txBody>
          <a:bodyPr wrap="square" rtlCol="0">
            <a:spAutoFit/>
          </a:bodyPr>
          <a:lstStyle/>
          <a:p>
            <a:r>
              <a:rPr lang="en-US" sz="1400" dirty="0"/>
              <a:t>控制中心</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移動車輛：應用程式與位置</a:t>
            </a:r>
          </a:p>
        </p:txBody>
      </p:sp>
      <p:graphicFrame>
        <p:nvGraphicFramePr>
          <p:cNvPr id="3" name="Table 2">
            <a:extLst>
              <a:ext uri="{FF2B5EF4-FFF2-40B4-BE49-F238E27FC236}">
                <a16:creationId xmlns:a16="http://schemas.microsoft.com/office/drawing/2014/main" id="{B0B5AED9-17F4-263F-CD10-43469869C4D4}"/>
              </a:ext>
            </a:extLst>
          </p:cNvPr>
          <p:cNvGraphicFramePr>
            <a:graphicFrameLocks noGrp="1"/>
          </p:cNvGraphicFramePr>
          <p:nvPr>
            <p:extLst>
              <p:ext uri="{D42A27DB-BD31-4B8C-83A1-F6EECF244321}">
                <p14:modId xmlns:p14="http://schemas.microsoft.com/office/powerpoint/2010/main" val="305744033"/>
              </p:ext>
            </p:extLst>
          </p:nvPr>
        </p:nvGraphicFramePr>
        <p:xfrm>
          <a:off x="83507" y="1680575"/>
          <a:ext cx="8681114" cy="4972678"/>
        </p:xfrm>
        <a:graphic>
          <a:graphicData uri="http://schemas.openxmlformats.org/drawingml/2006/table">
            <a:tbl>
              <a:tblPr firstRow="1" bandRow="1">
                <a:tableStyleId>{5C22544A-7EE6-4342-B048-85BDC9FD1C3A}</a:tableStyleId>
              </a:tblPr>
              <a:tblGrid>
                <a:gridCol w="2373463">
                  <a:extLst>
                    <a:ext uri="{9D8B030D-6E8A-4147-A177-3AD203B41FA5}">
                      <a16:colId xmlns:a16="http://schemas.microsoft.com/office/drawing/2014/main" val="2167205820"/>
                    </a:ext>
                  </a:extLst>
                </a:gridCol>
                <a:gridCol w="1052965">
                  <a:extLst>
                    <a:ext uri="{9D8B030D-6E8A-4147-A177-3AD203B41FA5}">
                      <a16:colId xmlns:a16="http://schemas.microsoft.com/office/drawing/2014/main" val="2565856468"/>
                    </a:ext>
                  </a:extLst>
                </a:gridCol>
                <a:gridCol w="971816">
                  <a:extLst>
                    <a:ext uri="{9D8B030D-6E8A-4147-A177-3AD203B41FA5}">
                      <a16:colId xmlns:a16="http://schemas.microsoft.com/office/drawing/2014/main" val="3900648050"/>
                    </a:ext>
                  </a:extLst>
                </a:gridCol>
                <a:gridCol w="1100817">
                  <a:extLst>
                    <a:ext uri="{9D8B030D-6E8A-4147-A177-3AD203B41FA5}">
                      <a16:colId xmlns:a16="http://schemas.microsoft.com/office/drawing/2014/main" val="2122113404"/>
                    </a:ext>
                  </a:extLst>
                </a:gridCol>
                <a:gridCol w="1006217">
                  <a:extLst>
                    <a:ext uri="{9D8B030D-6E8A-4147-A177-3AD203B41FA5}">
                      <a16:colId xmlns:a16="http://schemas.microsoft.com/office/drawing/2014/main" val="905671876"/>
                    </a:ext>
                  </a:extLst>
                </a:gridCol>
                <a:gridCol w="1006217">
                  <a:extLst>
                    <a:ext uri="{9D8B030D-6E8A-4147-A177-3AD203B41FA5}">
                      <a16:colId xmlns:a16="http://schemas.microsoft.com/office/drawing/2014/main" val="3758010244"/>
                    </a:ext>
                  </a:extLst>
                </a:gridCol>
                <a:gridCol w="1169619">
                  <a:extLst>
                    <a:ext uri="{9D8B030D-6E8A-4147-A177-3AD203B41FA5}">
                      <a16:colId xmlns:a16="http://schemas.microsoft.com/office/drawing/2014/main" val="3155535811"/>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dirty="0">
                          <a:solidFill>
                            <a:schemeClr val="bg1"/>
                          </a:solidFill>
                        </a:rPr>
                        <a:t>校車車隊</a:t>
                      </a:r>
                    </a:p>
                  </a:txBody>
                  <a:tcPr/>
                </a:tc>
                <a:tc>
                  <a:txBody>
                    <a:bodyPr/>
                    <a:lstStyle/>
                    <a:p>
                      <a:r>
                        <a:rPr lang="en-US" sz="1300" dirty="0">
                          <a:solidFill>
                            <a:schemeClr val="bg1"/>
                          </a:solidFill>
                        </a:rPr>
                        <a:t>計程車車隊</a:t>
                      </a:r>
                    </a:p>
                  </a:txBody>
                  <a:tcPr/>
                </a:tc>
                <a:tc>
                  <a:txBody>
                    <a:bodyPr/>
                    <a:lstStyle/>
                    <a:p>
                      <a:r>
                        <a:rPr lang="en-US" sz="1300" dirty="0">
                          <a:solidFill>
                            <a:schemeClr val="bg1"/>
                          </a:solidFill>
                        </a:rPr>
                        <a:t>消防車車隊</a:t>
                      </a:r>
                    </a:p>
                  </a:txBody>
                  <a:tcPr/>
                </a:tc>
                <a:tc>
                  <a:txBody>
                    <a:bodyPr/>
                    <a:lstStyle/>
                    <a:p>
                      <a:r>
                        <a:rPr lang="en-US" sz="1300" dirty="0">
                          <a:solidFill>
                            <a:schemeClr val="bg1"/>
                          </a:solidFill>
                        </a:rPr>
                        <a:t>租車車隊</a:t>
                      </a:r>
                    </a:p>
                  </a:txBody>
                  <a:tcPr/>
                </a:tc>
                <a:tc>
                  <a:txBody>
                    <a:bodyPr/>
                    <a:lstStyle/>
                    <a:p>
                      <a:r>
                        <a:rPr lang="en-US" sz="1300" dirty="0">
                          <a:solidFill>
                            <a:schemeClr val="bg1"/>
                          </a:solidFill>
                        </a:rPr>
                        <a:t>停車</a:t>
                      </a:r>
                    </a:p>
                  </a:txBody>
                  <a:tcPr/>
                </a:tc>
                <a:tc>
                  <a:txBody>
                    <a:bodyPr/>
                    <a:lstStyle/>
                    <a:p>
                      <a:r>
                        <a:rPr lang="en-US" sz="1300" dirty="0">
                          <a:solidFill>
                            <a:schemeClr val="bg1"/>
                          </a:solidFill>
                        </a:rPr>
                        <a:t>控制中心</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駕駛安全警報</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3093898599"/>
                  </a:ext>
                </a:extLst>
              </a:tr>
              <a:tr h="450769">
                <a:tc>
                  <a:txBody>
                    <a:bodyPr/>
                    <a:lstStyle/>
                    <a:p>
                      <a:r>
                        <a:rPr lang="en-US" sz="1300" dirty="0">
                          <a:solidFill>
                            <a:schemeClr val="tx1">
                              <a:lumMod val="76000"/>
                              <a:lumOff val="24000"/>
                            </a:schemeClr>
                          </a:solidFill>
                        </a:rPr>
                        <a:t>車輛碰撞檢測</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602896575"/>
                  </a:ext>
                </a:extLst>
              </a:tr>
              <a:tr h="450769">
                <a:tc>
                  <a:txBody>
                    <a:bodyPr/>
                    <a:lstStyle/>
                    <a:p>
                      <a:pPr lvl="0">
                        <a:buNone/>
                      </a:pPr>
                      <a:r>
                        <a:rPr lang="en-US" sz="1300" dirty="0">
                          <a:solidFill>
                            <a:schemeClr val="tx1">
                              <a:lumMod val="76000"/>
                              <a:lumOff val="24000"/>
                            </a:schemeClr>
                          </a:solidFill>
                        </a:rPr>
                        <a:t>車輛超出區域檢測</a:t>
                      </a:r>
                    </a:p>
                  </a:txBody>
                  <a:tcPr anchor="ctr"/>
                </a:tc>
                <a:tc>
                  <a:txBody>
                    <a:bodyPr/>
                    <a:lstStyle/>
                    <a:p>
                      <a:pPr lvl="0" algn="ctr">
                        <a:buNone/>
                      </a:pPr>
                      <a:r>
                        <a:rPr lang="en-US" sz="1000" dirty="0">
                          <a:solidFill>
                            <a:schemeClr val="tx1">
                              <a:lumMod val="76000"/>
                              <a:lumOff val="24000"/>
                            </a:schemeClr>
                          </a:solidFill>
                        </a:rPr>
                        <a:t>是</a:t>
                      </a:r>
                    </a:p>
                  </a:txBody>
                  <a:tcPr anchor="ctr"/>
                </a:tc>
                <a:tc>
                  <a:txBody>
                    <a:bodyPr/>
                    <a:lstStyle/>
                    <a:p>
                      <a:pPr lvl="0" algn="ctr">
                        <a:buNone/>
                      </a:pPr>
                      <a:r>
                        <a:rPr lang="en-US" sz="1000" dirty="0">
                          <a:solidFill>
                            <a:schemeClr val="tx1">
                              <a:lumMod val="76000"/>
                              <a:lumOff val="24000"/>
                            </a:schemeClr>
                          </a:solidFill>
                        </a:rPr>
                        <a:t>是</a:t>
                      </a:r>
                    </a:p>
                  </a:txBody>
                  <a:tcPr anchor="ctr"/>
                </a:tc>
                <a:tc>
                  <a:txBody>
                    <a:bodyPr/>
                    <a:lstStyle/>
                    <a:p>
                      <a:pPr lvl="0" algn="ctr">
                        <a:buNone/>
                      </a:pPr>
                      <a:endParaRPr lang="en-US" sz="1300" dirty="0">
                        <a:solidFill>
                          <a:schemeClr val="tx1">
                            <a:lumMod val="76000"/>
                            <a:lumOff val="24000"/>
                          </a:schemeClr>
                        </a:solidFill>
                      </a:endParaRPr>
                    </a:p>
                  </a:txBody>
                  <a:tcPr anchor="ctr"/>
                </a:tc>
                <a:tc>
                  <a:txBody>
                    <a:bodyPr/>
                    <a:lstStyle/>
                    <a:p>
                      <a:pPr lvl="0" algn="ctr">
                        <a:buNone/>
                      </a:pPr>
                      <a:r>
                        <a:rPr lang="en-US" sz="1000" dirty="0">
                          <a:solidFill>
                            <a:schemeClr val="tx1">
                              <a:lumMod val="76000"/>
                              <a:lumOff val="24000"/>
                            </a:schemeClr>
                          </a:solidFill>
                        </a:rPr>
                        <a:t>是</a:t>
                      </a:r>
                    </a:p>
                  </a:txBody>
                  <a:tcPr anchor="ctr"/>
                </a:tc>
                <a:tc>
                  <a:txBody>
                    <a:bodyPr/>
                    <a:lstStyle/>
                    <a:p>
                      <a:pPr lvl="0" algn="ctr">
                        <a:buNone/>
                      </a:pPr>
                      <a:endParaRPr lang="en-US" sz="1300" dirty="0">
                        <a:solidFill>
                          <a:schemeClr val="tx1">
                            <a:lumMod val="76000"/>
                            <a:lumOff val="24000"/>
                          </a:schemeClr>
                        </a:solidFill>
                      </a:endParaRPr>
                    </a:p>
                  </a:txBody>
                  <a:tcPr anchor="ctr"/>
                </a:tc>
                <a:tc>
                  <a:txBody>
                    <a:bodyPr/>
                    <a:lstStyle/>
                    <a:p>
                      <a:pPr lvl="0" algn="ctr">
                        <a:buNone/>
                      </a:pPr>
                      <a:endParaRPr lang="en-US" sz="1300" dirty="0">
                        <a:solidFill>
                          <a:schemeClr val="tx1">
                            <a:lumMod val="76000"/>
                            <a:lumOff val="24000"/>
                          </a:schemeClr>
                        </a:solidFill>
                      </a:endParaRPr>
                    </a:p>
                  </a:txBody>
                  <a:tcPr anchor="ctr"/>
                </a:tc>
                <a:extLst>
                  <a:ext uri="{0D108BD9-81ED-4DB2-BD59-A6C34878D82A}">
                    <a16:rowId xmlns:a16="http://schemas.microsoft.com/office/drawing/2014/main" val="1972268525"/>
                  </a:ext>
                </a:extLst>
              </a:tr>
              <a:tr h="450769">
                <a:tc>
                  <a:txBody>
                    <a:bodyPr/>
                    <a:lstStyle/>
                    <a:p>
                      <a:pPr lvl="0">
                        <a:buNone/>
                      </a:pPr>
                      <a:r>
                        <a:rPr lang="en-US" sz="1300" dirty="0">
                          <a:solidFill>
                            <a:schemeClr val="tx1">
                              <a:lumMod val="76000"/>
                              <a:lumOff val="24000"/>
                            </a:schemeClr>
                          </a:solidFill>
                        </a:rPr>
                        <a:t>基於地圖的車輛追蹤</a:t>
                      </a:r>
                    </a:p>
                  </a:txBody>
                  <a:tcPr anchor="ctr"/>
                </a:tc>
                <a:tc>
                  <a:txBody>
                    <a:bodyPr/>
                    <a:lstStyle/>
                    <a:p>
                      <a:pPr lvl="0" algn="ctr">
                        <a:buNone/>
                      </a:pPr>
                      <a:r>
                        <a:rPr lang="en-US" sz="1000" dirty="0">
                          <a:solidFill>
                            <a:schemeClr val="tx1">
                              <a:lumMod val="76000"/>
                              <a:lumOff val="24000"/>
                            </a:schemeClr>
                          </a:solidFill>
                        </a:rPr>
                        <a:t>是</a:t>
                      </a:r>
                    </a:p>
                  </a:txBody>
                  <a:tcPr anchor="ctr"/>
                </a:tc>
                <a:tc>
                  <a:txBody>
                    <a:bodyPr/>
                    <a:lstStyle/>
                    <a:p>
                      <a:pPr lvl="0" algn="ctr">
                        <a:buNone/>
                      </a:pPr>
                      <a:r>
                        <a:rPr lang="en-US" sz="1000" dirty="0">
                          <a:solidFill>
                            <a:schemeClr val="tx1">
                              <a:lumMod val="76000"/>
                              <a:lumOff val="24000"/>
                            </a:schemeClr>
                          </a:solidFill>
                        </a:rPr>
                        <a:t>是</a:t>
                      </a:r>
                    </a:p>
                  </a:txBody>
                  <a:tcPr anchor="ctr"/>
                </a:tc>
                <a:tc>
                  <a:txBody>
                    <a:bodyPr/>
                    <a:lstStyle/>
                    <a:p>
                      <a:pPr lvl="0" algn="ctr">
                        <a:buNone/>
                      </a:pPr>
                      <a:r>
                        <a:rPr lang="en-US" sz="1000" dirty="0">
                          <a:solidFill>
                            <a:schemeClr val="tx1">
                              <a:lumMod val="76000"/>
                              <a:lumOff val="24000"/>
                            </a:schemeClr>
                          </a:solidFill>
                        </a:rPr>
                        <a:t>是</a:t>
                      </a:r>
                    </a:p>
                  </a:txBody>
                  <a:tcPr anchor="ctr"/>
                </a:tc>
                <a:tc>
                  <a:txBody>
                    <a:bodyPr/>
                    <a:lstStyle/>
                    <a:p>
                      <a:pPr lvl="0" algn="ctr">
                        <a:buNone/>
                      </a:pPr>
                      <a:r>
                        <a:rPr lang="en-US" sz="1000" dirty="0">
                          <a:solidFill>
                            <a:schemeClr val="tx1">
                              <a:lumMod val="76000"/>
                              <a:lumOff val="24000"/>
                            </a:schemeClr>
                          </a:solidFill>
                        </a:rPr>
                        <a:t>是</a:t>
                      </a:r>
                    </a:p>
                  </a:txBody>
                  <a:tcPr anchor="ctr"/>
                </a:tc>
                <a:tc>
                  <a:txBody>
                    <a:bodyPr/>
                    <a:lstStyle/>
                    <a:p>
                      <a:pPr lvl="0" algn="ctr">
                        <a:buNone/>
                      </a:pPr>
                      <a:endParaRPr lang="en-US" sz="1300" dirty="0">
                        <a:solidFill>
                          <a:schemeClr val="tx1">
                            <a:lumMod val="76000"/>
                            <a:lumOff val="24000"/>
                          </a:schemeClr>
                        </a:solidFill>
                      </a:endParaRPr>
                    </a:p>
                  </a:txBody>
                  <a:tcPr anchor="ctr"/>
                </a:tc>
                <a:tc>
                  <a:txBody>
                    <a:bodyPr/>
                    <a:lstStyle/>
                    <a:p>
                      <a:pPr lvl="0" algn="ctr">
                        <a:buNone/>
                      </a:pP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766322974"/>
                  </a:ext>
                </a:extLst>
              </a:tr>
              <a:tr h="450769">
                <a:tc>
                  <a:txBody>
                    <a:bodyPr/>
                    <a:lstStyle/>
                    <a:p>
                      <a:r>
                        <a:rPr lang="en-US" sz="1300" dirty="0">
                          <a:solidFill>
                            <a:schemeClr val="tx1">
                              <a:lumMod val="76000"/>
                              <a:lumOff val="24000"/>
                            </a:schemeClr>
                          </a:solidFill>
                        </a:rPr>
                        <a:t>車載打鬥或破壞檢測</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3509274377"/>
                  </a:ext>
                </a:extLst>
              </a:tr>
              <a:tr h="450769">
                <a:tc>
                  <a:txBody>
                    <a:bodyPr/>
                    <a:lstStyle/>
                    <a:p>
                      <a:pPr lvl="0">
                        <a:buNone/>
                      </a:pPr>
                      <a:r>
                        <a:rPr lang="zh-TW" altLang="en-US" sz="1300" dirty="0">
                          <a:solidFill>
                            <a:schemeClr val="tx1">
                              <a:lumMod val="76000"/>
                              <a:lumOff val="24000"/>
                            </a:schemeClr>
                          </a:solidFill>
                        </a:rPr>
                        <a:t>影像</a:t>
                      </a:r>
                      <a:r>
                        <a:rPr lang="en-US" sz="1300" dirty="0" err="1">
                          <a:solidFill>
                            <a:schemeClr val="tx1">
                              <a:lumMod val="76000"/>
                              <a:lumOff val="24000"/>
                            </a:schemeClr>
                          </a:solidFill>
                        </a:rPr>
                        <a:t>證據備份</a:t>
                      </a:r>
                      <a:endParaRPr lang="en-US" sz="1300" dirty="0">
                        <a:solidFill>
                          <a:schemeClr val="tx1">
                            <a:lumMod val="76000"/>
                            <a:lumOff val="24000"/>
                          </a:schemeClr>
                        </a:solidFill>
                      </a:endParaRPr>
                    </a:p>
                  </a:txBody>
                  <a:tcPr anchor="ctr"/>
                </a:tc>
                <a:tc>
                  <a:txBody>
                    <a:bodyPr/>
                    <a:lstStyle/>
                    <a:p>
                      <a:pPr lvl="0" algn="ctr">
                        <a:buNone/>
                      </a:pPr>
                      <a:r>
                        <a:rPr lang="en-US" sz="1000" dirty="0">
                          <a:solidFill>
                            <a:schemeClr val="tx1">
                              <a:lumMod val="76000"/>
                              <a:lumOff val="24000"/>
                            </a:schemeClr>
                          </a:solidFill>
                        </a:rPr>
                        <a:t>是</a:t>
                      </a:r>
                    </a:p>
                  </a:txBody>
                  <a:tcPr anchor="ctr"/>
                </a:tc>
                <a:tc>
                  <a:txBody>
                    <a:bodyPr/>
                    <a:lstStyle/>
                    <a:p>
                      <a:pPr lvl="0" algn="ctr">
                        <a:buNone/>
                      </a:pPr>
                      <a:r>
                        <a:rPr lang="en-US" sz="1000" dirty="0">
                          <a:solidFill>
                            <a:schemeClr val="tx1">
                              <a:lumMod val="76000"/>
                              <a:lumOff val="24000"/>
                            </a:schemeClr>
                          </a:solidFill>
                        </a:rPr>
                        <a:t>是</a:t>
                      </a:r>
                    </a:p>
                  </a:txBody>
                  <a:tcPr anchor="ctr"/>
                </a:tc>
                <a:tc>
                  <a:txBody>
                    <a:bodyPr/>
                    <a:lstStyle/>
                    <a:p>
                      <a:pPr lvl="0" algn="ctr">
                        <a:buNone/>
                      </a:pPr>
                      <a:r>
                        <a:rPr lang="en-US" sz="1000" dirty="0">
                          <a:solidFill>
                            <a:schemeClr val="tx1">
                              <a:lumMod val="76000"/>
                              <a:lumOff val="24000"/>
                            </a:schemeClr>
                          </a:solidFill>
                        </a:rPr>
                        <a:t>是</a:t>
                      </a:r>
                    </a:p>
                  </a:txBody>
                  <a:tcPr anchor="ctr"/>
                </a:tc>
                <a:tc>
                  <a:txBody>
                    <a:bodyPr/>
                    <a:lstStyle/>
                    <a:p>
                      <a:pPr lvl="0" algn="ctr">
                        <a:buNone/>
                      </a:pPr>
                      <a:r>
                        <a:rPr lang="en-US" sz="1000" dirty="0">
                          <a:solidFill>
                            <a:schemeClr val="tx1">
                              <a:lumMod val="76000"/>
                              <a:lumOff val="24000"/>
                            </a:schemeClr>
                          </a:solidFill>
                        </a:rPr>
                        <a:t>是</a:t>
                      </a:r>
                    </a:p>
                  </a:txBody>
                  <a:tcPr anchor="ctr"/>
                </a:tc>
                <a:tc>
                  <a:txBody>
                    <a:bodyPr/>
                    <a:lstStyle/>
                    <a:p>
                      <a:pPr lvl="0" algn="ctr">
                        <a:buNone/>
                      </a:pPr>
                      <a:endParaRPr lang="en-US" sz="1300" dirty="0">
                        <a:solidFill>
                          <a:schemeClr val="tx1">
                            <a:lumMod val="76000"/>
                            <a:lumOff val="24000"/>
                          </a:schemeClr>
                        </a:solidFill>
                      </a:endParaRPr>
                    </a:p>
                  </a:txBody>
                  <a:tcPr anchor="ctr"/>
                </a:tc>
                <a:tc>
                  <a:txBody>
                    <a:bodyPr/>
                    <a:lstStyle/>
                    <a:p>
                      <a:pPr lvl="0" algn="ctr">
                        <a:buNone/>
                      </a:pP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764219494"/>
                  </a:ext>
                </a:extLst>
              </a:tr>
              <a:tr h="450769">
                <a:tc>
                  <a:txBody>
                    <a:bodyPr/>
                    <a:lstStyle/>
                    <a:p>
                      <a:r>
                        <a:rPr lang="en-US" sz="1300" dirty="0">
                          <a:solidFill>
                            <a:schemeClr val="tx1">
                              <a:lumMod val="76000"/>
                              <a:lumOff val="24000"/>
                            </a:schemeClr>
                          </a:solidFill>
                        </a:rPr>
                        <a:t>未經授權的訪問檢測</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跟車檢測</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實時嫌疑人追蹤</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車輛訪問控制</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移動車輛：應用程式</a:t>
            </a:r>
          </a:p>
        </p:txBody>
      </p:sp>
      <p:pic>
        <p:nvPicPr>
          <p:cNvPr id="2" name="Picture 1">
            <a:hlinkClick r:id="rId3" action="ppaction://hlinksldjump"/>
            <a:extLst>
              <a:ext uri="{FF2B5EF4-FFF2-40B4-BE49-F238E27FC236}">
                <a16:creationId xmlns:a16="http://schemas.microsoft.com/office/drawing/2014/main" id="{50294ED8-2AED-1FBC-F4D9-8CEED349D111}"/>
              </a:ext>
            </a:extLst>
          </p:cNvPr>
          <p:cNvPicPr>
            <a:picLocks noChangeAspect="1"/>
          </p:cNvPicPr>
          <p:nvPr/>
        </p:nvPicPr>
        <p:blipFill>
          <a:blip r:embed="rId4" cstate="print">
            <a:extLst>
              <a:ext uri="{28A0092B-C50C-407E-A947-70E740481C1C}">
                <a14:useLocalDpi xmlns:a14="http://schemas.microsoft.com/office/drawing/2010/main" val="0"/>
              </a:ext>
            </a:extLst>
          </a:blip>
          <a:srcRect t="3477" b="3477"/>
          <a:stretch/>
        </p:blipFill>
        <p:spPr>
          <a:xfrm>
            <a:off x="5639136" y="2203352"/>
            <a:ext cx="1459620" cy="1022309"/>
          </a:xfrm>
          <a:prstGeom prst="rect">
            <a:avLst/>
          </a:prstGeom>
        </p:spPr>
      </p:pic>
      <p:pic>
        <p:nvPicPr>
          <p:cNvPr id="3" name="Picture 2">
            <a:extLst>
              <a:ext uri="{FF2B5EF4-FFF2-40B4-BE49-F238E27FC236}">
                <a16:creationId xmlns:a16="http://schemas.microsoft.com/office/drawing/2014/main" id="{46452409-0BAE-E4CA-38D8-B448F655BA49}"/>
              </a:ext>
            </a:extLst>
          </p:cNvPr>
          <p:cNvPicPr>
            <a:picLocks noChangeAspect="1"/>
          </p:cNvPicPr>
          <p:nvPr/>
        </p:nvPicPr>
        <p:blipFill>
          <a:blip r:embed="rId5" cstate="print">
            <a:extLst>
              <a:ext uri="{28A0092B-C50C-407E-A947-70E740481C1C}">
                <a14:useLocalDpi xmlns:a14="http://schemas.microsoft.com/office/drawing/2010/main" val="0"/>
              </a:ext>
            </a:extLst>
          </a:blip>
          <a:srcRect l="5921" r="5921"/>
          <a:stretch/>
        </p:blipFill>
        <p:spPr>
          <a:xfrm>
            <a:off x="3843577" y="2241107"/>
            <a:ext cx="1569879" cy="1009755"/>
          </a:xfrm>
          <a:prstGeom prst="rect">
            <a:avLst/>
          </a:prstGeom>
        </p:spPr>
      </p:pic>
      <p:pic>
        <p:nvPicPr>
          <p:cNvPr id="12" name="Picture 11">
            <a:extLst>
              <a:ext uri="{FF2B5EF4-FFF2-40B4-BE49-F238E27FC236}">
                <a16:creationId xmlns:a16="http://schemas.microsoft.com/office/drawing/2014/main" id="{5DCACA61-8A85-85B7-EDED-DE5352492F42}"/>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086254" y="2247839"/>
            <a:ext cx="1569878" cy="997744"/>
          </a:xfrm>
          <a:prstGeom prst="rect">
            <a:avLst/>
          </a:prstGeom>
        </p:spPr>
      </p:pic>
      <p:sp>
        <p:nvSpPr>
          <p:cNvPr id="14" name="TextBox 13">
            <a:extLst>
              <a:ext uri="{FF2B5EF4-FFF2-40B4-BE49-F238E27FC236}">
                <a16:creationId xmlns:a16="http://schemas.microsoft.com/office/drawing/2014/main" id="{472082F4-877A-A973-4BDA-4A5C6EBEC45D}"/>
              </a:ext>
            </a:extLst>
          </p:cNvPr>
          <p:cNvSpPr txBox="1"/>
          <p:nvPr/>
        </p:nvSpPr>
        <p:spPr>
          <a:xfrm>
            <a:off x="196574" y="3332922"/>
            <a:ext cx="1716158" cy="1938992"/>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駕駛安全警報</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當駕駛者在遭受攻擊或因嚴重健康問題按下緊急按鈕時，立即警報控制中心。</a:t>
            </a:r>
            <a:endParaRPr lang="en-US" dirty="0">
              <a:cs typeface="Calibri"/>
            </a:endParaRPr>
          </a:p>
          <a:p>
            <a:endParaRPr lang="en-US" sz="1200" dirty="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F90686BF-DBA3-16C2-36E5-1181F4E8825D}"/>
              </a:ext>
            </a:extLst>
          </p:cNvPr>
          <p:cNvSpPr txBox="1"/>
          <p:nvPr/>
        </p:nvSpPr>
        <p:spPr>
          <a:xfrm>
            <a:off x="201688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車輛碰撞檢測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使用車載網路錄影機的重力感測模組檢測車輛是否突然停止。</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565E7CD5-4656-326A-9E40-C68123B97652}"/>
              </a:ext>
            </a:extLst>
          </p:cNvPr>
          <p:cNvSpPr txBox="1"/>
          <p:nvPr/>
        </p:nvSpPr>
        <p:spPr>
          <a:xfrm>
            <a:off x="3796747"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車輛超出區域檢測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當車輛駛出地圖上預定區域時發出警報。</a:t>
            </a:r>
            <a:endParaRPr lang="en-US" dirty="0">
              <a:cs typeface="Calibri"/>
            </a:endParaRPr>
          </a:p>
          <a:p>
            <a:endParaRPr lang="en-US" sz="1200" dirty="0">
              <a:solidFill>
                <a:srgbClr val="535353"/>
              </a:solidFill>
              <a:latin typeface="Open Sans"/>
              <a:ea typeface="Open Sans"/>
              <a:cs typeface="Open Sans"/>
            </a:endParaRPr>
          </a:p>
        </p:txBody>
      </p:sp>
      <p:sp>
        <p:nvSpPr>
          <p:cNvPr id="19" name="TextBox 18">
            <a:extLst>
              <a:ext uri="{FF2B5EF4-FFF2-40B4-BE49-F238E27FC236}">
                <a16:creationId xmlns:a16="http://schemas.microsoft.com/office/drawing/2014/main" id="{38981228-36DE-7683-65FE-7EA17A299CFB}"/>
              </a:ext>
            </a:extLst>
          </p:cNvPr>
          <p:cNvSpPr txBox="1"/>
          <p:nvPr/>
        </p:nvSpPr>
        <p:spPr>
          <a:xfrm>
            <a:off x="5541616" y="3337388"/>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基於地圖的車輛追蹤</a:t>
            </a:r>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在地圖上檢查整個車隊的位置。</a:t>
            </a:r>
          </a:p>
          <a:p>
            <a:endParaRPr lang="en-US" sz="1200" dirty="0">
              <a:solidFill>
                <a:srgbClr val="535353"/>
              </a:solidFill>
              <a:latin typeface="Open Sans"/>
              <a:ea typeface="Open Sans"/>
              <a:cs typeface="Open Sans"/>
            </a:endParaRPr>
          </a:p>
        </p:txBody>
      </p:sp>
      <p:pic>
        <p:nvPicPr>
          <p:cNvPr id="5" name="Picture 4">
            <a:extLst>
              <a:ext uri="{FF2B5EF4-FFF2-40B4-BE49-F238E27FC236}">
                <a16:creationId xmlns:a16="http://schemas.microsoft.com/office/drawing/2014/main" id="{D56B4C7B-27F4-D6B5-C662-CDC0168C8F09}"/>
              </a:ext>
            </a:extLst>
          </p:cNvPr>
          <p:cNvPicPr>
            <a:picLocks noChangeAspect="1"/>
          </p:cNvPicPr>
          <p:nvPr/>
        </p:nvPicPr>
        <p:blipFill>
          <a:blip r:embed="rId7" cstate="print">
            <a:extLst>
              <a:ext uri="{28A0092B-C50C-407E-A947-70E740481C1C}">
                <a14:useLocalDpi xmlns:a14="http://schemas.microsoft.com/office/drawing/2010/main" val="0"/>
              </a:ext>
            </a:extLst>
          </a:blip>
          <a:srcRect t="4590" b="4590"/>
          <a:stretch/>
        </p:blipFill>
        <p:spPr>
          <a:xfrm>
            <a:off x="256369" y="2207014"/>
            <a:ext cx="1656363" cy="1065382"/>
          </a:xfrm>
          <a:prstGeom prst="rect">
            <a:avLst/>
          </a:prstGeom>
        </p:spPr>
      </p:pic>
      <p:sp>
        <p:nvSpPr>
          <p:cNvPr id="4" name="TextBox 3">
            <a:extLst>
              <a:ext uri="{FF2B5EF4-FFF2-40B4-BE49-F238E27FC236}">
                <a16:creationId xmlns:a16="http://schemas.microsoft.com/office/drawing/2014/main" id="{191E1B1E-B77D-0BD2-453D-8AFA26D47F6E}"/>
              </a:ext>
            </a:extLst>
          </p:cNvPr>
          <p:cNvSpPr txBox="1"/>
          <p:nvPr/>
        </p:nvSpPr>
        <p:spPr>
          <a:xfrm>
            <a:off x="7305000" y="3344776"/>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車載打鬥或破壞檢測</a:t>
            </a:r>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在收到警報時，即時回顧</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錄像以確認打鬥或破壞行為</a:t>
            </a:r>
            <a:r>
              <a:rPr lang="en-US" sz="1200" dirty="0">
                <a:solidFill>
                  <a:srgbClr val="535353"/>
                </a:solidFill>
                <a:latin typeface="Open Sans"/>
                <a:ea typeface="Open Sans"/>
                <a:cs typeface="Open Sans"/>
              </a:rPr>
              <a:t>。</a:t>
            </a:r>
            <a:endParaRPr lang="en-US" dirty="0"/>
          </a:p>
        </p:txBody>
      </p:sp>
      <p:pic>
        <p:nvPicPr>
          <p:cNvPr id="6" name="Picture 5">
            <a:hlinkClick r:id="rId8" action="ppaction://hlinksldjump"/>
            <a:extLst>
              <a:ext uri="{FF2B5EF4-FFF2-40B4-BE49-F238E27FC236}">
                <a16:creationId xmlns:a16="http://schemas.microsoft.com/office/drawing/2014/main" id="{F98A1D10-3E2B-3FAE-A293-B3DB636D0FF1}"/>
              </a:ext>
            </a:extLst>
          </p:cNvPr>
          <p:cNvPicPr>
            <a:picLocks noChangeAspect="1"/>
          </p:cNvPicPr>
          <p:nvPr/>
        </p:nvPicPr>
        <p:blipFill>
          <a:blip r:embed="rId9">
            <a:extLst>
              <a:ext uri="{28A0092B-C50C-407E-A947-70E740481C1C}">
                <a14:useLocalDpi xmlns:a14="http://schemas.microsoft.com/office/drawing/2010/main" val="0"/>
              </a:ext>
            </a:extLst>
          </a:blip>
          <a:srcRect t="306" b="306"/>
          <a:stretch/>
        </p:blipFill>
        <p:spPr>
          <a:xfrm>
            <a:off x="7412009" y="2216216"/>
            <a:ext cx="1459620" cy="1009446"/>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移動車輛：應用程式</a:t>
            </a:r>
          </a:p>
        </p:txBody>
      </p:sp>
      <p:pic>
        <p:nvPicPr>
          <p:cNvPr id="4" name="Picture 3">
            <a:extLst>
              <a:ext uri="{FF2B5EF4-FFF2-40B4-BE49-F238E27FC236}">
                <a16:creationId xmlns:a16="http://schemas.microsoft.com/office/drawing/2014/main" id="{7CCA0A90-F14D-2A74-0D86-1DCDF6361D6A}"/>
              </a:ext>
            </a:extLst>
          </p:cNvPr>
          <p:cNvPicPr>
            <a:picLocks noChangeAspect="1"/>
          </p:cNvPicPr>
          <p:nvPr/>
        </p:nvPicPr>
        <p:blipFill>
          <a:blip r:embed="rId3"/>
          <a:srcRect l="-1251" t="-183" r="-505" b="51738"/>
          <a:stretch/>
        </p:blipFill>
        <p:spPr>
          <a:xfrm>
            <a:off x="1994787" y="2147809"/>
            <a:ext cx="1718610" cy="1191226"/>
          </a:xfrm>
          <a:prstGeom prst="rect">
            <a:avLst/>
          </a:prstGeom>
        </p:spPr>
      </p:pic>
      <p:pic>
        <p:nvPicPr>
          <p:cNvPr id="5" name="Picture 4">
            <a:extLst>
              <a:ext uri="{FF2B5EF4-FFF2-40B4-BE49-F238E27FC236}">
                <a16:creationId xmlns:a16="http://schemas.microsoft.com/office/drawing/2014/main" id="{EFEE3A28-5C6B-29C3-896C-2B34D7583122}"/>
              </a:ext>
            </a:extLst>
          </p:cNvPr>
          <p:cNvPicPr>
            <a:picLocks noChangeAspect="1"/>
          </p:cNvPicPr>
          <p:nvPr/>
        </p:nvPicPr>
        <p:blipFill>
          <a:blip r:embed="rId4"/>
          <a:srcRect l="-4094" t="119" r="689" b="57242"/>
          <a:stretch/>
        </p:blipFill>
        <p:spPr>
          <a:xfrm>
            <a:off x="3715335" y="2145925"/>
            <a:ext cx="1697588" cy="1193471"/>
          </a:xfrm>
          <a:prstGeom prst="rect">
            <a:avLst/>
          </a:prstGeom>
        </p:spPr>
      </p:pic>
      <p:pic>
        <p:nvPicPr>
          <p:cNvPr id="6" name="Picture 5">
            <a:extLst>
              <a:ext uri="{FF2B5EF4-FFF2-40B4-BE49-F238E27FC236}">
                <a16:creationId xmlns:a16="http://schemas.microsoft.com/office/drawing/2014/main" id="{2A63145B-748A-1897-326C-B8380D36E64C}"/>
              </a:ext>
            </a:extLst>
          </p:cNvPr>
          <p:cNvPicPr>
            <a:picLocks noChangeAspect="1"/>
          </p:cNvPicPr>
          <p:nvPr/>
        </p:nvPicPr>
        <p:blipFill>
          <a:blip r:embed="rId5"/>
          <a:srcRect l="143" t="-163" r="680" b="49522"/>
          <a:stretch/>
        </p:blipFill>
        <p:spPr>
          <a:xfrm>
            <a:off x="7225995" y="2143138"/>
            <a:ext cx="1605260" cy="1194486"/>
          </a:xfrm>
          <a:prstGeom prst="rect">
            <a:avLst/>
          </a:prstGeom>
        </p:spPr>
      </p:pic>
      <p:pic>
        <p:nvPicPr>
          <p:cNvPr id="11" name="Picture 10">
            <a:extLst>
              <a:ext uri="{FF2B5EF4-FFF2-40B4-BE49-F238E27FC236}">
                <a16:creationId xmlns:a16="http://schemas.microsoft.com/office/drawing/2014/main" id="{9D501C61-8089-0478-1888-B0DD7228FABF}"/>
              </a:ext>
            </a:extLst>
          </p:cNvPr>
          <p:cNvPicPr>
            <a:picLocks noChangeAspect="1"/>
          </p:cNvPicPr>
          <p:nvPr/>
        </p:nvPicPr>
        <p:blipFill>
          <a:blip r:embed="rId6"/>
          <a:srcRect l="-823" t="-184" r="823" b="57714"/>
          <a:stretch/>
        </p:blipFill>
        <p:spPr>
          <a:xfrm>
            <a:off x="5483506" y="2147156"/>
            <a:ext cx="1714223" cy="1188770"/>
          </a:xfrm>
          <a:prstGeom prst="rect">
            <a:avLst/>
          </a:prstGeom>
        </p:spPr>
      </p:pic>
      <p:sp>
        <p:nvSpPr>
          <p:cNvPr id="12" name="TextBox 11">
            <a:extLst>
              <a:ext uri="{FF2B5EF4-FFF2-40B4-BE49-F238E27FC236}">
                <a16:creationId xmlns:a16="http://schemas.microsoft.com/office/drawing/2014/main" id="{1506AE02-7050-ADC1-4CDB-92F15477B70F}"/>
              </a:ext>
            </a:extLst>
          </p:cNvPr>
          <p:cNvSpPr txBox="1"/>
          <p:nvPr/>
        </p:nvSpPr>
        <p:spPr>
          <a:xfrm>
            <a:off x="1991725" y="3332922"/>
            <a:ext cx="1716158" cy="830997"/>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未經授權的訪問檢測</a:t>
            </a:r>
            <a:endParaRPr lang="en-US" sz="1200" b="1" dirty="0">
              <a:solidFill>
                <a:srgbClr val="535353"/>
              </a:solidFill>
              <a:latin typeface="Open Sans"/>
              <a:ea typeface="Open Sans"/>
              <a:cs typeface="Open Sans"/>
            </a:endParaRP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分析檢測入侵嘗試並通知保安人員</a:t>
            </a:r>
            <a:r>
              <a:rPr lang="en-US" sz="1200" dirty="0">
                <a:solidFill>
                  <a:srgbClr val="535353"/>
                </a:solidFill>
                <a:latin typeface="Open Sans"/>
                <a:ea typeface="Open Sans"/>
                <a:cs typeface="Open Sans"/>
              </a:rPr>
              <a:t>。</a:t>
            </a:r>
          </a:p>
        </p:txBody>
      </p:sp>
      <p:sp>
        <p:nvSpPr>
          <p:cNvPr id="13" name="TextBox 12">
            <a:extLst>
              <a:ext uri="{FF2B5EF4-FFF2-40B4-BE49-F238E27FC236}">
                <a16:creationId xmlns:a16="http://schemas.microsoft.com/office/drawing/2014/main" id="{2A59FBD7-C2D8-3F47-356F-A9452E86AC3A}"/>
              </a:ext>
            </a:extLst>
          </p:cNvPr>
          <p:cNvSpPr txBox="1"/>
          <p:nvPr/>
        </p:nvSpPr>
        <p:spPr>
          <a:xfrm>
            <a:off x="3703464"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跟車檢測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通過比較檢測到的人數與呈現的通行證數量，檢測限制區域入口的尾隨行為。</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EA1550B-2674-4CD0-0EA9-0091D778F798}"/>
              </a:ext>
            </a:extLst>
          </p:cNvPr>
          <p:cNvSpPr txBox="1"/>
          <p:nvPr/>
        </p:nvSpPr>
        <p:spPr>
          <a:xfrm>
            <a:off x="548146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實時嫌疑人追蹤</a:t>
            </a:r>
            <a:endParaRPr lang="en-US" dirty="0"/>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通過在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管理系統中使用透明</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覆蓋按鈕無縫切換</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通道來追蹤嫌疑人</a:t>
            </a:r>
            <a:r>
              <a:rPr lang="en-US" sz="1200" dirty="0">
                <a:solidFill>
                  <a:srgbClr val="535353"/>
                </a:solidFill>
                <a:latin typeface="Open Sans"/>
                <a:ea typeface="Open Sans"/>
                <a:cs typeface="Open Sans"/>
              </a:rPr>
              <a:t>。</a:t>
            </a:r>
            <a:endParaRPr lang="en-US" dirty="0"/>
          </a:p>
          <a:p>
            <a:endParaRPr lang="en-US" sz="1200" b="1" dirty="0">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8D2726FD-76CE-52A1-9952-FF8955A5DC47}"/>
              </a:ext>
            </a:extLst>
          </p:cNvPr>
          <p:cNvSpPr txBox="1"/>
          <p:nvPr/>
        </p:nvSpPr>
        <p:spPr>
          <a:xfrm>
            <a:off x="7226333"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車輛訪問控制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在閘口的進出控制可以方便地使用自動車牌識別技術進行。</a:t>
            </a:r>
            <a:endParaRPr lang="en-US">
              <a:cs typeface="Calibri"/>
            </a:endParaRPr>
          </a:p>
          <a:p>
            <a:endParaRPr lang="en-US" sz="1200">
              <a:solidFill>
                <a:srgbClr val="535353"/>
              </a:solidFill>
              <a:latin typeface="Open Sans"/>
              <a:ea typeface="Open Sans"/>
              <a:cs typeface="Open Sans"/>
            </a:endParaRPr>
          </a:p>
        </p:txBody>
      </p:sp>
      <p:pic>
        <p:nvPicPr>
          <p:cNvPr id="2" name="Picture 1">
            <a:extLst>
              <a:ext uri="{FF2B5EF4-FFF2-40B4-BE49-F238E27FC236}">
                <a16:creationId xmlns:a16="http://schemas.microsoft.com/office/drawing/2014/main" id="{8BE4547B-11FD-C05A-441F-C7D43E7E85A7}"/>
              </a:ext>
            </a:extLst>
          </p:cNvPr>
          <p:cNvPicPr>
            <a:picLocks noChangeAspect="1"/>
          </p:cNvPicPr>
          <p:nvPr/>
        </p:nvPicPr>
        <p:blipFill>
          <a:blip r:embed="rId7" cstate="print">
            <a:extLst>
              <a:ext uri="{28A0092B-C50C-407E-A947-70E740481C1C}">
                <a14:useLocalDpi xmlns:a14="http://schemas.microsoft.com/office/drawing/2010/main" val="0"/>
              </a:ext>
            </a:extLst>
          </a:blip>
          <a:srcRect l="1002" r="1002"/>
          <a:stretch/>
        </p:blipFill>
        <p:spPr>
          <a:xfrm>
            <a:off x="365371" y="2222697"/>
            <a:ext cx="1493750" cy="1035368"/>
          </a:xfrm>
          <a:prstGeom prst="rect">
            <a:avLst/>
          </a:prstGeom>
        </p:spPr>
      </p:pic>
      <p:sp>
        <p:nvSpPr>
          <p:cNvPr id="3" name="TextBox 2">
            <a:extLst>
              <a:ext uri="{FF2B5EF4-FFF2-40B4-BE49-F238E27FC236}">
                <a16:creationId xmlns:a16="http://schemas.microsoft.com/office/drawing/2014/main" id="{2E4DEED6-111E-DE37-5A7D-BFFDB73032C8}"/>
              </a:ext>
            </a:extLst>
          </p:cNvPr>
          <p:cNvSpPr txBox="1"/>
          <p:nvPr/>
        </p:nvSpPr>
        <p:spPr>
          <a:xfrm>
            <a:off x="254167" y="3326809"/>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zh-TW" altLang="en-US" sz="1200" b="1" dirty="0">
                <a:solidFill>
                  <a:srgbClr val="535353"/>
                </a:solidFill>
                <a:latin typeface="Open Sans"/>
                <a:ea typeface="Open Sans"/>
                <a:cs typeface="Open Sans"/>
              </a:rPr>
              <a:t>影像</a:t>
            </a:r>
            <a:r>
              <a:rPr lang="en-US" sz="1200" b="1" dirty="0" err="1">
                <a:solidFill>
                  <a:srgbClr val="535353"/>
                </a:solidFill>
                <a:latin typeface="Open Sans"/>
                <a:ea typeface="Open Sans"/>
                <a:cs typeface="Open Sans"/>
              </a:rPr>
              <a:t>證據備份</a:t>
            </a:r>
            <a:endParaRPr lang="en-US" sz="1200" b="1" dirty="0">
              <a:solidFill>
                <a:srgbClr val="535353"/>
              </a:solidFill>
              <a:latin typeface="Open Sans"/>
              <a:ea typeface="Open Sans"/>
              <a:cs typeface="Open Sans"/>
            </a:endParaRP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通過無線網路將錄製的</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從車載網路錄影機卸載到控制中心的備份伺服器</a:t>
            </a:r>
            <a:r>
              <a:rPr lang="en-US" sz="1200" dirty="0">
                <a:solidFill>
                  <a:srgbClr val="535353"/>
                </a:solidFill>
                <a:latin typeface="Open Sans"/>
                <a:ea typeface="Open Sans"/>
                <a:cs typeface="Open Sans"/>
              </a:rPr>
              <a:t>。</a:t>
            </a:r>
            <a:endParaRPr lang="en-US" dirty="0"/>
          </a:p>
        </p:txBody>
      </p:sp>
    </p:spTree>
    <p:extLst>
      <p:ext uri="{BB962C8B-B14F-4D97-AF65-F5344CB8AC3E}">
        <p14:creationId xmlns:p14="http://schemas.microsoft.com/office/powerpoint/2010/main" val="246058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64807" y="1760128"/>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駕駛安全警報</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24945"/>
            <a:ext cx="4755929"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當駕駛者在遭受攻擊或因嚴重健康問題按下緊急按鈕時，立即警報控制中心。</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907985"/>
            <a:ext cx="878855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駕駛者的安全對於他們自己、乘客以及附近的其他車輛都很重要。 當駕駛者在車輛行駛中突然無法駕駛時，可能會造成嚴重的危險。</a:t>
            </a:r>
          </a:p>
        </p:txBody>
      </p:sp>
      <p:sp>
        <p:nvSpPr>
          <p:cNvPr id="2" name="TextBox 1">
            <a:extLst>
              <a:ext uri="{FF2B5EF4-FFF2-40B4-BE49-F238E27FC236}">
                <a16:creationId xmlns:a16="http://schemas.microsoft.com/office/drawing/2014/main" id="{7FDBAC82-1375-FEDA-303C-F3357C49D712}"/>
              </a:ext>
            </a:extLst>
          </p:cNvPr>
          <p:cNvSpPr txBox="1"/>
          <p:nvPr/>
        </p:nvSpPr>
        <p:spPr>
          <a:xfrm>
            <a:off x="226799" y="4878857"/>
            <a:ext cx="9007772" cy="584775"/>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a:ea typeface="Open Sans"/>
                <a:cs typeface="Open Sans"/>
              </a:rPr>
              <a:t>有各種各樣的攝像頭和支持數位輸入功能的網路錄影機，允許</a:t>
            </a:r>
            <a:r>
              <a:rPr lang="en-US" sz="1600" b="1" dirty="0">
                <a:solidFill>
                  <a:schemeClr val="tx1">
                    <a:lumMod val="50000"/>
                    <a:lumOff val="50000"/>
                  </a:schemeClr>
                </a:solidFill>
                <a:latin typeface="Open Sans"/>
                <a:ea typeface="Open Sans"/>
                <a:cs typeface="Open Sans"/>
              </a:rPr>
              <a:t>緊急按鈕</a:t>
            </a:r>
            <a:r>
              <a:rPr lang="en-US" sz="1600" dirty="0">
                <a:solidFill>
                  <a:schemeClr val="tx1">
                    <a:lumMod val="50000"/>
                    <a:lumOff val="50000"/>
                  </a:schemeClr>
                </a:solidFill>
                <a:latin typeface="Open Sans"/>
                <a:ea typeface="Open Sans"/>
                <a:cs typeface="Open Sans"/>
              </a:rPr>
              <a:t>的連接。 </a:t>
            </a:r>
            <a:endParaRPr lang="en-US" dirty="0">
              <a:solidFill>
                <a:schemeClr val="tx1">
                  <a:lumMod val="50000"/>
                  <a:lumOff val="50000"/>
                </a:schemeClr>
              </a:solidFill>
            </a:endParaRP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408814" y="1820406"/>
            <a:ext cx="2883095" cy="2041874"/>
          </a:xfrm>
          <a:prstGeom prst="rect">
            <a:avLst/>
          </a:prstGeom>
        </p:spPr>
      </p:pic>
    </p:spTree>
    <p:extLst>
      <p:ext uri="{BB962C8B-B14F-4D97-AF65-F5344CB8AC3E}">
        <p14:creationId xmlns:p14="http://schemas.microsoft.com/office/powerpoint/2010/main" val="28267346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16FB3-D5EB-4C43-75D3-47238DCDC3C1}"/>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1FE3244A-D1C8-194D-5E90-856BBA77BB81}"/>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移動車輛：應用程式</a:t>
            </a:r>
          </a:p>
        </p:txBody>
      </p:sp>
      <p:sp>
        <p:nvSpPr>
          <p:cNvPr id="8" name="TextBox 7">
            <a:extLst>
              <a:ext uri="{FF2B5EF4-FFF2-40B4-BE49-F238E27FC236}">
                <a16:creationId xmlns:a16="http://schemas.microsoft.com/office/drawing/2014/main" id="{CDD3F43A-C3FB-9E66-5095-4E6C180CC921}"/>
              </a:ext>
            </a:extLst>
          </p:cNvPr>
          <p:cNvSpPr txBox="1"/>
          <p:nvPr/>
        </p:nvSpPr>
        <p:spPr>
          <a:xfrm>
            <a:off x="3764807" y="1760128"/>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車輛碰撞檢測</a:t>
            </a:r>
            <a:endParaRPr lang="en-US" dirty="0"/>
          </a:p>
        </p:txBody>
      </p:sp>
      <p:sp>
        <p:nvSpPr>
          <p:cNvPr id="12" name="TextBox 11">
            <a:extLst>
              <a:ext uri="{FF2B5EF4-FFF2-40B4-BE49-F238E27FC236}">
                <a16:creationId xmlns:a16="http://schemas.microsoft.com/office/drawing/2014/main" id="{FF4B9627-DCDB-3A20-6195-F3F71FC0F72C}"/>
              </a:ext>
            </a:extLst>
          </p:cNvPr>
          <p:cNvSpPr txBox="1"/>
          <p:nvPr/>
        </p:nvSpPr>
        <p:spPr>
          <a:xfrm>
            <a:off x="3764807" y="2359095"/>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使用車載網路錄影機的重力感測模組檢測車輛是否突然停止。</a:t>
            </a:r>
          </a:p>
        </p:txBody>
      </p:sp>
      <p:sp>
        <p:nvSpPr>
          <p:cNvPr id="13" name="TextBox 12">
            <a:extLst>
              <a:ext uri="{FF2B5EF4-FFF2-40B4-BE49-F238E27FC236}">
                <a16:creationId xmlns:a16="http://schemas.microsoft.com/office/drawing/2014/main" id="{B5A0118C-37FC-49BC-24B6-9099BC0E0CC2}"/>
              </a:ext>
            </a:extLst>
          </p:cNvPr>
          <p:cNvSpPr txBox="1"/>
          <p:nvPr/>
        </p:nvSpPr>
        <p:spPr>
          <a:xfrm>
            <a:off x="225415" y="3995005"/>
            <a:ext cx="8842520" cy="830997"/>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a:ea typeface="Open Sans"/>
                <a:cs typeface="Open Sans"/>
              </a:rPr>
              <a:t>當車輛減速過快時，通常表示潛在的車輛碰撞。 由於駕駛員可能無法及時回應，因此車隊的控制中心能夠立即透過自動化解決方案接收警報是極其重要的。</a:t>
            </a:r>
            <a:endParaRPr lang="en-US" sz="1600" dirty="0">
              <a:solidFill>
                <a:schemeClr val="tx1">
                  <a:lumMod val="50000"/>
                  <a:lumOff val="50000"/>
                </a:schemeClr>
              </a:solidFill>
              <a:latin typeface="Open Sans" panose="020B0606030504020204" pitchFamily="34" charset="0"/>
              <a:ea typeface="Open Sans"/>
              <a:cs typeface="Open Sans"/>
            </a:endParaRPr>
          </a:p>
        </p:txBody>
      </p:sp>
      <p:sp>
        <p:nvSpPr>
          <p:cNvPr id="4" name="Rectangle 3">
            <a:extLst>
              <a:ext uri="{FF2B5EF4-FFF2-40B4-BE49-F238E27FC236}">
                <a16:creationId xmlns:a16="http://schemas.microsoft.com/office/drawing/2014/main" id="{4A88ECB9-D31C-1859-AFC0-4663A542B66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A433CDF-F399-D602-8B10-4B756AACBD36}"/>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C86DF399-6F4C-4883-F4A1-3DC34CE7CB05}"/>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5CD4A066-3B06-52B5-3C79-26F7DE6AB14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AFD104BA-4590-5E68-DF06-E0778B4BF9E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B0706A9-DA0C-FC38-199C-A2308EB2E420}"/>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E06A2C43-72E8-67D8-7357-B896B456D08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839D6CAB-8429-06B0-C338-BBDE0CEC282F}"/>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0FE262E1-E6CC-B4C2-0E34-6954E3A1C06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55774" y="1891449"/>
            <a:ext cx="2989176" cy="1899787"/>
          </a:xfrm>
          <a:prstGeom prst="rect">
            <a:avLst/>
          </a:prstGeom>
        </p:spPr>
      </p:pic>
    </p:spTree>
    <p:extLst>
      <p:ext uri="{BB962C8B-B14F-4D97-AF65-F5344CB8AC3E}">
        <p14:creationId xmlns:p14="http://schemas.microsoft.com/office/powerpoint/2010/main" val="4122111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0EB26-3F49-282E-1312-8D4641A4BE52}"/>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C07508E4-E11F-5FF4-3131-062F9989E381}"/>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移動車輛：應用程式</a:t>
            </a:r>
          </a:p>
        </p:txBody>
      </p:sp>
      <p:sp>
        <p:nvSpPr>
          <p:cNvPr id="8" name="TextBox 7">
            <a:extLst>
              <a:ext uri="{FF2B5EF4-FFF2-40B4-BE49-F238E27FC236}">
                <a16:creationId xmlns:a16="http://schemas.microsoft.com/office/drawing/2014/main" id="{2B374A9B-1BC6-A816-D662-2D60B879E671}"/>
              </a:ext>
            </a:extLst>
          </p:cNvPr>
          <p:cNvSpPr txBox="1"/>
          <p:nvPr/>
        </p:nvSpPr>
        <p:spPr>
          <a:xfrm>
            <a:off x="3581192" y="1851935"/>
            <a:ext cx="4863627"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車輛超出區域檢測</a:t>
            </a:r>
            <a:endParaRPr lang="en-US" dirty="0"/>
          </a:p>
        </p:txBody>
      </p:sp>
      <p:sp>
        <p:nvSpPr>
          <p:cNvPr id="12" name="TextBox 11">
            <a:extLst>
              <a:ext uri="{FF2B5EF4-FFF2-40B4-BE49-F238E27FC236}">
                <a16:creationId xmlns:a16="http://schemas.microsoft.com/office/drawing/2014/main" id="{81A18A19-5869-C474-B573-8BA32CA3A98B}"/>
              </a:ext>
            </a:extLst>
          </p:cNvPr>
          <p:cNvSpPr txBox="1"/>
          <p:nvPr/>
        </p:nvSpPr>
        <p:spPr>
          <a:xfrm>
            <a:off x="3688043" y="2547450"/>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當車輛駛出地圖上預定區域時發出警報。</a:t>
            </a:r>
          </a:p>
        </p:txBody>
      </p:sp>
      <p:sp>
        <p:nvSpPr>
          <p:cNvPr id="13" name="TextBox 12">
            <a:extLst>
              <a:ext uri="{FF2B5EF4-FFF2-40B4-BE49-F238E27FC236}">
                <a16:creationId xmlns:a16="http://schemas.microsoft.com/office/drawing/2014/main" id="{1B0BAC04-78AF-9432-B974-B9A4B0AE735E}"/>
              </a:ext>
            </a:extLst>
          </p:cNvPr>
          <p:cNvSpPr txBox="1"/>
          <p:nvPr/>
        </p:nvSpPr>
        <p:spPr>
          <a:xfrm>
            <a:off x="179512" y="3995005"/>
            <a:ext cx="9007772" cy="584775"/>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當車輛出現於預定區域之外時，可能表示以下情況之一：車輛被盜、駕駛員不熟悉路線，或車輛被不當使用。</a:t>
            </a:r>
          </a:p>
        </p:txBody>
      </p:sp>
      <p:sp>
        <p:nvSpPr>
          <p:cNvPr id="4" name="Rectangle 3">
            <a:extLst>
              <a:ext uri="{FF2B5EF4-FFF2-40B4-BE49-F238E27FC236}">
                <a16:creationId xmlns:a16="http://schemas.microsoft.com/office/drawing/2014/main" id="{649C2F30-53C1-4E3A-450B-16792FC70A4C}"/>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BF450CA-B6D0-7153-5E17-191EF01F354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A6F49908-A970-FEBF-4D92-D6C25480AB7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647BAE7-D010-84A6-D1B3-502F7B37154D}"/>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E90F575A-FC29-5458-36BF-D7CC1A921AF9}"/>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9B069374-5D88-FABA-8D1F-68EF1C9E3C4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81AFB5AC-A028-5EF6-F4AE-D23B47039879}"/>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28C8B75-78AC-514F-9CCB-D3974A0342E7}"/>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EE0E91E5-9380-7D68-29F1-D7495A18A27F}"/>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408814" y="1941111"/>
            <a:ext cx="2883095" cy="1800463"/>
          </a:xfrm>
          <a:prstGeom prst="rect">
            <a:avLst/>
          </a:prstGeom>
        </p:spPr>
      </p:pic>
      <p:sp>
        <p:nvSpPr>
          <p:cNvPr id="3" name="TextBox 2">
            <a:extLst>
              <a:ext uri="{FF2B5EF4-FFF2-40B4-BE49-F238E27FC236}">
                <a16:creationId xmlns:a16="http://schemas.microsoft.com/office/drawing/2014/main" id="{A2ADBCEF-D0B1-2108-01F2-F5972BF80C59}"/>
              </a:ext>
            </a:extLst>
          </p:cNvPr>
          <p:cNvSpPr txBox="1"/>
          <p:nvPr/>
        </p:nvSpPr>
        <p:spPr>
          <a:xfrm>
            <a:off x="234596" y="5085472"/>
            <a:ext cx="9007772" cy="338554"/>
          </a:xfrm>
          <a:prstGeom prst="rect">
            <a:avLst/>
          </a:prstGeom>
          <a:noFill/>
        </p:spPr>
        <p:txBody>
          <a:bodyPr wrap="square" lIns="91440" tIns="45720" rIns="91440" bIns="45720" anchor="t">
            <a:spAutoFit/>
          </a:bodyPr>
          <a:lstStyle/>
          <a:p>
            <a:r>
              <a:rPr lang="en-US" sz="1600" b="0" i="0" dirty="0">
                <a:solidFill>
                  <a:srgbClr val="535353"/>
                </a:solidFill>
                <a:effectLst/>
                <a:latin typeface="Open Sans"/>
                <a:ea typeface="Open Sans"/>
                <a:cs typeface="Open Sans"/>
              </a:rPr>
              <a:t>這是基於ACTi的</a:t>
            </a:r>
            <a:r>
              <a:rPr lang="en-US" sz="1600" b="1" dirty="0">
                <a:solidFill>
                  <a:srgbClr val="535353"/>
                </a:solidFill>
                <a:latin typeface="Open Sans"/>
                <a:ea typeface="Open Sans"/>
                <a:cs typeface="Open Sans"/>
              </a:rPr>
              <a:t>NVR 3和CMS 2</a:t>
            </a:r>
            <a:r>
              <a:rPr lang="en-US" sz="1600" b="0" i="0" dirty="0">
                <a:solidFill>
                  <a:srgbClr val="535353"/>
                </a:solidFill>
                <a:effectLst/>
                <a:latin typeface="Open Sans"/>
                <a:ea typeface="Open Sans"/>
                <a:cs typeface="Open Sans"/>
              </a:rPr>
              <a:t>的</a:t>
            </a:r>
            <a:r>
              <a:rPr lang="en-US" sz="1600" b="1" i="0" dirty="0">
                <a:solidFill>
                  <a:srgbClr val="535353"/>
                </a:solidFill>
                <a:effectLst/>
                <a:latin typeface="Open Sans"/>
                <a:ea typeface="Open Sans"/>
                <a:cs typeface="Open Sans"/>
              </a:rPr>
              <a:t>即時地圖</a:t>
            </a:r>
            <a:r>
              <a:rPr lang="en-US" sz="1600" b="0" i="0" dirty="0">
                <a:solidFill>
                  <a:srgbClr val="535353"/>
                </a:solidFill>
                <a:effectLst/>
                <a:latin typeface="Open Sans"/>
                <a:ea typeface="Open Sans"/>
                <a:cs typeface="Open Sans"/>
              </a:rPr>
              <a:t>功能。</a:t>
            </a:r>
            <a:endParaRPr lang="en-US" dirty="0">
              <a:latin typeface="Open Sans"/>
              <a:ea typeface="Open Sans"/>
              <a:cs typeface="Open Sans"/>
            </a:endParaRPr>
          </a:p>
        </p:txBody>
      </p:sp>
    </p:spTree>
    <p:extLst>
      <p:ext uri="{BB962C8B-B14F-4D97-AF65-F5344CB8AC3E}">
        <p14:creationId xmlns:p14="http://schemas.microsoft.com/office/powerpoint/2010/main" val="4173808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C24EF-54A5-3D51-1A2D-060C582E12F4}"/>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4377A6D-D56E-236B-71A4-7ADB802CDC87}"/>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移動車輛：應用程式</a:t>
            </a:r>
          </a:p>
        </p:txBody>
      </p:sp>
      <p:sp>
        <p:nvSpPr>
          <p:cNvPr id="8" name="TextBox 7">
            <a:extLst>
              <a:ext uri="{FF2B5EF4-FFF2-40B4-BE49-F238E27FC236}">
                <a16:creationId xmlns:a16="http://schemas.microsoft.com/office/drawing/2014/main" id="{7CE2972A-723B-1FA7-F6E7-17D31522F1A0}"/>
              </a:ext>
            </a:extLst>
          </p:cNvPr>
          <p:cNvSpPr txBox="1"/>
          <p:nvPr/>
        </p:nvSpPr>
        <p:spPr>
          <a:xfrm>
            <a:off x="3764806" y="1760128"/>
            <a:ext cx="4863627"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基於地圖的車輛追蹤</a:t>
            </a:r>
          </a:p>
        </p:txBody>
      </p:sp>
      <p:sp>
        <p:nvSpPr>
          <p:cNvPr id="12" name="TextBox 11">
            <a:extLst>
              <a:ext uri="{FF2B5EF4-FFF2-40B4-BE49-F238E27FC236}">
                <a16:creationId xmlns:a16="http://schemas.microsoft.com/office/drawing/2014/main" id="{7BC1DA1C-24D7-A755-8D72-7892C1E74B95}"/>
              </a:ext>
            </a:extLst>
          </p:cNvPr>
          <p:cNvSpPr txBox="1"/>
          <p:nvPr/>
        </p:nvSpPr>
        <p:spPr>
          <a:xfrm>
            <a:off x="3779850" y="2565811"/>
            <a:ext cx="4755929" cy="338554"/>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a:ea typeface="Open Sans"/>
                <a:cs typeface="Open Sans"/>
              </a:rPr>
              <a:t>檢查整個車隊在地圖上的位置。</a:t>
            </a:r>
          </a:p>
        </p:txBody>
      </p:sp>
      <p:sp>
        <p:nvSpPr>
          <p:cNvPr id="13" name="TextBox 12">
            <a:extLst>
              <a:ext uri="{FF2B5EF4-FFF2-40B4-BE49-F238E27FC236}">
                <a16:creationId xmlns:a16="http://schemas.microsoft.com/office/drawing/2014/main" id="{FE507200-FE74-40E1-9D6E-63DF176D8F1B}"/>
              </a:ext>
            </a:extLst>
          </p:cNvPr>
          <p:cNvSpPr txBox="1"/>
          <p:nvPr/>
        </p:nvSpPr>
        <p:spPr>
          <a:xfrm>
            <a:off x="179512" y="3995005"/>
            <a:ext cx="9007772" cy="584775"/>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a:ea typeface="Open Sans"/>
                <a:cs typeface="Open Sans"/>
              </a:rPr>
              <a:t>ACTi </a:t>
            </a:r>
            <a:r>
              <a:rPr lang="en-US" sz="1600" dirty="0" err="1">
                <a:solidFill>
                  <a:schemeClr val="tx1">
                    <a:lumMod val="50000"/>
                    <a:lumOff val="50000"/>
                  </a:schemeClr>
                </a:solidFill>
                <a:latin typeface="Open Sans"/>
                <a:ea typeface="Open Sans"/>
                <a:cs typeface="Open Sans"/>
              </a:rPr>
              <a:t>VMS除了傳統的網格式即時</a:t>
            </a:r>
            <a:r>
              <a:rPr lang="zh-TW" altLang="en-US" sz="1600" dirty="0">
                <a:solidFill>
                  <a:schemeClr val="tx1">
                    <a:lumMod val="50000"/>
                    <a:lumOff val="50000"/>
                  </a:schemeClr>
                </a:solidFill>
                <a:latin typeface="Open Sans"/>
                <a:ea typeface="Open Sans"/>
                <a:cs typeface="Open Sans"/>
              </a:rPr>
              <a:t>影像</a:t>
            </a:r>
            <a:r>
              <a:rPr lang="en-US" sz="1600" dirty="0" err="1">
                <a:solidFill>
                  <a:schemeClr val="tx1">
                    <a:lumMod val="50000"/>
                    <a:lumOff val="50000"/>
                  </a:schemeClr>
                </a:solidFill>
                <a:latin typeface="Open Sans"/>
                <a:ea typeface="Open Sans"/>
                <a:cs typeface="Open Sans"/>
              </a:rPr>
              <a:t>視圖外，還提供基於地圖的即時查看選項</a:t>
            </a:r>
            <a:r>
              <a:rPr lang="en-US" sz="1600" dirty="0">
                <a:solidFill>
                  <a:schemeClr val="tx1">
                    <a:lumMod val="50000"/>
                    <a:lumOff val="50000"/>
                  </a:schemeClr>
                </a:solidFill>
                <a:latin typeface="Open Sans"/>
                <a:ea typeface="Open Sans"/>
                <a:cs typeface="Open Sans"/>
              </a:rPr>
              <a:t>。 這些地圖允許查看車隊中每輛車的確切位置。</a:t>
            </a:r>
            <a:endParaRPr lang="en-US" dirty="0">
              <a:solidFill>
                <a:schemeClr val="tx1">
                  <a:lumMod val="50000"/>
                  <a:lumOff val="50000"/>
                </a:schemeClr>
              </a:solidFill>
            </a:endParaRPr>
          </a:p>
        </p:txBody>
      </p:sp>
      <p:sp>
        <p:nvSpPr>
          <p:cNvPr id="4" name="Rectangle 3">
            <a:extLst>
              <a:ext uri="{FF2B5EF4-FFF2-40B4-BE49-F238E27FC236}">
                <a16:creationId xmlns:a16="http://schemas.microsoft.com/office/drawing/2014/main" id="{EB42EB8B-7A25-C6B7-5F76-61801279FE27}"/>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4D6CE24-230D-DA9C-95FF-65178E8CB6D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9E4AFBE7-5E8C-BA38-CDAC-F9F39670E0E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851F3776-F251-BED3-A4E1-65FEF9C5D690}"/>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7C33380F-CF9B-3991-2D71-B5419D70C13A}"/>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F6D0B96-7BAF-82A9-38BB-56C244CA248A}"/>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79D1D829-729B-58AC-E9E7-AA25DF414613}"/>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9773EFAB-94DF-0508-3237-3295E2F63F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200C578-D0AB-F3E6-33D5-96CCBDC8963F}"/>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32D3474E-62EB-8F4C-2C3C-AEF45A44445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9F8339B1-85D3-9BEE-C47F-C636D698EC8C}"/>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2E76E05A-45E2-0200-6B93-8A709BD88AAE}"/>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423922" y="1829627"/>
            <a:ext cx="2884882" cy="1991178"/>
          </a:xfrm>
          <a:prstGeom prst="rect">
            <a:avLst/>
          </a:prstGeom>
        </p:spPr>
      </p:pic>
      <p:sp>
        <p:nvSpPr>
          <p:cNvPr id="16" name="TextBox 15">
            <a:extLst>
              <a:ext uri="{FF2B5EF4-FFF2-40B4-BE49-F238E27FC236}">
                <a16:creationId xmlns:a16="http://schemas.microsoft.com/office/drawing/2014/main" id="{332EFA00-B965-8967-990D-EC5C6290DDBA}"/>
              </a:ext>
            </a:extLst>
          </p:cNvPr>
          <p:cNvSpPr txBox="1"/>
          <p:nvPr/>
        </p:nvSpPr>
        <p:spPr>
          <a:xfrm>
            <a:off x="179512" y="5085472"/>
            <a:ext cx="9007772" cy="338554"/>
          </a:xfrm>
          <a:prstGeom prst="rect">
            <a:avLst/>
          </a:prstGeom>
          <a:noFill/>
        </p:spPr>
        <p:txBody>
          <a:bodyPr wrap="square" lIns="91440" tIns="45720" rIns="91440" bIns="45720" anchor="t">
            <a:spAutoFit/>
          </a:bodyPr>
          <a:lstStyle/>
          <a:p>
            <a:r>
              <a:rPr lang="en-US" sz="1600" b="0" i="0" dirty="0">
                <a:solidFill>
                  <a:srgbClr val="535353"/>
                </a:solidFill>
                <a:effectLst/>
                <a:latin typeface="Open Sans"/>
                <a:ea typeface="Open Sans"/>
                <a:cs typeface="Open Sans"/>
              </a:rPr>
              <a:t>這是基於ACTi的</a:t>
            </a:r>
            <a:r>
              <a:rPr lang="en-US" sz="1600" b="1" dirty="0">
                <a:solidFill>
                  <a:srgbClr val="535353"/>
                </a:solidFill>
                <a:latin typeface="Open Sans"/>
                <a:ea typeface="Open Sans"/>
                <a:cs typeface="Open Sans"/>
              </a:rPr>
              <a:t>NVR 3和CMS 2</a:t>
            </a:r>
            <a:r>
              <a:rPr lang="en-US" sz="1600" b="0" i="0" dirty="0">
                <a:solidFill>
                  <a:srgbClr val="535353"/>
                </a:solidFill>
                <a:effectLst/>
                <a:latin typeface="Open Sans"/>
                <a:ea typeface="Open Sans"/>
                <a:cs typeface="Open Sans"/>
              </a:rPr>
              <a:t>的</a:t>
            </a:r>
            <a:r>
              <a:rPr lang="en-US" sz="1600" b="1" i="0" dirty="0">
                <a:solidFill>
                  <a:srgbClr val="535353"/>
                </a:solidFill>
                <a:effectLst/>
                <a:latin typeface="Open Sans"/>
                <a:ea typeface="Open Sans"/>
                <a:cs typeface="Open Sans"/>
              </a:rPr>
              <a:t>即時地圖</a:t>
            </a:r>
            <a:r>
              <a:rPr lang="en-US" sz="1600" b="0" i="0" dirty="0">
                <a:solidFill>
                  <a:srgbClr val="535353"/>
                </a:solidFill>
                <a:effectLst/>
                <a:latin typeface="Open Sans"/>
                <a:ea typeface="Open Sans"/>
                <a:cs typeface="Open Sans"/>
              </a:rPr>
              <a:t>功能。</a:t>
            </a:r>
            <a:endParaRPr lang="en-US" dirty="0">
              <a:latin typeface="Open Sans"/>
              <a:ea typeface="Open Sans"/>
              <a:cs typeface="Open Sans"/>
            </a:endParaRPr>
          </a:p>
        </p:txBody>
      </p:sp>
    </p:spTree>
    <p:extLst>
      <p:ext uri="{BB962C8B-B14F-4D97-AF65-F5344CB8AC3E}">
        <p14:creationId xmlns:p14="http://schemas.microsoft.com/office/powerpoint/2010/main" val="3093661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a:ea typeface="Open Sans"/>
                <a:cs typeface="Open Sans"/>
              </a:rPr>
              <a:t>當車上發生打鬥或有人行為激烈，或發生破壞行為時，駕駛員或乘客可以按下緊急按鈕以警報控制中心。 控制中心的工作人員可以立即透過4G/5G行動網路訪問車載NVR，並驗證事件，即使駕駛員沒有機會進行溝通。 可以立即發送幫助以處理事件。</a:t>
            </a:r>
            <a:endParaRPr lang="en-US" dirty="0">
              <a:solidFill>
                <a:schemeClr val="tx1">
                  <a:lumMod val="50000"/>
                  <a:lumOff val="50000"/>
                </a:schemeClr>
              </a:solidFill>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38499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車載打鬥或破壞檢測</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575721"/>
            <a:ext cx="4755929" cy="584775"/>
          </a:xfrm>
          <a:prstGeom prst="rect">
            <a:avLst/>
          </a:prstGeom>
          <a:noFill/>
        </p:spPr>
        <p:txBody>
          <a:bodyPr wrap="square" lIns="91440" tIns="45720" rIns="91440" bIns="45720" anchor="t">
            <a:spAutoFit/>
          </a:bodyPr>
          <a:lstStyle/>
          <a:p>
            <a:r>
              <a:rPr lang="en-US" sz="1600" dirty="0" err="1">
                <a:solidFill>
                  <a:schemeClr val="tx1">
                    <a:lumMod val="50000"/>
                    <a:lumOff val="50000"/>
                  </a:schemeClr>
                </a:solidFill>
                <a:latin typeface="Open Sans"/>
                <a:ea typeface="Open Sans"/>
                <a:cs typeface="Open Sans"/>
              </a:rPr>
              <a:t>在收到警報時，立即查看</a:t>
            </a:r>
            <a:r>
              <a:rPr lang="zh-TW" altLang="en-US" sz="1600" dirty="0">
                <a:solidFill>
                  <a:schemeClr val="tx1">
                    <a:lumMod val="50000"/>
                    <a:lumOff val="50000"/>
                  </a:schemeClr>
                </a:solidFill>
                <a:latin typeface="Open Sans"/>
                <a:ea typeface="Open Sans"/>
                <a:cs typeface="Open Sans"/>
              </a:rPr>
              <a:t>影像</a:t>
            </a:r>
            <a:r>
              <a:rPr lang="en-US" sz="1600" dirty="0" err="1">
                <a:solidFill>
                  <a:schemeClr val="tx1">
                    <a:lumMod val="50000"/>
                    <a:lumOff val="50000"/>
                  </a:schemeClr>
                </a:solidFill>
                <a:latin typeface="Open Sans"/>
                <a:ea typeface="Open Sans"/>
                <a:cs typeface="Open Sans"/>
              </a:rPr>
              <a:t>錄像以確認打鬥或破壞行為</a:t>
            </a:r>
            <a:r>
              <a:rPr lang="en-US" sz="1600" dirty="0">
                <a:solidFill>
                  <a:schemeClr val="tx1">
                    <a:lumMod val="50000"/>
                    <a:lumOff val="50000"/>
                  </a:schemeClr>
                </a:solidFill>
                <a:latin typeface="Open Sans"/>
                <a:ea typeface="Open Sans"/>
                <a:cs typeface="Open Sans"/>
              </a:rPr>
              <a:t>。</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2C7BCEE3-AD54-C798-2EF2-FCF8276052F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53380" y="1681001"/>
            <a:ext cx="3302004" cy="2254168"/>
          </a:xfrm>
          <a:prstGeom prst="rect">
            <a:avLst/>
          </a:prstGeom>
        </p:spPr>
      </p:pic>
    </p:spTree>
    <p:extLst>
      <p:ext uri="{BB962C8B-B14F-4D97-AF65-F5344CB8AC3E}">
        <p14:creationId xmlns:p14="http://schemas.microsoft.com/office/powerpoint/2010/main" val="3603722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3712BD-2FB3-5553-FB9B-E17BC39F48A3}"/>
            </a:ext>
          </a:extLst>
        </p:cNvPr>
        <p:cNvGrpSpPr/>
        <p:nvPr/>
      </p:nvGrpSpPr>
      <p:grpSpPr>
        <a:xfrm>
          <a:off x="0" y="0"/>
          <a:ext cx="0" cy="0"/>
          <a:chOff x="0" y="0"/>
          <a:chExt cx="0" cy="0"/>
        </a:xfrm>
      </p:grpSpPr>
      <p:sp>
        <p:nvSpPr>
          <p:cNvPr id="13" name="TextBox 12">
            <a:extLst>
              <a:ext uri="{FF2B5EF4-FFF2-40B4-BE49-F238E27FC236}">
                <a16:creationId xmlns:a16="http://schemas.microsoft.com/office/drawing/2014/main" id="{E7F5286A-96E7-B224-5EC5-F8775F838E13}"/>
              </a:ext>
            </a:extLst>
          </p:cNvPr>
          <p:cNvSpPr txBox="1"/>
          <p:nvPr/>
        </p:nvSpPr>
        <p:spPr>
          <a:xfrm>
            <a:off x="179512" y="3995005"/>
            <a:ext cx="9007772" cy="584775"/>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a:ea typeface="Open Sans"/>
                <a:cs typeface="Open Sans"/>
              </a:rPr>
              <a:t>當車輛到達目的地停車場時，通常會覆蓋無線網路。 </a:t>
            </a:r>
            <a:r>
              <a:rPr lang="en-US" sz="1600" dirty="0" err="1">
                <a:solidFill>
                  <a:schemeClr val="tx1">
                    <a:lumMod val="50000"/>
                    <a:lumOff val="50000"/>
                  </a:schemeClr>
                </a:solidFill>
                <a:latin typeface="Open Sans"/>
                <a:ea typeface="Open Sans"/>
                <a:cs typeface="Open Sans"/>
              </a:rPr>
              <a:t>車載網路錄影機將能夠分析哪些檔案尚未備份，並開始將</a:t>
            </a:r>
            <a:r>
              <a:rPr lang="zh-TW" altLang="en-US" sz="1600" dirty="0">
                <a:solidFill>
                  <a:schemeClr val="tx1">
                    <a:lumMod val="50000"/>
                    <a:lumOff val="50000"/>
                  </a:schemeClr>
                </a:solidFill>
                <a:latin typeface="Open Sans"/>
                <a:ea typeface="Open Sans"/>
                <a:cs typeface="Open Sans"/>
              </a:rPr>
              <a:t>影像</a:t>
            </a:r>
            <a:r>
              <a:rPr lang="en-US" sz="1600" dirty="0" err="1">
                <a:solidFill>
                  <a:schemeClr val="tx1">
                    <a:lumMod val="50000"/>
                    <a:lumOff val="50000"/>
                  </a:schemeClr>
                </a:solidFill>
                <a:latin typeface="Open Sans"/>
                <a:ea typeface="Open Sans"/>
                <a:cs typeface="Open Sans"/>
              </a:rPr>
              <a:t>檔案傳輸到位於該無線網路中的備份伺服器</a:t>
            </a:r>
            <a:r>
              <a:rPr lang="en-US" sz="1600" dirty="0">
                <a:solidFill>
                  <a:schemeClr val="tx1">
                    <a:lumMod val="50000"/>
                    <a:lumOff val="50000"/>
                  </a:schemeClr>
                </a:solidFill>
                <a:latin typeface="Open Sans"/>
                <a:ea typeface="Open Sans"/>
                <a:cs typeface="Open Sans"/>
              </a:rPr>
              <a:t>。 這樣，重要的證據始終受到保護。</a:t>
            </a:r>
            <a:endParaRPr lang="en-US" dirty="0">
              <a:solidFill>
                <a:schemeClr val="tx1">
                  <a:lumMod val="50000"/>
                  <a:lumOff val="50000"/>
                </a:schemeClr>
              </a:solidFill>
            </a:endParaRPr>
          </a:p>
        </p:txBody>
      </p:sp>
      <p:sp>
        <p:nvSpPr>
          <p:cNvPr id="18" name="Title 1">
            <a:extLst>
              <a:ext uri="{FF2B5EF4-FFF2-40B4-BE49-F238E27FC236}">
                <a16:creationId xmlns:a16="http://schemas.microsoft.com/office/drawing/2014/main" id="{982EC90A-A757-F272-7F2C-AC9FE2DFB42B}"/>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移動車輛：應用程式</a:t>
            </a:r>
          </a:p>
        </p:txBody>
      </p:sp>
      <p:sp>
        <p:nvSpPr>
          <p:cNvPr id="8" name="TextBox 7">
            <a:extLst>
              <a:ext uri="{FF2B5EF4-FFF2-40B4-BE49-F238E27FC236}">
                <a16:creationId xmlns:a16="http://schemas.microsoft.com/office/drawing/2014/main" id="{471943F8-D0A3-7506-B406-75AEBA2E543A}"/>
              </a:ext>
            </a:extLst>
          </p:cNvPr>
          <p:cNvSpPr txBox="1"/>
          <p:nvPr/>
        </p:nvSpPr>
        <p:spPr>
          <a:xfrm>
            <a:off x="3737773" y="1759949"/>
            <a:ext cx="5055528" cy="1015663"/>
          </a:xfrm>
          <a:prstGeom prst="rect">
            <a:avLst/>
          </a:prstGeom>
          <a:noFill/>
        </p:spPr>
        <p:txBody>
          <a:bodyPr wrap="square">
            <a:spAutoFit/>
          </a:bodyPr>
          <a:lstStyle/>
          <a:p>
            <a:r>
              <a:rPr lang="zh-TW" altLang="en-US" sz="2400" b="1" i="0" dirty="0">
                <a:solidFill>
                  <a:schemeClr val="tx1">
                    <a:lumMod val="50000"/>
                    <a:lumOff val="50000"/>
                  </a:schemeClr>
                </a:solidFill>
                <a:effectLst/>
                <a:latin typeface="Open Sans" panose="020B0606030504020204" pitchFamily="34" charset="0"/>
              </a:rPr>
              <a:t>影像</a:t>
            </a:r>
            <a:r>
              <a:rPr lang="en-US" sz="2400" b="1" i="0" dirty="0" err="1">
                <a:solidFill>
                  <a:schemeClr val="tx1">
                    <a:lumMod val="50000"/>
                    <a:lumOff val="50000"/>
                  </a:schemeClr>
                </a:solidFill>
                <a:effectLst/>
                <a:latin typeface="Open Sans" panose="020B0606030504020204" pitchFamily="34" charset="0"/>
              </a:rPr>
              <a:t>證據備份</a:t>
            </a:r>
            <a:endParaRPr lang="en-US" sz="2400" b="1" i="0" dirty="0">
              <a:solidFill>
                <a:schemeClr val="tx1">
                  <a:lumMod val="50000"/>
                  <a:lumOff val="50000"/>
                </a:schemeClr>
              </a:solidFill>
              <a:effectLst/>
              <a:latin typeface="Open Sans" panose="020B0606030504020204" pitchFamily="34" charset="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D52E81F2-7BF3-135A-7233-CCC2DB9FC449}"/>
              </a:ext>
            </a:extLst>
          </p:cNvPr>
          <p:cNvSpPr txBox="1"/>
          <p:nvPr/>
        </p:nvSpPr>
        <p:spPr>
          <a:xfrm>
            <a:off x="3752643" y="2575721"/>
            <a:ext cx="4755929" cy="584775"/>
          </a:xfrm>
          <a:prstGeom prst="rect">
            <a:avLst/>
          </a:prstGeom>
          <a:noFill/>
        </p:spPr>
        <p:txBody>
          <a:bodyPr wrap="square" lIns="91440" tIns="45720" rIns="91440" bIns="45720" anchor="t">
            <a:spAutoFit/>
          </a:bodyPr>
          <a:lstStyle/>
          <a:p>
            <a:r>
              <a:rPr lang="en-US" sz="1600" dirty="0" err="1">
                <a:solidFill>
                  <a:schemeClr val="tx1">
                    <a:lumMod val="50000"/>
                    <a:lumOff val="50000"/>
                  </a:schemeClr>
                </a:solidFill>
                <a:latin typeface="Open Sans"/>
                <a:ea typeface="Open Sans"/>
                <a:cs typeface="Open Sans"/>
              </a:rPr>
              <a:t>通過無線網路將錄製的</a:t>
            </a:r>
            <a:r>
              <a:rPr lang="zh-TW" altLang="en-US" sz="1600" dirty="0">
                <a:solidFill>
                  <a:schemeClr val="tx1">
                    <a:lumMod val="50000"/>
                    <a:lumOff val="50000"/>
                  </a:schemeClr>
                </a:solidFill>
                <a:latin typeface="Open Sans"/>
                <a:ea typeface="Open Sans"/>
                <a:cs typeface="Open Sans"/>
              </a:rPr>
              <a:t>影像</a:t>
            </a:r>
            <a:r>
              <a:rPr lang="en-US" sz="1600" dirty="0" err="1">
                <a:solidFill>
                  <a:schemeClr val="tx1">
                    <a:lumMod val="50000"/>
                    <a:lumOff val="50000"/>
                  </a:schemeClr>
                </a:solidFill>
                <a:latin typeface="Open Sans"/>
                <a:ea typeface="Open Sans"/>
                <a:cs typeface="Open Sans"/>
              </a:rPr>
              <a:t>從車載網路錄影機卸載到控制中心的備份伺服器</a:t>
            </a:r>
            <a:r>
              <a:rPr lang="en-US" sz="1600" dirty="0">
                <a:solidFill>
                  <a:schemeClr val="tx1">
                    <a:lumMod val="50000"/>
                    <a:lumOff val="50000"/>
                  </a:schemeClr>
                </a:solidFill>
                <a:latin typeface="Open Sans"/>
                <a:ea typeface="Open Sans"/>
                <a:cs typeface="Open Sans"/>
              </a:rPr>
              <a:t>。</a:t>
            </a:r>
          </a:p>
        </p:txBody>
      </p:sp>
      <p:sp>
        <p:nvSpPr>
          <p:cNvPr id="2" name="TextBox 1">
            <a:extLst>
              <a:ext uri="{FF2B5EF4-FFF2-40B4-BE49-F238E27FC236}">
                <a16:creationId xmlns:a16="http://schemas.microsoft.com/office/drawing/2014/main" id="{85C561C5-90EB-23CB-B74D-63D378EFD557}"/>
              </a:ext>
            </a:extLst>
          </p:cNvPr>
          <p:cNvSpPr txBox="1"/>
          <p:nvPr/>
        </p:nvSpPr>
        <p:spPr>
          <a:xfrm>
            <a:off x="179512" y="5034532"/>
            <a:ext cx="9007772" cy="584775"/>
          </a:xfrm>
          <a:prstGeom prst="rect">
            <a:avLst/>
          </a:prstGeom>
          <a:noFill/>
        </p:spPr>
        <p:txBody>
          <a:bodyPr wrap="square" lIns="91440" tIns="45720" rIns="91440" bIns="45720" anchor="t">
            <a:spAutoFit/>
          </a:bodyPr>
          <a:lstStyle/>
          <a:p>
            <a:pPr algn="l"/>
            <a:endParaRPr lang="en-US" sz="1600">
              <a:solidFill>
                <a:srgbClr val="535353"/>
              </a:solidFill>
              <a:latin typeface="Open Sans" panose="020B0606030504020204" pitchFamily="34" charset="0"/>
            </a:endParaRPr>
          </a:p>
          <a:p>
            <a:r>
              <a:rPr lang="en-US" sz="1600" b="0" i="0" dirty="0">
                <a:solidFill>
                  <a:srgbClr val="535353"/>
                </a:solidFill>
                <a:effectLst/>
                <a:latin typeface="Open Sans"/>
                <a:ea typeface="Open Sans"/>
                <a:cs typeface="Open Sans"/>
              </a:rPr>
              <a:t>這是基於</a:t>
            </a:r>
            <a:r>
              <a:rPr lang="en-US" sz="1600" b="1" dirty="0">
                <a:solidFill>
                  <a:srgbClr val="535353"/>
                </a:solidFill>
                <a:latin typeface="Open Sans"/>
                <a:ea typeface="Open Sans"/>
                <a:cs typeface="Open Sans"/>
              </a:rPr>
              <a:t>網路錄影機 3</a:t>
            </a:r>
            <a:r>
              <a:rPr lang="en-US" sz="1600" dirty="0">
                <a:solidFill>
                  <a:srgbClr val="535353"/>
                </a:solidFill>
                <a:latin typeface="Open Sans"/>
                <a:ea typeface="Open Sans"/>
                <a:cs typeface="Open Sans"/>
              </a:rPr>
              <a:t>和</a:t>
            </a:r>
            <a:r>
              <a:rPr lang="en-US" sz="1600" b="1" dirty="0">
                <a:solidFill>
                  <a:srgbClr val="535353"/>
                </a:solidFill>
                <a:latin typeface="Open Sans"/>
                <a:ea typeface="Open Sans"/>
                <a:cs typeface="Open Sans"/>
              </a:rPr>
              <a:t>備份伺服器。</a:t>
            </a:r>
            <a:endParaRPr lang="en-US" sz="1600" b="0" i="0" dirty="0">
              <a:solidFill>
                <a:srgbClr val="535353"/>
              </a:solidFill>
              <a:effectLst/>
              <a:latin typeface="Open Sans"/>
              <a:ea typeface="Open Sans"/>
              <a:cs typeface="Open Sans"/>
            </a:endParaRPr>
          </a:p>
        </p:txBody>
      </p:sp>
      <p:sp>
        <p:nvSpPr>
          <p:cNvPr id="4" name="Rectangle 3">
            <a:extLst>
              <a:ext uri="{FF2B5EF4-FFF2-40B4-BE49-F238E27FC236}">
                <a16:creationId xmlns:a16="http://schemas.microsoft.com/office/drawing/2014/main" id="{8958F66D-64E2-0AA0-3B8A-3D72D90B4FF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D5CF593-B494-42F1-E45D-E5BA47938D1C}"/>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E6496E11-E34A-C92A-C2FA-3A4C5A026C3B}"/>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33D7F4FD-CAEE-0DFA-6781-740E7DB13698}"/>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C238734-F77B-BBF9-08CB-1CCAA3D4EC88}"/>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9155BB92-EE86-6394-AA60-1833F2E6930E}"/>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62206C6B-FB70-DC5B-4585-D76E35C6FC8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1AC71C7F-FD57-27C4-90F9-955257EB137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3238E6F9-7496-7B39-10A6-BC39E467DD7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13221" y="1758933"/>
            <a:ext cx="3199664" cy="2173356"/>
          </a:xfrm>
          <a:prstGeom prst="rect">
            <a:avLst/>
          </a:prstGeom>
        </p:spPr>
      </p:pic>
    </p:spTree>
    <p:extLst>
      <p:ext uri="{BB962C8B-B14F-4D97-AF65-F5344CB8AC3E}">
        <p14:creationId xmlns:p14="http://schemas.microsoft.com/office/powerpoint/2010/main" val="29412128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未經授權的訪問檢測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338554"/>
          </a:xfrm>
          <a:prstGeom prst="rect">
            <a:avLst/>
          </a:prstGeom>
          <a:noFill/>
        </p:spPr>
        <p:txBody>
          <a:bodyPr wrap="square">
            <a:spAutoFit/>
          </a:bodyPr>
          <a:lstStyle/>
          <a:p>
            <a:r>
              <a:rPr lang="en-US" sz="1600" dirty="0" err="1">
                <a:solidFill>
                  <a:schemeClr val="tx1">
                    <a:lumMod val="50000"/>
                    <a:lumOff val="50000"/>
                  </a:schemeClr>
                </a:solidFill>
                <a:latin typeface="Open Sans" panose="020B0606030504020204" pitchFamily="34" charset="0"/>
              </a:rPr>
              <a:t>使用</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分析檢測入侵嘗試並通知保安人員</a:t>
            </a:r>
            <a:r>
              <a:rPr lang="en-US" sz="1600" dirty="0">
                <a:solidFill>
                  <a:schemeClr val="tx1">
                    <a:lumMod val="50000"/>
                    <a:lumOff val="50000"/>
                  </a:schemeClr>
                </a:solidFill>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b="0" i="0" dirty="0" err="1">
                <a:solidFill>
                  <a:srgbClr val="535353"/>
                </a:solidFill>
                <a:effectLst/>
                <a:latin typeface="Open Sans" panose="020B0606030504020204" pitchFamily="34" charset="0"/>
              </a:rPr>
              <a:t>沒有監控</a:t>
            </a:r>
            <a:r>
              <a:rPr lang="zh-TW" altLang="en-US" sz="1600" b="0" i="0" dirty="0">
                <a:solidFill>
                  <a:srgbClr val="535353"/>
                </a:solidFill>
                <a:effectLst/>
                <a:latin typeface="Open Sans" panose="020B0606030504020204" pitchFamily="34" charset="0"/>
              </a:rPr>
              <a:t>影像</a:t>
            </a:r>
            <a:r>
              <a:rPr lang="en-US" sz="1600" b="0" i="0" dirty="0">
                <a:solidFill>
                  <a:srgbClr val="535353"/>
                </a:solidFill>
                <a:effectLst/>
                <a:latin typeface="Open Sans" panose="020B0606030504020204" pitchFamily="34" charset="0"/>
              </a:rPr>
              <a:t>，</a:t>
            </a:r>
            <a:r>
              <a:rPr lang="en-US" sz="1600" b="0" i="0" dirty="0" err="1">
                <a:solidFill>
                  <a:srgbClr val="535353"/>
                </a:solidFill>
                <a:effectLst/>
                <a:latin typeface="Open Sans" panose="020B0606030504020204" pitchFamily="34" charset="0"/>
              </a:rPr>
              <a:t>很難確定進入日誌中顯示的身份是否與訪問者相符</a:t>
            </a:r>
            <a:r>
              <a:rPr lang="en-US" sz="1600" b="0" i="0" dirty="0">
                <a:solidFill>
                  <a:srgbClr val="535353"/>
                </a:solidFill>
                <a:effectLst/>
                <a:latin typeface="Open Sans" panose="020B0606030504020204" pitchFamily="34" charset="0"/>
              </a:rPr>
              <a:t>。 </a:t>
            </a:r>
            <a:r>
              <a:rPr lang="en-US" sz="1600" b="0" i="0" dirty="0" err="1">
                <a:solidFill>
                  <a:srgbClr val="535353"/>
                </a:solidFill>
                <a:effectLst/>
                <a:latin typeface="Open Sans" panose="020B0606030504020204" pitchFamily="34" charset="0"/>
              </a:rPr>
              <a:t>與監控系統集成的訪問控制可以顯著防止由未經授權訪問所造成的危機和損失</a:t>
            </a:r>
            <a:r>
              <a:rPr lang="en-US" sz="1600" b="0" i="0" dirty="0">
                <a:solidFill>
                  <a:srgbClr val="535353"/>
                </a:solidFill>
                <a:effectLst/>
                <a:latin typeface="Open Sans" panose="020B0606030504020204" pitchFamily="34" charset="0"/>
              </a:rPr>
              <a:t>。</a:t>
            </a:r>
          </a:p>
          <a:p>
            <a:pPr algn="l"/>
            <a:endParaRPr lang="en-US" sz="1600" dirty="0">
              <a:solidFill>
                <a:srgbClr val="535353"/>
              </a:solidFill>
              <a:latin typeface="Open Sans" panose="020B0606030504020204" pitchFamily="34" charset="0"/>
            </a:endParaRPr>
          </a:p>
          <a:p>
            <a:pPr algn="l"/>
            <a:r>
              <a:rPr lang="en-US" sz="1600" b="0" i="0" dirty="0" err="1">
                <a:solidFill>
                  <a:srgbClr val="535353"/>
                </a:solidFill>
                <a:effectLst/>
                <a:latin typeface="Open Sans" panose="020B0606030504020204" pitchFamily="34" charset="0"/>
              </a:rPr>
              <a:t>這是基於ACTi門禁系統中的</a:t>
            </a:r>
            <a:r>
              <a:rPr lang="en-US" sz="1600" b="1" i="0" dirty="0" err="1">
                <a:solidFill>
                  <a:srgbClr val="535353"/>
                </a:solidFill>
                <a:effectLst/>
                <a:latin typeface="Open Sans" panose="020B0606030504020204" pitchFamily="34" charset="0"/>
              </a:rPr>
              <a:t>人臉</a:t>
            </a:r>
            <a:r>
              <a:rPr lang="en-US" sz="1600" b="1" dirty="0" err="1">
                <a:solidFill>
                  <a:srgbClr val="535353"/>
                </a:solidFill>
                <a:latin typeface="Open Sans" panose="020B0606030504020204" pitchFamily="34" charset="0"/>
              </a:rPr>
              <a:t>識別</a:t>
            </a:r>
            <a:r>
              <a:rPr lang="en-US" sz="1600" b="0" i="0" dirty="0" err="1">
                <a:solidFill>
                  <a:srgbClr val="535353"/>
                </a:solidFill>
                <a:effectLst/>
                <a:latin typeface="Open Sans" panose="020B0606030504020204" pitchFamily="34" charset="0"/>
              </a:rPr>
              <a:t>分析</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閱讀</a:t>
            </a:r>
            <a:endParaRPr lang="en-US" sz="1200" i="1">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3799535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跟車檢測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通過比較檢測到的人數與呈現的通行證數量，檢測限制區域入口的尾隨行為。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每當 RFID 卡片被刷卡時，系統將計算實際進入的人數。 當不匹配時，系統將發出警報。 這可以防止尾隨和搭便車。</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a:solidFill>
                  <a:srgbClr val="535353"/>
                </a:solidFill>
                <a:latin typeface="Open Sans" panose="020B0606030504020204" pitchFamily="34" charset="0"/>
              </a:rPr>
              <a:t>人數計算</a:t>
            </a:r>
            <a:r>
              <a:rPr lang="en-US" sz="1600" b="0" i="0">
                <a:solidFill>
                  <a:srgbClr val="535353"/>
                </a:solidFill>
                <a:effectLst/>
                <a:latin typeface="Open Sans" panose="020B0606030504020204" pitchFamily="34" charset="0"/>
              </a:rPr>
              <a:t>分析和</a:t>
            </a:r>
            <a:r>
              <a:rPr lang="en-US" sz="1600" b="1" i="0">
                <a:solidFill>
                  <a:srgbClr val="535353"/>
                </a:solidFill>
                <a:effectLst/>
                <a:latin typeface="Open Sans" panose="020B0606030504020204" pitchFamily="34" charset="0"/>
              </a:rPr>
              <a:t>RFID</a:t>
            </a:r>
            <a:r>
              <a:rPr lang="en-US" sz="1600" b="0" i="0">
                <a:solidFill>
                  <a:srgbClr val="535353"/>
                </a:solidFill>
                <a:effectLst/>
                <a:latin typeface="Open Sans" panose="020B0606030504020204" pitchFamily="34" charset="0"/>
              </a:rPr>
              <a:t>技術。</a:t>
            </a:r>
            <a:r>
              <a:rPr lang="en-US" sz="1600" b="0" i="0">
                <a:solidFill>
                  <a:schemeClr val="tx2">
                    <a:lumMod val="60000"/>
                    <a:lumOff val="40000"/>
                  </a:schemeClr>
                </a:solidFill>
                <a:effectLst/>
                <a:latin typeface="Open Sans" panose="020B0606030504020204" pitchFamily="34" charset="0"/>
                <a:hlinkClick r:id="rId3" action="ppaction://hlinksldjump"/>
              </a:rPr>
              <a:t>閱讀更多</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4"/>
          <a:stretch>
            <a:fillRect/>
          </a:stretch>
        </p:blipFill>
        <p:spPr>
          <a:xfrm>
            <a:off x="190079" y="6052382"/>
            <a:ext cx="1824307" cy="577697"/>
          </a:xfrm>
          <a:prstGeom prst="rect">
            <a:avLst/>
          </a:prstGeom>
        </p:spPr>
      </p:pic>
      <p:sp>
        <p:nvSpPr>
          <p:cNvPr id="2" name="TextBox 1">
            <a:hlinkClick r:id="rId5"/>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5"/>
              </a:rPr>
              <a:t>閱讀</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6"/>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即時嫌疑人追蹤</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通過在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管理系統中使用透明</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覆蓋按鈕無縫切換</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通道來追蹤嫌疑人</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通過使用</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管理系統界面中的便捷功能，點擊</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即可切換視圖，打開嫌疑人移動方向的下一個區域視圖。此方法適用於實時視圖和回放</a:t>
            </a:r>
            <a:r>
              <a:rPr lang="en-US" sz="1600" dirty="0">
                <a:solidFill>
                  <a:schemeClr val="tx1">
                    <a:lumMod val="50000"/>
                    <a:lumOff val="50000"/>
                  </a:schemeClr>
                </a:solidFill>
                <a:latin typeface="Open Sans" panose="020B0606030504020204" pitchFamily="34" charset="0"/>
              </a:rPr>
              <a:t>。 </a:t>
            </a:r>
            <a:r>
              <a:rPr lang="en-US" sz="1600" dirty="0" err="1">
                <a:solidFill>
                  <a:schemeClr val="tx1">
                    <a:lumMod val="50000"/>
                    <a:lumOff val="50000"/>
                  </a:schemeClr>
                </a:solidFill>
                <a:latin typeface="Open Sans" panose="020B0606030504020204" pitchFamily="34" charset="0"/>
              </a:rPr>
              <a:t>通過這種方法，可以立即找出嫌疑人的去向，並派遣警員立即處理情況</a:t>
            </a:r>
            <a:r>
              <a:rPr lang="en-US" sz="1600" dirty="0">
                <a:solidFill>
                  <a:schemeClr val="tx1">
                    <a:lumMod val="50000"/>
                    <a:lumOff val="50000"/>
                  </a:schemeClr>
                </a:solidFill>
                <a:latin typeface="Open Sans" panose="020B0606030504020204" pitchFamily="34" charset="0"/>
              </a:rPr>
              <a:t>。</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的獨特</a:t>
            </a:r>
            <a:r>
              <a:rPr lang="en-US" sz="1600" b="1" i="0">
                <a:solidFill>
                  <a:srgbClr val="535353"/>
                </a:solidFill>
                <a:effectLst/>
                <a:latin typeface="Open Sans" panose="020B0606030504020204" pitchFamily="34" charset="0"/>
              </a:rPr>
              <a:t>視覺追蹤</a:t>
            </a:r>
            <a:r>
              <a:rPr lang="en-US" sz="1600" b="0" i="0">
                <a:solidFill>
                  <a:srgbClr val="535353"/>
                </a:solidFill>
                <a:effectLst/>
                <a:latin typeface="Open Sans" panose="020B0606030504020204" pitchFamily="34" charset="0"/>
              </a:rPr>
              <a:t>功能，適用於</a:t>
            </a:r>
            <a:r>
              <a:rPr lang="en-US" sz="1600" b="1" i="0">
                <a:solidFill>
                  <a:srgbClr val="535353"/>
                </a:solidFill>
                <a:effectLst/>
                <a:latin typeface="Open Sans" panose="020B0606030504020204" pitchFamily="34" charset="0"/>
              </a:rPr>
              <a:t>NVR 3 和 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29532788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車輛訪問控制</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在閘口的進出控制可以方便地使用自動車牌識別技術進行。</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除了最高安全設施外，大多數地點都可以受益於自動門控制，而無需門衛隨時在場。 只有白名單上的車輛可以進入該區域。 此外，可以設置黑名單，當黑名單上的車輛出現時，立即提醒保安人員。</a:t>
            </a: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自動車牌識別</a:t>
            </a:r>
            <a:r>
              <a:rPr lang="en-US" sz="1600" b="0" i="0">
                <a:solidFill>
                  <a:srgbClr val="535353"/>
                </a:solidFill>
                <a:effectLst/>
                <a:latin typeface="Open Sans" panose="020B0606030504020204" pitchFamily="34" charset="0"/>
              </a:rPr>
              <a:t>分析，內建於ACTi攝影機中。</a:t>
            </a:r>
            <a:r>
              <a:rPr lang="en-US" sz="1600" b="0" i="0">
                <a:solidFill>
                  <a:schemeClr val="tx2">
                    <a:lumMod val="60000"/>
                    <a:lumOff val="40000"/>
                  </a:schemeClr>
                </a:solidFill>
                <a:effectLst/>
                <a:latin typeface="Open Sans" panose="020B0606030504020204" pitchFamily="34" charset="0"/>
                <a:hlinkClick r:id="rId4" action="ppaction://hlinksldjump"/>
              </a:rPr>
              <a:t>閱讀更多</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spTree>
    <p:extLst>
      <p:ext uri="{BB962C8B-B14F-4D97-AF65-F5344CB8AC3E}">
        <p14:creationId xmlns:p14="http://schemas.microsoft.com/office/powerpoint/2010/main" val="2590145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555A051-6B2C-AAA1-CFAD-17B01B101C71}"/>
              </a:ext>
            </a:extLst>
          </p:cNvPr>
          <p:cNvSpPr/>
          <p:nvPr/>
        </p:nvSpPr>
        <p:spPr>
          <a:xfrm>
            <a:off x="4071658" y="2761192"/>
            <a:ext cx="4964838" cy="3963113"/>
          </a:xfrm>
          <a:prstGeom prst="roundRect">
            <a:avLst>
              <a:gd name="adj" fmla="val 7988"/>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6" name="Picture 8" descr="SDCS2/256GBSP | Kingston 256 GB MicroSD Micro SD Card, Class 10, UHS-I | RS">
            <a:extLst>
              <a:ext uri="{FF2B5EF4-FFF2-40B4-BE49-F238E27FC236}">
                <a16:creationId xmlns:a16="http://schemas.microsoft.com/office/drawing/2014/main" id="{0A1C2D87-AC7A-68C4-990B-1AB1CB2FB88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7163" t="20104" r="27163" b="19144"/>
          <a:stretch/>
        </p:blipFill>
        <p:spPr bwMode="auto">
          <a:xfrm>
            <a:off x="7256499" y="4934024"/>
            <a:ext cx="477697" cy="35675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8" descr="SDCS2/256GBSP | Kingston 256 GB MicroSD Micro SD Card, Class 10, UHS-I | RS">
            <a:extLst>
              <a:ext uri="{FF2B5EF4-FFF2-40B4-BE49-F238E27FC236}">
                <a16:creationId xmlns:a16="http://schemas.microsoft.com/office/drawing/2014/main" id="{340DC867-084D-210B-0249-886889F1DE7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7163" t="20104" r="27163" b="19144"/>
          <a:stretch/>
        </p:blipFill>
        <p:spPr bwMode="auto">
          <a:xfrm>
            <a:off x="7271188" y="3470097"/>
            <a:ext cx="477697" cy="356752"/>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68679A23-1FB5-ED29-8D7B-7C2BD7BDFAAA}"/>
              </a:ext>
            </a:extLst>
          </p:cNvPr>
          <p:cNvSpPr/>
          <p:nvPr/>
        </p:nvSpPr>
        <p:spPr>
          <a:xfrm>
            <a:off x="4912597" y="4042315"/>
            <a:ext cx="1145205" cy="3795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GPS追蹤器 </a:t>
            </a:r>
          </a:p>
        </p:txBody>
      </p:sp>
      <p:cxnSp>
        <p:nvCxnSpPr>
          <p:cNvPr id="28" name="Straight Arrow Connector 27">
            <a:extLst>
              <a:ext uri="{FF2B5EF4-FFF2-40B4-BE49-F238E27FC236}">
                <a16:creationId xmlns:a16="http://schemas.microsoft.com/office/drawing/2014/main" id="{01D81790-9919-6BA5-98E7-5978556DDE77}"/>
              </a:ext>
            </a:extLst>
          </p:cNvPr>
          <p:cNvCxnSpPr>
            <a:cxnSpLocks/>
            <a:endCxn id="16" idx="3"/>
          </p:cNvCxnSpPr>
          <p:nvPr/>
        </p:nvCxnSpPr>
        <p:spPr>
          <a:xfrm flipH="1" flipV="1">
            <a:off x="7748885" y="3648473"/>
            <a:ext cx="412126" cy="16112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35EF40F2-D2C3-1D64-515D-F31A3560012B}"/>
              </a:ext>
            </a:extLst>
          </p:cNvPr>
          <p:cNvCxnSpPr>
            <a:cxnSpLocks/>
            <a:stCxn id="16" idx="1"/>
          </p:cNvCxnSpPr>
          <p:nvPr/>
        </p:nvCxnSpPr>
        <p:spPr>
          <a:xfrm flipH="1">
            <a:off x="6293827" y="3648473"/>
            <a:ext cx="977361" cy="1038066"/>
          </a:xfrm>
          <a:prstGeom prst="straightConnector1">
            <a:avLst/>
          </a:prstGeom>
          <a:ln w="38100">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AD83AE1-FCDF-E23D-D42A-47D541129534}"/>
              </a:ext>
            </a:extLst>
          </p:cNvPr>
          <p:cNvCxnSpPr>
            <a:cxnSpLocks/>
          </p:cNvCxnSpPr>
          <p:nvPr/>
        </p:nvCxnSpPr>
        <p:spPr>
          <a:xfrm flipH="1" flipV="1">
            <a:off x="7734196" y="5012324"/>
            <a:ext cx="412126" cy="16112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BCBA5B99-B217-AADF-A9FC-10F7A6C7A0E3}"/>
              </a:ext>
            </a:extLst>
          </p:cNvPr>
          <p:cNvSpPr txBox="1"/>
          <p:nvPr/>
        </p:nvSpPr>
        <p:spPr>
          <a:xfrm>
            <a:off x="4177646" y="2852936"/>
            <a:ext cx="1872208" cy="369332"/>
          </a:xfrm>
          <a:prstGeom prst="rect">
            <a:avLst/>
          </a:prstGeom>
          <a:noFill/>
        </p:spPr>
        <p:txBody>
          <a:bodyPr wrap="square" rtlCol="0">
            <a:spAutoFit/>
          </a:bodyPr>
          <a:lstStyle/>
          <a:p>
            <a:r>
              <a:rPr lang="en-US" b="1" dirty="0"/>
              <a:t>卡車</a:t>
            </a:r>
          </a:p>
        </p:txBody>
      </p:sp>
      <p:sp>
        <p:nvSpPr>
          <p:cNvPr id="50" name="TextBox 49">
            <a:extLst>
              <a:ext uri="{FF2B5EF4-FFF2-40B4-BE49-F238E27FC236}">
                <a16:creationId xmlns:a16="http://schemas.microsoft.com/office/drawing/2014/main" id="{33164280-834E-B06B-8B07-A1DE104AFC2A}"/>
              </a:ext>
            </a:extLst>
          </p:cNvPr>
          <p:cNvSpPr txBox="1"/>
          <p:nvPr/>
        </p:nvSpPr>
        <p:spPr>
          <a:xfrm>
            <a:off x="292984" y="1361338"/>
            <a:ext cx="3054880" cy="338554"/>
          </a:xfrm>
          <a:prstGeom prst="rect">
            <a:avLst/>
          </a:prstGeom>
          <a:noFill/>
        </p:spPr>
        <p:txBody>
          <a:bodyPr wrap="square" rtlCol="0">
            <a:spAutoFit/>
          </a:bodyPr>
          <a:lstStyle/>
          <a:p>
            <a:r>
              <a:rPr lang="en-US" sz="1600" b="1" dirty="0"/>
              <a:t>控制站（配備中央管理系統）</a:t>
            </a:r>
          </a:p>
        </p:txBody>
      </p:sp>
      <p:pic>
        <p:nvPicPr>
          <p:cNvPr id="51"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4A653765-F75B-30DC-AA9D-1908341BC0D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5812" y="2852936"/>
            <a:ext cx="965827" cy="96582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E58BCDD9-EC2A-DE1C-4A57-B2487C9E66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9304" y="4922733"/>
            <a:ext cx="1123510" cy="1123510"/>
          </a:xfrm>
          <a:prstGeom prst="rect">
            <a:avLst/>
          </a:prstGeom>
          <a:noFill/>
          <a:extLst>
            <a:ext uri="{909E8E84-426E-40DD-AFC4-6F175D3DCCD1}">
              <a14:hiddenFill xmlns:a14="http://schemas.microsoft.com/office/drawing/2010/main">
                <a:solidFill>
                  <a:srgbClr val="FFFFFF"/>
                </a:solidFill>
              </a14:hiddenFill>
            </a:ext>
          </a:extLst>
        </p:spPr>
      </p:pic>
      <p:sp>
        <p:nvSpPr>
          <p:cNvPr id="54" name="TextBox 53">
            <a:extLst>
              <a:ext uri="{FF2B5EF4-FFF2-40B4-BE49-F238E27FC236}">
                <a16:creationId xmlns:a16="http://schemas.microsoft.com/office/drawing/2014/main" id="{7828579E-C4D6-BC07-0C50-4E61BC5AF967}"/>
              </a:ext>
            </a:extLst>
          </p:cNvPr>
          <p:cNvSpPr txBox="1"/>
          <p:nvPr/>
        </p:nvSpPr>
        <p:spPr>
          <a:xfrm>
            <a:off x="3162353" y="4976158"/>
            <a:ext cx="1080120" cy="307777"/>
          </a:xfrm>
          <a:prstGeom prst="rect">
            <a:avLst/>
          </a:prstGeom>
          <a:noFill/>
        </p:spPr>
        <p:txBody>
          <a:bodyPr wrap="square" rtlCol="0">
            <a:spAutoFit/>
          </a:bodyPr>
          <a:lstStyle/>
          <a:p>
            <a:r>
              <a:rPr lang="en-US" sz="1100" dirty="0"/>
              <a:t>無線網路</a:t>
            </a:r>
          </a:p>
        </p:txBody>
      </p:sp>
      <p:sp>
        <p:nvSpPr>
          <p:cNvPr id="55" name="TextBox 54">
            <a:extLst>
              <a:ext uri="{FF2B5EF4-FFF2-40B4-BE49-F238E27FC236}">
                <a16:creationId xmlns:a16="http://schemas.microsoft.com/office/drawing/2014/main" id="{0A496A01-9F4B-805B-3DE2-F0EB7704B598}"/>
              </a:ext>
            </a:extLst>
          </p:cNvPr>
          <p:cNvSpPr txBox="1"/>
          <p:nvPr/>
        </p:nvSpPr>
        <p:spPr>
          <a:xfrm>
            <a:off x="1466188" y="2976138"/>
            <a:ext cx="1776082" cy="954107"/>
          </a:xfrm>
          <a:prstGeom prst="rect">
            <a:avLst/>
          </a:prstGeom>
          <a:noFill/>
        </p:spPr>
        <p:txBody>
          <a:bodyPr wrap="square" rtlCol="0">
            <a:spAutoFit/>
          </a:bodyPr>
          <a:lstStyle/>
          <a:p>
            <a:r>
              <a:rPr lang="en-US" sz="1400" b="1" dirty="0"/>
              <a:t>中央管理系統工作站</a:t>
            </a:r>
          </a:p>
          <a:p>
            <a:r>
              <a:rPr lang="en-US" sz="1400" dirty="0" err="1"/>
              <a:t>在地圖上追蹤車輛，觀看</a:t>
            </a:r>
            <a:r>
              <a:rPr lang="zh-TW" altLang="en-US" sz="1400" dirty="0"/>
              <a:t>影像</a:t>
            </a:r>
            <a:endParaRPr lang="en-US" sz="1400" dirty="0"/>
          </a:p>
        </p:txBody>
      </p:sp>
      <p:pic>
        <p:nvPicPr>
          <p:cNvPr id="60" name="Picture 59">
            <a:extLst>
              <a:ext uri="{FF2B5EF4-FFF2-40B4-BE49-F238E27FC236}">
                <a16:creationId xmlns:a16="http://schemas.microsoft.com/office/drawing/2014/main" id="{6A8DCBDA-2F96-A6D6-42AA-4F15DD837C48}"/>
              </a:ext>
            </a:extLst>
          </p:cNvPr>
          <p:cNvPicPr>
            <a:picLocks noChangeAspect="1"/>
          </p:cNvPicPr>
          <p:nvPr/>
        </p:nvPicPr>
        <p:blipFill>
          <a:blip r:embed="rId6"/>
          <a:stretch>
            <a:fillRect/>
          </a:stretch>
        </p:blipFill>
        <p:spPr>
          <a:xfrm>
            <a:off x="467544" y="1801434"/>
            <a:ext cx="2367397" cy="1123510"/>
          </a:xfrm>
          <a:prstGeom prst="rect">
            <a:avLst/>
          </a:prstGeom>
        </p:spPr>
      </p:pic>
      <mc:AlternateContent xmlns:mc="http://schemas.openxmlformats.org/markup-compatibility/2006" xmlns:p14="http://schemas.microsoft.com/office/powerpoint/2010/main">
        <mc:Choice Requires="p14">
          <p:contentPart p14:bwMode="auto" r:id="rId7">
            <p14:nvContentPartPr>
              <p14:cNvPr id="2069" name="Ink 2068">
                <a:extLst>
                  <a:ext uri="{FF2B5EF4-FFF2-40B4-BE49-F238E27FC236}">
                    <a16:creationId xmlns:a16="http://schemas.microsoft.com/office/drawing/2014/main" id="{4A7CDE5C-4F8E-AA61-3509-32A1A28EA5E9}"/>
                  </a:ext>
                </a:extLst>
              </p14:cNvPr>
              <p14:cNvContentPartPr/>
              <p14:nvPr/>
            </p14:nvContentPartPr>
            <p14:xfrm>
              <a:off x="1411956" y="2104709"/>
              <a:ext cx="360" cy="360"/>
            </p14:xfrm>
          </p:contentPart>
        </mc:Choice>
        <mc:Fallback xmlns="">
          <p:pic>
            <p:nvPicPr>
              <p:cNvPr id="2069" name="Ink 2068">
                <a:extLst>
                  <a:ext uri="{FF2B5EF4-FFF2-40B4-BE49-F238E27FC236}">
                    <a16:creationId xmlns:a16="http://schemas.microsoft.com/office/drawing/2014/main" id="{4A7CDE5C-4F8E-AA61-3509-32A1A28EA5E9}"/>
                  </a:ext>
                </a:extLst>
              </p:cNvPr>
              <p:cNvPicPr/>
              <p:nvPr/>
            </p:nvPicPr>
            <p:blipFill>
              <a:blip r:embed="rId13"/>
              <a:stretch>
                <a:fillRect/>
              </a:stretch>
            </p:blipFill>
            <p:spPr>
              <a:xfrm>
                <a:off x="1402956" y="2095709"/>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2070" name="Ink 2069">
                <a:extLst>
                  <a:ext uri="{FF2B5EF4-FFF2-40B4-BE49-F238E27FC236}">
                    <a16:creationId xmlns:a16="http://schemas.microsoft.com/office/drawing/2014/main" id="{86B1A133-1B8B-732E-932D-38536D38A244}"/>
                  </a:ext>
                </a:extLst>
              </p14:cNvPr>
              <p14:cNvContentPartPr/>
              <p14:nvPr/>
            </p14:nvContentPartPr>
            <p14:xfrm>
              <a:off x="1300716" y="1973669"/>
              <a:ext cx="214560" cy="721440"/>
            </p14:xfrm>
          </p:contentPart>
        </mc:Choice>
        <mc:Fallback xmlns="">
          <p:pic>
            <p:nvPicPr>
              <p:cNvPr id="2070" name="Ink 2069">
                <a:extLst>
                  <a:ext uri="{FF2B5EF4-FFF2-40B4-BE49-F238E27FC236}">
                    <a16:creationId xmlns:a16="http://schemas.microsoft.com/office/drawing/2014/main" id="{86B1A133-1B8B-732E-932D-38536D38A244}"/>
                  </a:ext>
                </a:extLst>
              </p:cNvPr>
              <p:cNvPicPr/>
              <p:nvPr/>
            </p:nvPicPr>
            <p:blipFill>
              <a:blip r:embed="rId15"/>
              <a:stretch>
                <a:fillRect/>
              </a:stretch>
            </p:blipFill>
            <p:spPr>
              <a:xfrm>
                <a:off x="1291701" y="1964669"/>
                <a:ext cx="232230" cy="73908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2071" name="Ink 2070">
                <a:extLst>
                  <a:ext uri="{FF2B5EF4-FFF2-40B4-BE49-F238E27FC236}">
                    <a16:creationId xmlns:a16="http://schemas.microsoft.com/office/drawing/2014/main" id="{EA1825F7-3E34-6BB4-C17B-2E3489872998}"/>
                  </a:ext>
                </a:extLst>
              </p14:cNvPr>
              <p14:cNvContentPartPr/>
              <p14:nvPr/>
            </p14:nvContentPartPr>
            <p14:xfrm>
              <a:off x="1999836" y="2297669"/>
              <a:ext cx="643320" cy="516240"/>
            </p14:xfrm>
          </p:contentPart>
        </mc:Choice>
        <mc:Fallback xmlns="">
          <p:pic>
            <p:nvPicPr>
              <p:cNvPr id="2071" name="Ink 2070">
                <a:extLst>
                  <a:ext uri="{FF2B5EF4-FFF2-40B4-BE49-F238E27FC236}">
                    <a16:creationId xmlns:a16="http://schemas.microsoft.com/office/drawing/2014/main" id="{EA1825F7-3E34-6BB4-C17B-2E3489872998}"/>
                  </a:ext>
                </a:extLst>
              </p:cNvPr>
              <p:cNvPicPr/>
              <p:nvPr/>
            </p:nvPicPr>
            <p:blipFill>
              <a:blip r:embed="rId17"/>
              <a:stretch>
                <a:fillRect/>
              </a:stretch>
            </p:blipFill>
            <p:spPr>
              <a:xfrm>
                <a:off x="1990836" y="2288663"/>
                <a:ext cx="660960" cy="533892"/>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72" name="Ink 2071">
                <a:extLst>
                  <a:ext uri="{FF2B5EF4-FFF2-40B4-BE49-F238E27FC236}">
                    <a16:creationId xmlns:a16="http://schemas.microsoft.com/office/drawing/2014/main" id="{DC7E0C06-BCE1-299E-826F-D8324C39AD35}"/>
                  </a:ext>
                </a:extLst>
              </p14:cNvPr>
              <p14:cNvContentPartPr/>
              <p14:nvPr/>
            </p14:nvContentPartPr>
            <p14:xfrm>
              <a:off x="-1064226" y="2285633"/>
              <a:ext cx="360" cy="360"/>
            </p14:xfrm>
          </p:contentPart>
        </mc:Choice>
        <mc:Fallback xmlns="">
          <p:pic>
            <p:nvPicPr>
              <p:cNvPr id="2072" name="Ink 2071">
                <a:extLst>
                  <a:ext uri="{FF2B5EF4-FFF2-40B4-BE49-F238E27FC236}">
                    <a16:creationId xmlns:a16="http://schemas.microsoft.com/office/drawing/2014/main" id="{DC7E0C06-BCE1-299E-826F-D8324C39AD35}"/>
                  </a:ext>
                </a:extLst>
              </p:cNvPr>
              <p:cNvPicPr/>
              <p:nvPr/>
            </p:nvPicPr>
            <p:blipFill>
              <a:blip r:embed="rId19"/>
              <a:stretch>
                <a:fillRect/>
              </a:stretch>
            </p:blipFill>
            <p:spPr>
              <a:xfrm>
                <a:off x="-1072866" y="2276993"/>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3" name="Ink 2">
                <a:extLst>
                  <a:ext uri="{FF2B5EF4-FFF2-40B4-BE49-F238E27FC236}">
                    <a16:creationId xmlns:a16="http://schemas.microsoft.com/office/drawing/2014/main" id="{B6BE2061-ED63-B1FA-3101-F7D89D324446}"/>
                  </a:ext>
                </a:extLst>
              </p14:cNvPr>
              <p14:cNvContentPartPr/>
              <p14:nvPr/>
            </p14:nvContentPartPr>
            <p14:xfrm>
              <a:off x="1921614" y="87841"/>
              <a:ext cx="360" cy="360"/>
            </p14:xfrm>
          </p:contentPart>
        </mc:Choice>
        <mc:Fallback xmlns="">
          <p:pic>
            <p:nvPicPr>
              <p:cNvPr id="3" name="Ink 2">
                <a:extLst>
                  <a:ext uri="{FF2B5EF4-FFF2-40B4-BE49-F238E27FC236}">
                    <a16:creationId xmlns:a16="http://schemas.microsoft.com/office/drawing/2014/main" id="{B6BE2061-ED63-B1FA-3101-F7D89D324446}"/>
                  </a:ext>
                </a:extLst>
              </p:cNvPr>
              <p:cNvPicPr/>
              <p:nvPr/>
            </p:nvPicPr>
            <p:blipFill>
              <a:blip r:embed="rId13"/>
              <a:stretch>
                <a:fillRect/>
              </a:stretch>
            </p:blipFill>
            <p:spPr>
              <a:xfrm>
                <a:off x="1912614" y="78841"/>
                <a:ext cx="18000" cy="18000"/>
              </a:xfrm>
              <a:prstGeom prst="rect">
                <a:avLst/>
              </a:prstGeom>
            </p:spPr>
          </p:pic>
        </mc:Fallback>
      </mc:AlternateContent>
      <p:sp>
        <p:nvSpPr>
          <p:cNvPr id="7" name="TextBox 6">
            <a:extLst>
              <a:ext uri="{FF2B5EF4-FFF2-40B4-BE49-F238E27FC236}">
                <a16:creationId xmlns:a16="http://schemas.microsoft.com/office/drawing/2014/main" id="{51D9ABB1-7CCB-44C5-85FA-2A2CB6224819}"/>
              </a:ext>
            </a:extLst>
          </p:cNvPr>
          <p:cNvSpPr txBox="1"/>
          <p:nvPr/>
        </p:nvSpPr>
        <p:spPr>
          <a:xfrm>
            <a:off x="418812" y="4376177"/>
            <a:ext cx="1488892" cy="307777"/>
          </a:xfrm>
          <a:prstGeom prst="rect">
            <a:avLst/>
          </a:prstGeom>
          <a:noFill/>
        </p:spPr>
        <p:txBody>
          <a:bodyPr wrap="square" rtlCol="0">
            <a:spAutoFit/>
          </a:bodyPr>
          <a:lstStyle/>
          <a:p>
            <a:r>
              <a:rPr lang="en-US" sz="1100" b="1" dirty="0"/>
              <a:t>中央管理系統2伺服器</a:t>
            </a:r>
            <a:endParaRPr lang="en-US" sz="1400" dirty="0"/>
          </a:p>
        </p:txBody>
      </p:sp>
      <p:pic>
        <p:nvPicPr>
          <p:cNvPr id="9" name="Picture 12">
            <a:extLst>
              <a:ext uri="{FF2B5EF4-FFF2-40B4-BE49-F238E27FC236}">
                <a16:creationId xmlns:a16="http://schemas.microsoft.com/office/drawing/2014/main" id="{623E44A2-C2CB-A467-A071-1A238650C18E}"/>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533816" y="3742880"/>
            <a:ext cx="1036179" cy="1036179"/>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Arrow Connector 12">
            <a:extLst>
              <a:ext uri="{FF2B5EF4-FFF2-40B4-BE49-F238E27FC236}">
                <a16:creationId xmlns:a16="http://schemas.microsoft.com/office/drawing/2014/main" id="{8B351E72-82BA-943F-6F22-C2ECC38AC01A}"/>
              </a:ext>
            </a:extLst>
          </p:cNvPr>
          <p:cNvCxnSpPr>
            <a:cxnSpLocks/>
          </p:cNvCxnSpPr>
          <p:nvPr/>
        </p:nvCxnSpPr>
        <p:spPr>
          <a:xfrm flipH="1" flipV="1">
            <a:off x="1473122" y="4370038"/>
            <a:ext cx="361995" cy="87441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40AB262A-A469-B098-EC5F-3E205A51AD62}"/>
              </a:ext>
            </a:extLst>
          </p:cNvPr>
          <p:cNvCxnSpPr>
            <a:cxnSpLocks/>
          </p:cNvCxnSpPr>
          <p:nvPr/>
        </p:nvCxnSpPr>
        <p:spPr>
          <a:xfrm flipV="1">
            <a:off x="1048053" y="3602229"/>
            <a:ext cx="3852" cy="46037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C6EF45F0-03B2-4785-A6E3-167A69128828}"/>
              </a:ext>
            </a:extLst>
          </p:cNvPr>
          <p:cNvSpPr txBox="1"/>
          <p:nvPr/>
        </p:nvSpPr>
        <p:spPr>
          <a:xfrm>
            <a:off x="6937190" y="2915594"/>
            <a:ext cx="1872208" cy="415498"/>
          </a:xfrm>
          <a:prstGeom prst="rect">
            <a:avLst/>
          </a:prstGeom>
          <a:noFill/>
        </p:spPr>
        <p:txBody>
          <a:bodyPr wrap="square" rtlCol="0">
            <a:spAutoFit/>
          </a:bodyPr>
          <a:lstStyle/>
          <a:p>
            <a:r>
              <a:rPr lang="en-US" sz="1050" dirty="0" err="1"/>
              <a:t>MicroSDHC</a:t>
            </a:r>
            <a:endParaRPr lang="en-US" sz="1050" dirty="0"/>
          </a:p>
          <a:p>
            <a:r>
              <a:rPr lang="en-US" sz="1050" dirty="0">
                <a:solidFill>
                  <a:schemeClr val="tx1">
                    <a:lumMod val="50000"/>
                    <a:lumOff val="50000"/>
                  </a:schemeClr>
                </a:solidFill>
              </a:rPr>
              <a:t>（</a:t>
            </a:r>
            <a:r>
              <a:rPr lang="en-US" sz="1000" dirty="0">
                <a:solidFill>
                  <a:schemeClr val="tx1">
                    <a:lumMod val="50000"/>
                    <a:lumOff val="50000"/>
                  </a:schemeClr>
                </a:solidFill>
              </a:rPr>
              <a:t>故障轉移與同步解決方案） </a:t>
            </a:r>
            <a:endParaRPr lang="en-US" sz="1050" dirty="0">
              <a:solidFill>
                <a:schemeClr val="tx1">
                  <a:lumMod val="50000"/>
                  <a:lumOff val="50000"/>
                </a:schemeClr>
              </a:solidFill>
            </a:endParaRPr>
          </a:p>
        </p:txBody>
      </p:sp>
      <p:sp>
        <p:nvSpPr>
          <p:cNvPr id="39" name="TextBox 38">
            <a:extLst>
              <a:ext uri="{FF2B5EF4-FFF2-40B4-BE49-F238E27FC236}">
                <a16:creationId xmlns:a16="http://schemas.microsoft.com/office/drawing/2014/main" id="{DE0116F2-13D3-4D70-DDFD-A063128E34B0}"/>
              </a:ext>
            </a:extLst>
          </p:cNvPr>
          <p:cNvSpPr txBox="1"/>
          <p:nvPr/>
        </p:nvSpPr>
        <p:spPr>
          <a:xfrm>
            <a:off x="7683314" y="4147913"/>
            <a:ext cx="2145270" cy="307777"/>
          </a:xfrm>
          <a:prstGeom prst="rect">
            <a:avLst/>
          </a:prstGeom>
          <a:noFill/>
        </p:spPr>
        <p:txBody>
          <a:bodyPr wrap="square" rtlCol="0">
            <a:spAutoFit/>
          </a:bodyPr>
          <a:lstStyle/>
          <a:p>
            <a:r>
              <a:rPr lang="en-US" sz="1400" dirty="0"/>
              <a:t>迷你圓頂</a:t>
            </a:r>
          </a:p>
        </p:txBody>
      </p:sp>
      <p:sp>
        <p:nvSpPr>
          <p:cNvPr id="40" name="TextBox 39">
            <a:extLst>
              <a:ext uri="{FF2B5EF4-FFF2-40B4-BE49-F238E27FC236}">
                <a16:creationId xmlns:a16="http://schemas.microsoft.com/office/drawing/2014/main" id="{6EF10987-BD80-DF98-5045-6D507CC2361B}"/>
              </a:ext>
            </a:extLst>
          </p:cNvPr>
          <p:cNvSpPr txBox="1"/>
          <p:nvPr/>
        </p:nvSpPr>
        <p:spPr>
          <a:xfrm>
            <a:off x="7815985" y="5800381"/>
            <a:ext cx="1599398" cy="307777"/>
          </a:xfrm>
          <a:prstGeom prst="rect">
            <a:avLst/>
          </a:prstGeom>
          <a:noFill/>
        </p:spPr>
        <p:txBody>
          <a:bodyPr wrap="square" rtlCol="0">
            <a:spAutoFit/>
          </a:bodyPr>
          <a:lstStyle/>
          <a:p>
            <a:r>
              <a:rPr lang="en-US" sz="1400" dirty="0"/>
              <a:t>迷你圓頂</a:t>
            </a:r>
          </a:p>
        </p:txBody>
      </p:sp>
      <p:sp>
        <p:nvSpPr>
          <p:cNvPr id="41" name="TextBox 40">
            <a:extLst>
              <a:ext uri="{FF2B5EF4-FFF2-40B4-BE49-F238E27FC236}">
                <a16:creationId xmlns:a16="http://schemas.microsoft.com/office/drawing/2014/main" id="{6DD52A1B-EDBA-4F08-9AF2-74808DF6CDA6}"/>
              </a:ext>
            </a:extLst>
          </p:cNvPr>
          <p:cNvSpPr txBox="1"/>
          <p:nvPr/>
        </p:nvSpPr>
        <p:spPr>
          <a:xfrm>
            <a:off x="7056110" y="4449954"/>
            <a:ext cx="1872208" cy="415498"/>
          </a:xfrm>
          <a:prstGeom prst="rect">
            <a:avLst/>
          </a:prstGeom>
          <a:noFill/>
        </p:spPr>
        <p:txBody>
          <a:bodyPr wrap="square" rtlCol="0">
            <a:spAutoFit/>
          </a:bodyPr>
          <a:lstStyle/>
          <a:p>
            <a:r>
              <a:rPr lang="en-US" sz="1050" dirty="0" err="1"/>
              <a:t>MicroSDHC</a:t>
            </a:r>
            <a:endParaRPr lang="en-US" sz="1050" dirty="0"/>
          </a:p>
          <a:p>
            <a:r>
              <a:rPr lang="en-US" sz="1050" dirty="0">
                <a:solidFill>
                  <a:schemeClr val="tx1">
                    <a:lumMod val="50000"/>
                    <a:lumOff val="50000"/>
                  </a:schemeClr>
                </a:solidFill>
              </a:rPr>
              <a:t>（</a:t>
            </a:r>
            <a:r>
              <a:rPr lang="en-US" sz="1000" dirty="0">
                <a:solidFill>
                  <a:schemeClr val="tx1">
                    <a:lumMod val="50000"/>
                    <a:lumOff val="50000"/>
                  </a:schemeClr>
                </a:solidFill>
              </a:rPr>
              <a:t>故障轉移與同步解決方案） </a:t>
            </a:r>
            <a:endParaRPr lang="en-US" sz="1050" dirty="0">
              <a:solidFill>
                <a:schemeClr val="tx1">
                  <a:lumMod val="50000"/>
                  <a:lumOff val="50000"/>
                </a:schemeClr>
              </a:solidFill>
            </a:endParaRPr>
          </a:p>
        </p:txBody>
      </p:sp>
      <p:cxnSp>
        <p:nvCxnSpPr>
          <p:cNvPr id="42" name="Straight Arrow Connector 41">
            <a:extLst>
              <a:ext uri="{FF2B5EF4-FFF2-40B4-BE49-F238E27FC236}">
                <a16:creationId xmlns:a16="http://schemas.microsoft.com/office/drawing/2014/main" id="{9BF2194C-B6E9-6B46-D51D-9F54803EED0B}"/>
              </a:ext>
            </a:extLst>
          </p:cNvPr>
          <p:cNvCxnSpPr>
            <a:cxnSpLocks/>
          </p:cNvCxnSpPr>
          <p:nvPr/>
        </p:nvCxnSpPr>
        <p:spPr>
          <a:xfrm>
            <a:off x="5572948" y="4398693"/>
            <a:ext cx="0" cy="35009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18968559-8657-704E-5FCC-19E29ADB3AB8}"/>
              </a:ext>
            </a:extLst>
          </p:cNvPr>
          <p:cNvCxnSpPr>
            <a:cxnSpLocks/>
          </p:cNvCxnSpPr>
          <p:nvPr/>
        </p:nvCxnSpPr>
        <p:spPr>
          <a:xfrm flipH="1" flipV="1">
            <a:off x="6393812" y="4939415"/>
            <a:ext cx="943058" cy="96390"/>
          </a:xfrm>
          <a:prstGeom prst="straightConnector1">
            <a:avLst/>
          </a:prstGeom>
          <a:ln w="38100">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B0518743-9317-7383-7AEC-2E13191CE402}"/>
              </a:ext>
            </a:extLst>
          </p:cNvPr>
          <p:cNvCxnSpPr>
            <a:cxnSpLocks/>
          </p:cNvCxnSpPr>
          <p:nvPr/>
        </p:nvCxnSpPr>
        <p:spPr>
          <a:xfrm flipH="1" flipV="1">
            <a:off x="6434519" y="5121711"/>
            <a:ext cx="1643673" cy="35172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7A45A916-4410-4540-3D2E-0B398D086341}"/>
              </a:ext>
            </a:extLst>
          </p:cNvPr>
          <p:cNvCxnSpPr>
            <a:cxnSpLocks/>
          </p:cNvCxnSpPr>
          <p:nvPr/>
        </p:nvCxnSpPr>
        <p:spPr>
          <a:xfrm flipH="1">
            <a:off x="6393812" y="3850893"/>
            <a:ext cx="1767199" cy="86456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0F21485A-DDE9-C5EC-CA37-D920A143DE85}"/>
              </a:ext>
            </a:extLst>
          </p:cNvPr>
          <p:cNvCxnSpPr>
            <a:cxnSpLocks/>
          </p:cNvCxnSpPr>
          <p:nvPr/>
        </p:nvCxnSpPr>
        <p:spPr>
          <a:xfrm flipH="1">
            <a:off x="2611813" y="4934024"/>
            <a:ext cx="2287937" cy="58201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nvGrpSpPr>
          <p:cNvPr id="45" name="Group 44">
            <a:extLst>
              <a:ext uri="{FF2B5EF4-FFF2-40B4-BE49-F238E27FC236}">
                <a16:creationId xmlns:a16="http://schemas.microsoft.com/office/drawing/2014/main" id="{395C8BDB-8D4D-371B-E642-334B69D9AD33}"/>
              </a:ext>
            </a:extLst>
          </p:cNvPr>
          <p:cNvGrpSpPr/>
          <p:nvPr/>
        </p:nvGrpSpPr>
        <p:grpSpPr>
          <a:xfrm>
            <a:off x="4021037" y="2110777"/>
            <a:ext cx="4964838" cy="528530"/>
            <a:chOff x="4021037" y="2110777"/>
            <a:chExt cx="4964838" cy="528530"/>
          </a:xfrm>
        </p:grpSpPr>
        <p:sp>
          <p:nvSpPr>
            <p:cNvPr id="31" name="Rectangle: Rounded Corners 30">
              <a:extLst>
                <a:ext uri="{FF2B5EF4-FFF2-40B4-BE49-F238E27FC236}">
                  <a16:creationId xmlns:a16="http://schemas.microsoft.com/office/drawing/2014/main" id="{49C496B3-2F7E-9BDB-A23F-79A909BFB78C}"/>
                </a:ext>
              </a:extLst>
            </p:cNvPr>
            <p:cNvSpPr/>
            <p:nvPr/>
          </p:nvSpPr>
          <p:spPr>
            <a:xfrm>
              <a:off x="4021037" y="2110777"/>
              <a:ext cx="4964838" cy="528530"/>
            </a:xfrm>
            <a:prstGeom prst="roundRect">
              <a:avLst>
                <a:gd name="adj" fmla="val 34469"/>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A60FDE3B-9A14-3BB1-2D0A-7FF1E76A2B0D}"/>
                </a:ext>
              </a:extLst>
            </p:cNvPr>
            <p:cNvSpPr txBox="1"/>
            <p:nvPr/>
          </p:nvSpPr>
          <p:spPr>
            <a:xfrm>
              <a:off x="4183460" y="2221993"/>
              <a:ext cx="1872208" cy="369332"/>
            </a:xfrm>
            <a:prstGeom prst="rect">
              <a:avLst/>
            </a:prstGeom>
            <a:noFill/>
          </p:spPr>
          <p:txBody>
            <a:bodyPr wrap="square" rtlCol="0">
              <a:spAutoFit/>
            </a:bodyPr>
            <a:lstStyle/>
            <a:p>
              <a:r>
                <a:rPr lang="en-US" b="1" dirty="0"/>
                <a:t>卡車</a:t>
              </a:r>
            </a:p>
          </p:txBody>
        </p:sp>
      </p:grpSp>
      <p:grpSp>
        <p:nvGrpSpPr>
          <p:cNvPr id="46" name="Group 45">
            <a:extLst>
              <a:ext uri="{FF2B5EF4-FFF2-40B4-BE49-F238E27FC236}">
                <a16:creationId xmlns:a16="http://schemas.microsoft.com/office/drawing/2014/main" id="{FD521BEA-CE36-21E3-12E3-2B739FF96103}"/>
              </a:ext>
            </a:extLst>
          </p:cNvPr>
          <p:cNvGrpSpPr/>
          <p:nvPr/>
        </p:nvGrpSpPr>
        <p:grpSpPr>
          <a:xfrm>
            <a:off x="4044263" y="1469797"/>
            <a:ext cx="4964838" cy="528530"/>
            <a:chOff x="4021037" y="2110777"/>
            <a:chExt cx="4964838" cy="528530"/>
          </a:xfrm>
        </p:grpSpPr>
        <p:sp>
          <p:nvSpPr>
            <p:cNvPr id="48" name="Rectangle: Rounded Corners 47">
              <a:extLst>
                <a:ext uri="{FF2B5EF4-FFF2-40B4-BE49-F238E27FC236}">
                  <a16:creationId xmlns:a16="http://schemas.microsoft.com/office/drawing/2014/main" id="{36CC1E75-4961-332D-149E-AFD8E088F2B9}"/>
                </a:ext>
              </a:extLst>
            </p:cNvPr>
            <p:cNvSpPr/>
            <p:nvPr/>
          </p:nvSpPr>
          <p:spPr>
            <a:xfrm>
              <a:off x="4021037" y="2110777"/>
              <a:ext cx="4964838" cy="528530"/>
            </a:xfrm>
            <a:prstGeom prst="roundRect">
              <a:avLst>
                <a:gd name="adj" fmla="val 34469"/>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51">
              <a:extLst>
                <a:ext uri="{FF2B5EF4-FFF2-40B4-BE49-F238E27FC236}">
                  <a16:creationId xmlns:a16="http://schemas.microsoft.com/office/drawing/2014/main" id="{D0C1184E-3BA9-F2A5-3E1A-CEB745B273C9}"/>
                </a:ext>
              </a:extLst>
            </p:cNvPr>
            <p:cNvSpPr txBox="1"/>
            <p:nvPr/>
          </p:nvSpPr>
          <p:spPr>
            <a:xfrm>
              <a:off x="4183460" y="2221993"/>
              <a:ext cx="1872208" cy="369332"/>
            </a:xfrm>
            <a:prstGeom prst="rect">
              <a:avLst/>
            </a:prstGeom>
            <a:noFill/>
          </p:spPr>
          <p:txBody>
            <a:bodyPr wrap="square" rtlCol="0">
              <a:spAutoFit/>
            </a:bodyPr>
            <a:lstStyle/>
            <a:p>
              <a:r>
                <a:rPr lang="en-US" b="1" dirty="0"/>
                <a:t>卡車</a:t>
              </a:r>
            </a:p>
          </p:txBody>
        </p:sp>
      </p:grpSp>
      <p:cxnSp>
        <p:nvCxnSpPr>
          <p:cNvPr id="57" name="Straight Arrow Connector 56">
            <a:extLst>
              <a:ext uri="{FF2B5EF4-FFF2-40B4-BE49-F238E27FC236}">
                <a16:creationId xmlns:a16="http://schemas.microsoft.com/office/drawing/2014/main" id="{8CA6989E-727A-EDC2-F1E9-398806567BBC}"/>
              </a:ext>
            </a:extLst>
          </p:cNvPr>
          <p:cNvCxnSpPr>
            <a:cxnSpLocks/>
          </p:cNvCxnSpPr>
          <p:nvPr/>
        </p:nvCxnSpPr>
        <p:spPr>
          <a:xfrm flipH="1">
            <a:off x="2611813" y="2553975"/>
            <a:ext cx="1776532" cy="2882229"/>
          </a:xfrm>
          <a:prstGeom prst="straightConnector1">
            <a:avLst/>
          </a:prstGeom>
          <a:ln w="38100">
            <a:solidFill>
              <a:schemeClr val="tx2">
                <a:lumMod val="20000"/>
                <a:lumOff val="8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572E45DF-E621-C063-3046-C9EE439F80DC}"/>
              </a:ext>
            </a:extLst>
          </p:cNvPr>
          <p:cNvCxnSpPr>
            <a:cxnSpLocks/>
          </p:cNvCxnSpPr>
          <p:nvPr/>
        </p:nvCxnSpPr>
        <p:spPr>
          <a:xfrm flipH="1">
            <a:off x="2516183" y="1886314"/>
            <a:ext cx="1838740" cy="3466425"/>
          </a:xfrm>
          <a:prstGeom prst="straightConnector1">
            <a:avLst/>
          </a:prstGeom>
          <a:ln w="38100">
            <a:solidFill>
              <a:schemeClr val="tx2">
                <a:lumMod val="20000"/>
                <a:lumOff val="8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1026" name="Picture 2">
            <a:extLst>
              <a:ext uri="{FF2B5EF4-FFF2-40B4-BE49-F238E27FC236}">
                <a16:creationId xmlns:a16="http://schemas.microsoft.com/office/drawing/2014/main" id="{350E4591-AF44-2280-E7E8-E4CB1E328430}"/>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8051406" y="3388921"/>
            <a:ext cx="912496" cy="91249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2EE63892-92E0-061C-71AF-04B256C1946D}"/>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7970586" y="4920518"/>
            <a:ext cx="912496" cy="912496"/>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0E73EEB0-71BD-5B1C-4AF6-9F1163B4868C}"/>
              </a:ext>
            </a:extLst>
          </p:cNvPr>
          <p:cNvSpPr txBox="1"/>
          <p:nvPr/>
        </p:nvSpPr>
        <p:spPr>
          <a:xfrm>
            <a:off x="4755655" y="5222878"/>
            <a:ext cx="2264452" cy="430887"/>
          </a:xfrm>
          <a:prstGeom prst="rect">
            <a:avLst/>
          </a:prstGeom>
          <a:noFill/>
        </p:spPr>
        <p:txBody>
          <a:bodyPr wrap="square" rtlCol="0">
            <a:spAutoFit/>
          </a:bodyPr>
          <a:lstStyle/>
          <a:p>
            <a:r>
              <a:rPr lang="en-US" sz="1100" dirty="0"/>
              <a:t>搭載PoE的車載網路錄影機（</a:t>
            </a:r>
            <a:r>
              <a:rPr lang="en-US" sz="1100" b="1" dirty="0"/>
              <a:t>PCI-201</a:t>
            </a:r>
            <a:r>
              <a:rPr lang="en-US" sz="1100" dirty="0"/>
              <a:t>）+ LTE / Wi-Fi / 5G</a:t>
            </a:r>
          </a:p>
        </p:txBody>
      </p:sp>
      <p:pic>
        <p:nvPicPr>
          <p:cNvPr id="19" name="Picture 2">
            <a:extLst>
              <a:ext uri="{FF2B5EF4-FFF2-40B4-BE49-F238E27FC236}">
                <a16:creationId xmlns:a16="http://schemas.microsoft.com/office/drawing/2014/main" id="{0AEFD932-6936-5EEC-2C8A-45B3B271AF3D}"/>
              </a:ext>
            </a:extLst>
          </p:cNvP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4830418" y="4088182"/>
            <a:ext cx="1643686" cy="1643686"/>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026C6079-987F-6FE2-0DFC-9BE0795A3509}"/>
              </a:ext>
            </a:extLst>
          </p:cNvPr>
          <p:cNvSpPr txBox="1"/>
          <p:nvPr/>
        </p:nvSpPr>
        <p:spPr>
          <a:xfrm>
            <a:off x="1031533" y="5669102"/>
            <a:ext cx="2766848" cy="861774"/>
          </a:xfrm>
          <a:prstGeom prst="rect">
            <a:avLst/>
          </a:prstGeom>
          <a:noFill/>
        </p:spPr>
        <p:txBody>
          <a:bodyPr wrap="square" rtlCol="0">
            <a:spAutoFit/>
          </a:bodyPr>
          <a:lstStyle/>
          <a:p>
            <a:r>
              <a:rPr lang="en-US" sz="1400" b="1" dirty="0"/>
              <a:t>備份伺服器</a:t>
            </a:r>
          </a:p>
          <a:p>
            <a:r>
              <a:rPr lang="en-US" sz="1200" dirty="0"/>
              <a:t>連接到車載網路錄影機，並在車輛到達Wi-Fi區域時備份錄製的數據。</a:t>
            </a:r>
          </a:p>
        </p:txBody>
      </p:sp>
      <p:cxnSp>
        <p:nvCxnSpPr>
          <p:cNvPr id="59" name="Straight Arrow Connector 58">
            <a:extLst>
              <a:ext uri="{FF2B5EF4-FFF2-40B4-BE49-F238E27FC236}">
                <a16:creationId xmlns:a16="http://schemas.microsoft.com/office/drawing/2014/main" id="{FF92A217-E77E-3331-C44E-0F63433A8667}"/>
              </a:ext>
            </a:extLst>
          </p:cNvPr>
          <p:cNvCxnSpPr>
            <a:cxnSpLocks/>
            <a:endCxn id="9" idx="3"/>
          </p:cNvCxnSpPr>
          <p:nvPr/>
        </p:nvCxnSpPr>
        <p:spPr>
          <a:xfrm flipH="1" flipV="1">
            <a:off x="1569995" y="4260970"/>
            <a:ext cx="3352475" cy="51998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4" name="Title 1">
            <a:extLst>
              <a:ext uri="{FF2B5EF4-FFF2-40B4-BE49-F238E27FC236}">
                <a16:creationId xmlns:a16="http://schemas.microsoft.com/office/drawing/2014/main" id="{EF3CA12F-086E-EC39-9633-F21ABBE79D1B}"/>
              </a:ext>
            </a:extLst>
          </p:cNvPr>
          <p:cNvSpPr txBox="1">
            <a:spLocks/>
          </p:cNvSpPr>
          <p:nvPr/>
        </p:nvSpPr>
        <p:spPr>
          <a:xfrm>
            <a:off x="0" y="859941"/>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移動車輛：解決方案架構</a:t>
            </a:r>
          </a:p>
        </p:txBody>
      </p:sp>
      <p:pic>
        <p:nvPicPr>
          <p:cNvPr id="14" name="Picture 13" descr="Fire truck Generic Flat icon | Freepik">
            <a:extLst>
              <a:ext uri="{FF2B5EF4-FFF2-40B4-BE49-F238E27FC236}">
                <a16:creationId xmlns:a16="http://schemas.microsoft.com/office/drawing/2014/main" id="{4A74723B-FEB6-D0EA-6982-8B6FE9323578}"/>
              </a:ext>
            </a:extLst>
          </p:cNvPr>
          <p:cNvPicPr>
            <a:picLocks noChangeAspect="1"/>
          </p:cNvPicPr>
          <p:nvPr/>
        </p:nvPicPr>
        <p:blipFill>
          <a:blip r:embed="rId24"/>
          <a:srcRect t="34319" r="334" b="-232"/>
          <a:stretch/>
        </p:blipFill>
        <p:spPr>
          <a:xfrm>
            <a:off x="4834569" y="5722988"/>
            <a:ext cx="1724147" cy="991041"/>
          </a:xfrm>
          <a:prstGeom prst="rect">
            <a:avLst/>
          </a:prstGeom>
        </p:spPr>
      </p:pic>
      <p:pic>
        <p:nvPicPr>
          <p:cNvPr id="22" name="Picture 21" descr="Fire truck Generic Flat icon | Freepik">
            <a:extLst>
              <a:ext uri="{FF2B5EF4-FFF2-40B4-BE49-F238E27FC236}">
                <a16:creationId xmlns:a16="http://schemas.microsoft.com/office/drawing/2014/main" id="{8CE209A4-F19F-1378-D895-34C8A9E6F039}"/>
              </a:ext>
            </a:extLst>
          </p:cNvPr>
          <p:cNvPicPr>
            <a:picLocks noChangeAspect="1"/>
          </p:cNvPicPr>
          <p:nvPr/>
        </p:nvPicPr>
        <p:blipFill>
          <a:blip r:embed="rId24"/>
          <a:srcRect t="34319" r="334" b="-232"/>
          <a:stretch/>
        </p:blipFill>
        <p:spPr>
          <a:xfrm>
            <a:off x="987846" y="2555638"/>
            <a:ext cx="466388" cy="311668"/>
          </a:xfrm>
          <a:prstGeom prst="rect">
            <a:avLst/>
          </a:prstGeom>
        </p:spPr>
      </p:pic>
      <p:pic>
        <p:nvPicPr>
          <p:cNvPr id="23" name="Picture 22" descr="Fire truck Generic Flat icon | Freepik">
            <a:extLst>
              <a:ext uri="{FF2B5EF4-FFF2-40B4-BE49-F238E27FC236}">
                <a16:creationId xmlns:a16="http://schemas.microsoft.com/office/drawing/2014/main" id="{2A050D2D-642B-3065-6F92-3C9FD1B39D3F}"/>
              </a:ext>
            </a:extLst>
          </p:cNvPr>
          <p:cNvPicPr>
            <a:picLocks noChangeAspect="1"/>
          </p:cNvPicPr>
          <p:nvPr/>
        </p:nvPicPr>
        <p:blipFill>
          <a:blip r:embed="rId24"/>
          <a:srcRect t="34319" r="334" b="-232"/>
          <a:stretch/>
        </p:blipFill>
        <p:spPr>
          <a:xfrm>
            <a:off x="4834568" y="1527397"/>
            <a:ext cx="741810" cy="421837"/>
          </a:xfrm>
          <a:prstGeom prst="rect">
            <a:avLst/>
          </a:prstGeom>
        </p:spPr>
      </p:pic>
      <p:pic>
        <p:nvPicPr>
          <p:cNvPr id="25" name="Picture 24" descr="Fire truck Generic Flat icon | Freepik">
            <a:extLst>
              <a:ext uri="{FF2B5EF4-FFF2-40B4-BE49-F238E27FC236}">
                <a16:creationId xmlns:a16="http://schemas.microsoft.com/office/drawing/2014/main" id="{64DF2C5C-8597-4521-D920-BCD951FDA0DE}"/>
              </a:ext>
            </a:extLst>
          </p:cNvPr>
          <p:cNvPicPr>
            <a:picLocks noChangeAspect="1"/>
          </p:cNvPicPr>
          <p:nvPr/>
        </p:nvPicPr>
        <p:blipFill>
          <a:blip r:embed="rId24"/>
          <a:srcRect t="34319" r="334" b="-232"/>
          <a:stretch/>
        </p:blipFill>
        <p:spPr>
          <a:xfrm>
            <a:off x="1970183" y="2105782"/>
            <a:ext cx="466388" cy="311668"/>
          </a:xfrm>
          <a:prstGeom prst="rect">
            <a:avLst/>
          </a:prstGeom>
        </p:spPr>
      </p:pic>
      <p:pic>
        <p:nvPicPr>
          <p:cNvPr id="29" name="Picture 28" descr="Fire truck Generic Flat icon | Freepik">
            <a:extLst>
              <a:ext uri="{FF2B5EF4-FFF2-40B4-BE49-F238E27FC236}">
                <a16:creationId xmlns:a16="http://schemas.microsoft.com/office/drawing/2014/main" id="{C75AA49B-982A-EAF9-779A-3519C36AF0F8}"/>
              </a:ext>
            </a:extLst>
          </p:cNvPr>
          <p:cNvPicPr>
            <a:picLocks noChangeAspect="1"/>
          </p:cNvPicPr>
          <p:nvPr/>
        </p:nvPicPr>
        <p:blipFill>
          <a:blip r:embed="rId24"/>
          <a:srcRect t="34319" r="334" b="-232"/>
          <a:stretch/>
        </p:blipFill>
        <p:spPr>
          <a:xfrm>
            <a:off x="4825387" y="2160866"/>
            <a:ext cx="741810" cy="421837"/>
          </a:xfrm>
          <a:prstGeom prst="rect">
            <a:avLst/>
          </a:prstGeom>
        </p:spPr>
      </p:pic>
    </p:spTree>
    <p:extLst>
      <p:ext uri="{BB962C8B-B14F-4D97-AF65-F5344CB8AC3E}">
        <p14:creationId xmlns:p14="http://schemas.microsoft.com/office/powerpoint/2010/main" val="20900621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A7A85A6B-060C-7190-33AA-A68495CEA1D4}"/>
              </a:ext>
            </a:extLst>
          </p:cNvPr>
          <p:cNvGraphicFramePr>
            <a:graphicFrameLocks noGrp="1"/>
          </p:cNvGraphicFramePr>
          <p:nvPr>
            <p:extLst>
              <p:ext uri="{D42A27DB-BD31-4B8C-83A1-F6EECF244321}">
                <p14:modId xmlns:p14="http://schemas.microsoft.com/office/powerpoint/2010/main" val="3386025526"/>
              </p:ext>
            </p:extLst>
          </p:nvPr>
        </p:nvGraphicFramePr>
        <p:xfrm>
          <a:off x="673551" y="1772817"/>
          <a:ext cx="6585004" cy="4272847"/>
        </p:xfrm>
        <a:graphic>
          <a:graphicData uri="http://schemas.openxmlformats.org/drawingml/2006/table">
            <a:tbl>
              <a:tblPr firstRow="1" bandRow="1">
                <a:tableStyleId>{5940675A-B579-460E-94D1-54222C63F5DA}</a:tableStyleId>
              </a:tblPr>
              <a:tblGrid>
                <a:gridCol w="3560668">
                  <a:extLst>
                    <a:ext uri="{9D8B030D-6E8A-4147-A177-3AD203B41FA5}">
                      <a16:colId xmlns:a16="http://schemas.microsoft.com/office/drawing/2014/main" val="420673229"/>
                    </a:ext>
                  </a:extLst>
                </a:gridCol>
                <a:gridCol w="3024336">
                  <a:extLst>
                    <a:ext uri="{9D8B030D-6E8A-4147-A177-3AD203B41FA5}">
                      <a16:colId xmlns:a16="http://schemas.microsoft.com/office/drawing/2014/main" val="534570035"/>
                    </a:ext>
                  </a:extLst>
                </a:gridCol>
              </a:tblGrid>
              <a:tr h="315676">
                <a:tc>
                  <a:txBody>
                    <a:bodyPr/>
                    <a:lstStyle/>
                    <a:p>
                      <a:r>
                        <a:rPr lang="en-US" sz="1600" dirty="0"/>
                        <a:t>模型</a:t>
                      </a:r>
                    </a:p>
                  </a:txBody>
                  <a:tcPr anchor="ctr">
                    <a:solidFill>
                      <a:schemeClr val="bg2"/>
                    </a:solidFill>
                  </a:tcPr>
                </a:tc>
                <a:tc>
                  <a:txBody>
                    <a:bodyPr/>
                    <a:lstStyle/>
                    <a:p>
                      <a:r>
                        <a:rPr lang="en-US" sz="1600" dirty="0"/>
                        <a:t>Z721</a:t>
                      </a:r>
                    </a:p>
                  </a:txBody>
                  <a:tcPr anchor="ctr">
                    <a:solidFill>
                      <a:schemeClr val="bg2"/>
                    </a:solidFill>
                  </a:tcPr>
                </a:tc>
                <a:extLst>
                  <a:ext uri="{0D108BD9-81ED-4DB2-BD59-A6C34878D82A}">
                    <a16:rowId xmlns:a16="http://schemas.microsoft.com/office/drawing/2014/main" val="313132533"/>
                  </a:ext>
                </a:extLst>
              </a:tr>
              <a:tr h="920047">
                <a:tc>
                  <a:txBody>
                    <a:bodyPr/>
                    <a:lstStyle/>
                    <a:p>
                      <a:r>
                        <a:rPr lang="en-US" sz="1600" dirty="0"/>
                        <a:t>照片</a:t>
                      </a:r>
                    </a:p>
                  </a:txBody>
                  <a:tcPr anchor="ctr"/>
                </a:tc>
                <a:tc>
                  <a:txBody>
                    <a:bodyPr/>
                    <a:lstStyle/>
                    <a:p>
                      <a:endParaRPr lang="en-US" sz="1600" dirty="0"/>
                    </a:p>
                  </a:txBody>
                  <a:tcPr anchor="ctr"/>
                </a:tc>
                <a:extLst>
                  <a:ext uri="{0D108BD9-81ED-4DB2-BD59-A6C34878D82A}">
                    <a16:rowId xmlns:a16="http://schemas.microsoft.com/office/drawing/2014/main" val="3543954124"/>
                  </a:ext>
                </a:extLst>
              </a:tr>
              <a:tr h="315676">
                <a:tc>
                  <a:txBody>
                    <a:bodyPr/>
                    <a:lstStyle/>
                    <a:p>
                      <a:r>
                        <a:rPr lang="en-US" sz="1600" dirty="0">
                          <a:solidFill>
                            <a:schemeClr val="tx1"/>
                          </a:solidFill>
                        </a:rPr>
                        <a:t>產品類型</a:t>
                      </a:r>
                    </a:p>
                  </a:txBody>
                  <a:tcPr anchor="ctr"/>
                </a:tc>
                <a:tc>
                  <a:txBody>
                    <a:bodyPr/>
                    <a:lstStyle/>
                    <a:p>
                      <a:r>
                        <a:rPr lang="en-US" sz="1600" dirty="0" err="1">
                          <a:solidFill>
                            <a:schemeClr val="tx1"/>
                          </a:solidFill>
                        </a:rPr>
                        <a:t>固定型圓頂</a:t>
                      </a:r>
                      <a:endParaRPr lang="en-US" sz="1600" dirty="0">
                        <a:solidFill>
                          <a:schemeClr val="tx1"/>
                        </a:solidFill>
                      </a:endParaRPr>
                    </a:p>
                  </a:txBody>
                  <a:tcPr anchor="ctr"/>
                </a:tc>
                <a:extLst>
                  <a:ext uri="{0D108BD9-81ED-4DB2-BD59-A6C34878D82A}">
                    <a16:rowId xmlns:a16="http://schemas.microsoft.com/office/drawing/2014/main" val="3192981586"/>
                  </a:ext>
                </a:extLst>
              </a:tr>
              <a:tr h="315676">
                <a:tc>
                  <a:txBody>
                    <a:bodyPr/>
                    <a:lstStyle/>
                    <a:p>
                      <a:r>
                        <a:rPr lang="en-US" sz="1600" dirty="0">
                          <a:solidFill>
                            <a:schemeClr val="tx1"/>
                          </a:solidFill>
                        </a:rPr>
                        <a:t>最大解析度</a:t>
                      </a:r>
                    </a:p>
                  </a:txBody>
                  <a:tcPr anchor="ctr"/>
                </a:tc>
                <a:tc>
                  <a:txBody>
                    <a:bodyPr/>
                    <a:lstStyle/>
                    <a:p>
                      <a:r>
                        <a:rPr lang="en-US" sz="1600" dirty="0">
                          <a:solidFill>
                            <a:schemeClr val="tx1"/>
                          </a:solidFill>
                        </a:rPr>
                        <a:t>4MP @ 30fps</a:t>
                      </a:r>
                    </a:p>
                  </a:txBody>
                  <a:tcPr anchor="ctr"/>
                </a:tc>
                <a:extLst>
                  <a:ext uri="{0D108BD9-81ED-4DB2-BD59-A6C34878D82A}">
                    <a16:rowId xmlns:a16="http://schemas.microsoft.com/office/drawing/2014/main" val="2493118323"/>
                  </a:ext>
                </a:extLst>
              </a:tr>
              <a:tr h="315676">
                <a:tc>
                  <a:txBody>
                    <a:bodyPr/>
                    <a:lstStyle/>
                    <a:p>
                      <a:r>
                        <a:rPr lang="en-US" sz="1600" dirty="0">
                          <a:solidFill>
                            <a:schemeClr val="tx1"/>
                          </a:solidFill>
                        </a:rPr>
                        <a:t>水平視角</a:t>
                      </a:r>
                    </a:p>
                  </a:txBody>
                  <a:tcPr anchor="ctr"/>
                </a:tc>
                <a:tc>
                  <a:txBody>
                    <a:bodyPr/>
                    <a:lstStyle/>
                    <a:p>
                      <a:r>
                        <a:rPr lang="en-US" sz="1600" dirty="0">
                          <a:solidFill>
                            <a:schemeClr val="tx1"/>
                          </a:solidFill>
                        </a:rPr>
                        <a:t>101.1° </a:t>
                      </a:r>
                    </a:p>
                  </a:txBody>
                  <a:tcPr anchor="ctr"/>
                </a:tc>
                <a:extLst>
                  <a:ext uri="{0D108BD9-81ED-4DB2-BD59-A6C34878D82A}">
                    <a16:rowId xmlns:a16="http://schemas.microsoft.com/office/drawing/2014/main" val="320836875"/>
                  </a:ext>
                </a:extLst>
              </a:tr>
              <a:tr h="315676">
                <a:tc>
                  <a:txBody>
                    <a:bodyPr/>
                    <a:lstStyle/>
                    <a:p>
                      <a:r>
                        <a:rPr lang="en-US" sz="1300" dirty="0">
                          <a:solidFill>
                            <a:schemeClr val="tx1"/>
                          </a:solidFill>
                        </a:rPr>
                        <a:t>紅外線LED</a:t>
                      </a:r>
                    </a:p>
                  </a:txBody>
                  <a:tcPr anchor="ctr"/>
                </a:tc>
                <a:tc>
                  <a:txBody>
                    <a:bodyPr/>
                    <a:lstStyle/>
                    <a:p>
                      <a:r>
                        <a:rPr lang="en-US" sz="1600" dirty="0">
                          <a:solidFill>
                            <a:schemeClr val="tx1"/>
                          </a:solidFill>
                        </a:rPr>
                        <a:t>是</a:t>
                      </a:r>
                    </a:p>
                  </a:txBody>
                  <a:tcPr anchor="ctr"/>
                </a:tc>
                <a:extLst>
                  <a:ext uri="{0D108BD9-81ED-4DB2-BD59-A6C34878D82A}">
                    <a16:rowId xmlns:a16="http://schemas.microsoft.com/office/drawing/2014/main" val="641840"/>
                  </a:ext>
                </a:extLst>
              </a:tr>
              <a:tr h="315676">
                <a:tc>
                  <a:txBody>
                    <a:bodyPr/>
                    <a:lstStyle/>
                    <a:p>
                      <a:r>
                        <a:rPr lang="en-US" sz="900" dirty="0">
                          <a:solidFill>
                            <a:schemeClr val="tx1"/>
                          </a:solidFill>
                        </a:rPr>
                        <a:t>寬動態範圍</a:t>
                      </a:r>
                    </a:p>
                  </a:txBody>
                  <a:tcPr anchor="ctr"/>
                </a:tc>
                <a:tc>
                  <a:txBody>
                    <a:bodyPr/>
                    <a:lstStyle/>
                    <a:p>
                      <a:r>
                        <a:rPr lang="en-US" sz="1600" dirty="0">
                          <a:solidFill>
                            <a:schemeClr val="tx1"/>
                          </a:solidFill>
                        </a:rPr>
                        <a:t>135 dB</a:t>
                      </a:r>
                    </a:p>
                  </a:txBody>
                  <a:tcPr anchor="ctr"/>
                </a:tc>
                <a:extLst>
                  <a:ext uri="{0D108BD9-81ED-4DB2-BD59-A6C34878D82A}">
                    <a16:rowId xmlns:a16="http://schemas.microsoft.com/office/drawing/2014/main" val="3541757040"/>
                  </a:ext>
                </a:extLst>
              </a:tr>
              <a:tr h="315676">
                <a:tc>
                  <a:txBody>
                    <a:bodyPr/>
                    <a:lstStyle/>
                    <a:p>
                      <a:r>
                        <a:rPr lang="en-US" sz="1600" dirty="0">
                          <a:solidFill>
                            <a:schemeClr val="tx1"/>
                          </a:solidFill>
                        </a:rPr>
                        <a:t>抗震（運輸級）</a:t>
                      </a:r>
                    </a:p>
                  </a:txBody>
                  <a:tcPr anchor="ctr"/>
                </a:tc>
                <a:tc>
                  <a:txBody>
                    <a:bodyPr/>
                    <a:lstStyle/>
                    <a:p>
                      <a:r>
                        <a:rPr lang="nl-NL" sz="1600" dirty="0">
                          <a:solidFill>
                            <a:schemeClr val="tx1"/>
                          </a:solidFill>
                        </a:rPr>
                        <a:t>是</a:t>
                      </a:r>
                      <a:endParaRPr lang="en-US" sz="1600" dirty="0">
                        <a:solidFill>
                          <a:schemeClr val="tx1"/>
                        </a:solidFill>
                      </a:endParaRPr>
                    </a:p>
                  </a:txBody>
                  <a:tcPr anchor="ctr"/>
                </a:tc>
                <a:extLst>
                  <a:ext uri="{0D108BD9-81ED-4DB2-BD59-A6C34878D82A}">
                    <a16:rowId xmlns:a16="http://schemas.microsoft.com/office/drawing/2014/main" val="2745139455"/>
                  </a:ext>
                </a:extLst>
              </a:tr>
              <a:tr h="315676">
                <a:tc>
                  <a:txBody>
                    <a:bodyPr/>
                    <a:lstStyle/>
                    <a:p>
                      <a:r>
                        <a:rPr lang="en-US" sz="1600" dirty="0">
                          <a:solidFill>
                            <a:schemeClr val="tx1"/>
                          </a:solidFill>
                        </a:rPr>
                        <a:t>環境外殼</a:t>
                      </a:r>
                    </a:p>
                  </a:txBody>
                  <a:tcPr anchor="ctr"/>
                </a:tc>
                <a:tc>
                  <a:txBody>
                    <a:bodyPr/>
                    <a:lstStyle/>
                    <a:p>
                      <a:r>
                        <a:rPr lang="en-US" sz="1600" dirty="0">
                          <a:solidFill>
                            <a:schemeClr val="tx1"/>
                          </a:solidFill>
                        </a:rPr>
                        <a:t>IP67, IK10</a:t>
                      </a:r>
                    </a:p>
                  </a:txBody>
                  <a:tcPr anchor="ctr"/>
                </a:tc>
                <a:extLst>
                  <a:ext uri="{0D108BD9-81ED-4DB2-BD59-A6C34878D82A}">
                    <a16:rowId xmlns:a16="http://schemas.microsoft.com/office/drawing/2014/main" val="2851604511"/>
                  </a:ext>
                </a:extLst>
              </a:tr>
              <a:tr h="315676">
                <a:tc>
                  <a:txBody>
                    <a:bodyPr/>
                    <a:lstStyle/>
                    <a:p>
                      <a:r>
                        <a:rPr lang="en-US" sz="1600" dirty="0">
                          <a:solidFill>
                            <a:schemeClr val="tx1"/>
                          </a:solidFill>
                        </a:rPr>
                        <a:t>以太網纜線連接器</a:t>
                      </a:r>
                    </a:p>
                  </a:txBody>
                  <a:tcPr anchor="ctr"/>
                </a:tc>
                <a:tc>
                  <a:txBody>
                    <a:bodyPr/>
                    <a:lstStyle/>
                    <a:p>
                      <a:r>
                        <a:rPr lang="en-US" sz="1600" dirty="0">
                          <a:solidFill>
                            <a:schemeClr val="tx1"/>
                          </a:solidFill>
                        </a:rPr>
                        <a:t>M12</a:t>
                      </a:r>
                    </a:p>
                  </a:txBody>
                  <a:tcPr anchor="ctr"/>
                </a:tc>
                <a:extLst>
                  <a:ext uri="{0D108BD9-81ED-4DB2-BD59-A6C34878D82A}">
                    <a16:rowId xmlns:a16="http://schemas.microsoft.com/office/drawing/2014/main" val="2104611960"/>
                  </a:ext>
                </a:extLst>
              </a:tr>
              <a:tr h="315676">
                <a:tc>
                  <a:txBody>
                    <a:bodyPr/>
                    <a:lstStyle/>
                    <a:p>
                      <a:r>
                        <a:rPr lang="en-US" sz="1600" dirty="0">
                          <a:solidFill>
                            <a:schemeClr val="tx1"/>
                          </a:solidFill>
                        </a:rPr>
                        <a:t>符合NDAA標準</a:t>
                      </a:r>
                    </a:p>
                  </a:txBody>
                  <a:tcPr anchor="ctr"/>
                </a:tc>
                <a:tc>
                  <a:txBody>
                    <a:bodyPr/>
                    <a:lstStyle/>
                    <a:p>
                      <a:r>
                        <a:rPr lang="en-US" sz="1600" dirty="0">
                          <a:solidFill>
                            <a:schemeClr val="tx1"/>
                          </a:solidFill>
                        </a:rPr>
                        <a:t>是</a:t>
                      </a:r>
                    </a:p>
                  </a:txBody>
                  <a:tcPr anchor="ctr"/>
                </a:tc>
                <a:extLst>
                  <a:ext uri="{0D108BD9-81ED-4DB2-BD59-A6C34878D82A}">
                    <a16:rowId xmlns:a16="http://schemas.microsoft.com/office/drawing/2014/main" val="1371665085"/>
                  </a:ext>
                </a:extLst>
              </a:tr>
            </a:tbl>
          </a:graphicData>
        </a:graphic>
      </p:graphicFrame>
      <p:sp>
        <p:nvSpPr>
          <p:cNvPr id="4" name="TextBox 3">
            <a:extLst>
              <a:ext uri="{FF2B5EF4-FFF2-40B4-BE49-F238E27FC236}">
                <a16:creationId xmlns:a16="http://schemas.microsoft.com/office/drawing/2014/main" id="{6718A507-6026-1404-4F43-8DDD40FFCC8A}"/>
              </a:ext>
            </a:extLst>
          </p:cNvPr>
          <p:cNvSpPr txBox="1"/>
          <p:nvPr/>
        </p:nvSpPr>
        <p:spPr>
          <a:xfrm>
            <a:off x="651293" y="1282865"/>
            <a:ext cx="4320480" cy="400110"/>
          </a:xfrm>
          <a:prstGeom prst="rect">
            <a:avLst/>
          </a:prstGeom>
          <a:noFill/>
        </p:spPr>
        <p:txBody>
          <a:bodyPr wrap="square" rtlCol="0">
            <a:spAutoFit/>
          </a:bodyPr>
          <a:lstStyle/>
          <a:p>
            <a:r>
              <a:rPr lang="en-US" sz="2000" b="1" dirty="0"/>
              <a:t>車載攝影機規格</a:t>
            </a:r>
          </a:p>
        </p:txBody>
      </p:sp>
      <p:pic>
        <p:nvPicPr>
          <p:cNvPr id="2050" name="Picture 2">
            <a:extLst>
              <a:ext uri="{FF2B5EF4-FFF2-40B4-BE49-F238E27FC236}">
                <a16:creationId xmlns:a16="http://schemas.microsoft.com/office/drawing/2014/main" id="{4C5187B4-379D-915A-EA57-FC8700C7A8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916832"/>
            <a:ext cx="1287016" cy="1287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172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246288-3D82-6B69-D239-A94CF7E4A0B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B0FD883-9814-53DF-5794-87968DFA5950}"/>
              </a:ext>
            </a:extLst>
          </p:cNvPr>
          <p:cNvSpPr txBox="1"/>
          <p:nvPr/>
        </p:nvSpPr>
        <p:spPr>
          <a:xfrm>
            <a:off x="651293" y="1282865"/>
            <a:ext cx="4320480" cy="400110"/>
          </a:xfrm>
          <a:prstGeom prst="rect">
            <a:avLst/>
          </a:prstGeom>
          <a:noFill/>
        </p:spPr>
        <p:txBody>
          <a:bodyPr wrap="square" rtlCol="0">
            <a:spAutoFit/>
          </a:bodyPr>
          <a:lstStyle/>
          <a:p>
            <a:r>
              <a:rPr lang="en-US" sz="2000" b="1" dirty="0"/>
              <a:t>運輸網路錄影機伺服器比較</a:t>
            </a:r>
          </a:p>
        </p:txBody>
      </p:sp>
      <p:sp>
        <p:nvSpPr>
          <p:cNvPr id="2" name="TextBox 1">
            <a:extLst>
              <a:ext uri="{FF2B5EF4-FFF2-40B4-BE49-F238E27FC236}">
                <a16:creationId xmlns:a16="http://schemas.microsoft.com/office/drawing/2014/main" id="{61F70E89-4B05-2E01-87D3-BB37B434AF7B}"/>
              </a:ext>
            </a:extLst>
          </p:cNvPr>
          <p:cNvSpPr txBox="1"/>
          <p:nvPr/>
        </p:nvSpPr>
        <p:spPr>
          <a:xfrm>
            <a:off x="631837" y="6476704"/>
            <a:ext cx="7422664" cy="338554"/>
          </a:xfrm>
          <a:prstGeom prst="rect">
            <a:avLst/>
          </a:prstGeom>
          <a:noFill/>
        </p:spPr>
        <p:txBody>
          <a:bodyPr wrap="square" rtlCol="0">
            <a:spAutoFit/>
          </a:bodyPr>
          <a:lstStyle/>
          <a:p>
            <a:r>
              <a:rPr lang="en-US" sz="1600" b="1" dirty="0">
                <a:solidFill>
                  <a:srgbClr val="0070C0"/>
                </a:solidFill>
              </a:rPr>
              <a:t>NVR 3 企業</a:t>
            </a:r>
            <a:r>
              <a:rPr lang="en-US" sz="1600" dirty="0">
                <a:solidFill>
                  <a:srgbClr val="0070C0"/>
                </a:solidFill>
              </a:rPr>
              <a:t>版將在專案中安裝於這些伺服器上。</a:t>
            </a:r>
          </a:p>
        </p:txBody>
      </p:sp>
      <p:graphicFrame>
        <p:nvGraphicFramePr>
          <p:cNvPr id="6" name="Table 5">
            <a:extLst>
              <a:ext uri="{FF2B5EF4-FFF2-40B4-BE49-F238E27FC236}">
                <a16:creationId xmlns:a16="http://schemas.microsoft.com/office/drawing/2014/main" id="{C38DB500-273E-8B13-5D67-C4FCF75DC6F9}"/>
              </a:ext>
            </a:extLst>
          </p:cNvPr>
          <p:cNvGraphicFramePr>
            <a:graphicFrameLocks noGrp="1"/>
          </p:cNvGraphicFramePr>
          <p:nvPr>
            <p:extLst>
              <p:ext uri="{D42A27DB-BD31-4B8C-83A1-F6EECF244321}">
                <p14:modId xmlns:p14="http://schemas.microsoft.com/office/powerpoint/2010/main" val="3081568594"/>
              </p:ext>
            </p:extLst>
          </p:nvPr>
        </p:nvGraphicFramePr>
        <p:xfrm>
          <a:off x="624289" y="1716795"/>
          <a:ext cx="7865916" cy="4814932"/>
        </p:xfrm>
        <a:graphic>
          <a:graphicData uri="http://schemas.openxmlformats.org/drawingml/2006/table">
            <a:tbl>
              <a:tblPr firstRow="1" bandRow="1">
                <a:tableStyleId>{5940675A-B579-460E-94D1-54222C63F5DA}</a:tableStyleId>
              </a:tblPr>
              <a:tblGrid>
                <a:gridCol w="2016471">
                  <a:extLst>
                    <a:ext uri="{9D8B030D-6E8A-4147-A177-3AD203B41FA5}">
                      <a16:colId xmlns:a16="http://schemas.microsoft.com/office/drawing/2014/main" val="1687378840"/>
                    </a:ext>
                  </a:extLst>
                </a:gridCol>
                <a:gridCol w="2765161">
                  <a:extLst>
                    <a:ext uri="{9D8B030D-6E8A-4147-A177-3AD203B41FA5}">
                      <a16:colId xmlns:a16="http://schemas.microsoft.com/office/drawing/2014/main" val="101793165"/>
                    </a:ext>
                  </a:extLst>
                </a:gridCol>
                <a:gridCol w="3084284">
                  <a:extLst>
                    <a:ext uri="{9D8B030D-6E8A-4147-A177-3AD203B41FA5}">
                      <a16:colId xmlns:a16="http://schemas.microsoft.com/office/drawing/2014/main" val="681574076"/>
                    </a:ext>
                  </a:extLst>
                </a:gridCol>
              </a:tblGrid>
              <a:tr h="310381">
                <a:tc>
                  <a:txBody>
                    <a:bodyPr/>
                    <a:lstStyle/>
                    <a:p>
                      <a:r>
                        <a:rPr lang="en-US" sz="1600" dirty="0">
                          <a:solidFill>
                            <a:schemeClr val="tx1">
                              <a:lumMod val="76000"/>
                              <a:lumOff val="24000"/>
                            </a:schemeClr>
                          </a:solidFill>
                        </a:rPr>
                        <a:t>模型</a:t>
                      </a:r>
                    </a:p>
                  </a:txBody>
                  <a:tcPr anchor="ctr">
                    <a:solidFill>
                      <a:schemeClr val="bg2"/>
                    </a:solidFill>
                  </a:tcPr>
                </a:tc>
                <a:tc>
                  <a:txBody>
                    <a:bodyPr/>
                    <a:lstStyle/>
                    <a:p>
                      <a:pPr lvl="0" algn="ctr">
                        <a:buNone/>
                      </a:pPr>
                      <a:r>
                        <a:rPr lang="en-US" sz="1600" b="1" u="none" strike="noStrike" baseline="0" noProof="0" dirty="0">
                          <a:solidFill>
                            <a:schemeClr val="tx1">
                              <a:lumMod val="76000"/>
                              <a:lumOff val="24000"/>
                            </a:schemeClr>
                          </a:solidFill>
                        </a:rPr>
                        <a:t>PCI-101</a:t>
                      </a:r>
                      <a:endParaRPr lang="en-US" sz="1600" b="1">
                        <a:solidFill>
                          <a:schemeClr val="tx1">
                            <a:lumMod val="76000"/>
                            <a:lumOff val="24000"/>
                          </a:schemeClr>
                        </a:solidFill>
                      </a:endParaRPr>
                    </a:p>
                  </a:txBody>
                  <a:tcPr anchor="ctr">
                    <a:solidFill>
                      <a:schemeClr val="bg2"/>
                    </a:solidFill>
                  </a:tcPr>
                </a:tc>
                <a:tc>
                  <a:txBody>
                    <a:bodyPr/>
                    <a:lstStyle/>
                    <a:p>
                      <a:pPr lvl="0" algn="ctr">
                        <a:buNone/>
                      </a:pPr>
                      <a:r>
                        <a:rPr lang="en-US" sz="1600" b="1" u="none" strike="noStrike" baseline="0" noProof="0" dirty="0">
                          <a:solidFill>
                            <a:schemeClr val="tx1">
                              <a:lumMod val="76000"/>
                              <a:lumOff val="24000"/>
                            </a:schemeClr>
                          </a:solidFill>
                        </a:rPr>
                        <a:t>PCI-201</a:t>
                      </a:r>
                      <a:endParaRPr lang="en-US" sz="1600" b="1">
                        <a:solidFill>
                          <a:schemeClr val="tx1">
                            <a:lumMod val="76000"/>
                            <a:lumOff val="24000"/>
                          </a:schemeClr>
                        </a:solidFill>
                      </a:endParaRPr>
                    </a:p>
                  </a:txBody>
                  <a:tcPr anchor="ctr">
                    <a:solidFill>
                      <a:schemeClr val="bg2"/>
                    </a:solidFill>
                  </a:tcPr>
                </a:tc>
                <a:extLst>
                  <a:ext uri="{0D108BD9-81ED-4DB2-BD59-A6C34878D82A}">
                    <a16:rowId xmlns:a16="http://schemas.microsoft.com/office/drawing/2014/main" val="2582167915"/>
                  </a:ext>
                </a:extLst>
              </a:tr>
              <a:tr h="547732">
                <a:tc>
                  <a:txBody>
                    <a:bodyPr/>
                    <a:lstStyle/>
                    <a:p>
                      <a:r>
                        <a:rPr lang="en-US" sz="1600" dirty="0">
                          <a:solidFill>
                            <a:schemeClr val="tx1">
                              <a:lumMod val="76000"/>
                              <a:lumOff val="24000"/>
                            </a:schemeClr>
                          </a:solidFill>
                        </a:rPr>
                        <a:t>照片</a:t>
                      </a:r>
                    </a:p>
                  </a:txBody>
                  <a:tcPr anchor="ctr"/>
                </a:tc>
                <a:tc>
                  <a:txBody>
                    <a:bodyPr/>
                    <a:lstStyle/>
                    <a:p>
                      <a:pPr algn="ctr"/>
                      <a:endParaRPr lang="en-US" sz="1600" dirty="0">
                        <a:solidFill>
                          <a:schemeClr val="tx1">
                            <a:lumMod val="76000"/>
                            <a:lumOff val="24000"/>
                          </a:schemeClr>
                        </a:solidFill>
                      </a:endParaRPr>
                    </a:p>
                  </a:txBody>
                  <a:tcPr anchor="ctr"/>
                </a:tc>
                <a:tc>
                  <a:txBody>
                    <a:bodyPr/>
                    <a:lstStyle/>
                    <a:p>
                      <a:pPr algn="ctr"/>
                      <a:endParaRPr lang="en-US" sz="1600" dirty="0">
                        <a:solidFill>
                          <a:schemeClr val="tx1">
                            <a:lumMod val="76000"/>
                            <a:lumOff val="24000"/>
                          </a:schemeClr>
                        </a:solidFill>
                      </a:endParaRPr>
                    </a:p>
                  </a:txBody>
                  <a:tcPr anchor="ctr"/>
                </a:tc>
                <a:extLst>
                  <a:ext uri="{0D108BD9-81ED-4DB2-BD59-A6C34878D82A}">
                    <a16:rowId xmlns:a16="http://schemas.microsoft.com/office/drawing/2014/main" val="489367610"/>
                  </a:ext>
                </a:extLst>
              </a:tr>
              <a:tr h="310381">
                <a:tc>
                  <a:txBody>
                    <a:bodyPr/>
                    <a:lstStyle/>
                    <a:p>
                      <a:r>
                        <a:rPr lang="en-US" sz="1600" dirty="0">
                          <a:solidFill>
                            <a:schemeClr val="tx1">
                              <a:lumMod val="76000"/>
                              <a:lumOff val="24000"/>
                            </a:schemeClr>
                          </a:solidFill>
                        </a:rPr>
                        <a:t>類型</a:t>
                      </a:r>
                    </a:p>
                  </a:txBody>
                  <a:tcPr anchor="ctr"/>
                </a:tc>
                <a:tc>
                  <a:txBody>
                    <a:bodyPr/>
                    <a:lstStyle/>
                    <a:p>
                      <a:pPr algn="ctr"/>
                      <a:r>
                        <a:rPr lang="en-US" sz="1600" dirty="0">
                          <a:solidFill>
                            <a:schemeClr val="tx1">
                              <a:lumMod val="76000"/>
                              <a:lumOff val="24000"/>
                            </a:schemeClr>
                          </a:solidFill>
                        </a:rPr>
                        <a:t>伺服器</a:t>
                      </a:r>
                    </a:p>
                  </a:txBody>
                  <a:tcPr anchor="ctr"/>
                </a:tc>
                <a:tc>
                  <a:txBody>
                    <a:bodyPr/>
                    <a:lstStyle/>
                    <a:p>
                      <a:pPr algn="ctr"/>
                      <a:r>
                        <a:rPr lang="en-US" sz="1600" dirty="0">
                          <a:solidFill>
                            <a:schemeClr val="tx1">
                              <a:lumMod val="76000"/>
                              <a:lumOff val="24000"/>
                            </a:schemeClr>
                          </a:solidFill>
                        </a:rPr>
                        <a:t>伺服器</a:t>
                      </a:r>
                    </a:p>
                  </a:txBody>
                  <a:tcPr anchor="ctr"/>
                </a:tc>
                <a:extLst>
                  <a:ext uri="{0D108BD9-81ED-4DB2-BD59-A6C34878D82A}">
                    <a16:rowId xmlns:a16="http://schemas.microsoft.com/office/drawing/2014/main" val="1462211955"/>
                  </a:ext>
                </a:extLst>
              </a:tr>
              <a:tr h="520345">
                <a:tc>
                  <a:txBody>
                    <a:bodyPr/>
                    <a:lstStyle/>
                    <a:p>
                      <a:r>
                        <a:rPr lang="en-US" sz="900" dirty="0">
                          <a:solidFill>
                            <a:schemeClr val="tx1">
                              <a:lumMod val="76000"/>
                              <a:lumOff val="24000"/>
                            </a:schemeClr>
                          </a:solidFill>
                        </a:rPr>
                        <a:t>中央處理器</a:t>
                      </a:r>
                    </a:p>
                  </a:txBody>
                  <a:tcPr anchor="ctr"/>
                </a:tc>
                <a:tc>
                  <a:txBody>
                    <a:bodyPr/>
                    <a:lstStyle/>
                    <a:p>
                      <a:pPr lvl="0" algn="ctr">
                        <a:buNone/>
                      </a:pPr>
                      <a:r>
                        <a:rPr lang="en-US" sz="1600" b="0" i="0" u="none" strike="noStrike" baseline="0" noProof="0" dirty="0">
                          <a:solidFill>
                            <a:srgbClr val="3D3D3D"/>
                          </a:solidFill>
                          <a:latin typeface="Calibri"/>
                        </a:rPr>
                        <a:t>Intel® Atom® x6425E (四核心 2.0GHz/ 3.0GHz 12W)</a:t>
                      </a:r>
                      <a:endParaRPr lang="en-US" dirty="0"/>
                    </a:p>
                  </a:txBody>
                  <a:tcPr anchor="ctr"/>
                </a:tc>
                <a:tc>
                  <a:txBody>
                    <a:bodyPr/>
                    <a:lstStyle/>
                    <a:p>
                      <a:pPr lvl="0" algn="ctr">
                        <a:buNone/>
                      </a:pPr>
                      <a:r>
                        <a:rPr lang="en-US" sz="1600" b="0" i="0" u="none" strike="noStrike" noProof="0" dirty="0">
                          <a:solidFill>
                            <a:schemeClr val="tx1">
                              <a:lumMod val="76000"/>
                              <a:lumOff val="24000"/>
                            </a:schemeClr>
                          </a:solidFill>
                          <a:latin typeface="Calibri"/>
                        </a:rPr>
                        <a:t>Intel® Core™ i3-12100E (12M 快取, 最高可達 3.20 GHz)</a:t>
                      </a:r>
                      <a:endParaRPr lang="en-US" dirty="0"/>
                    </a:p>
                  </a:txBody>
                  <a:tcPr anchor="ctr"/>
                </a:tc>
                <a:extLst>
                  <a:ext uri="{0D108BD9-81ED-4DB2-BD59-A6C34878D82A}">
                    <a16:rowId xmlns:a16="http://schemas.microsoft.com/office/drawing/2014/main" val="1059686347"/>
                  </a:ext>
                </a:extLst>
              </a:tr>
              <a:tr h="310381">
                <a:tc>
                  <a:txBody>
                    <a:bodyPr/>
                    <a:lstStyle/>
                    <a:p>
                      <a:r>
                        <a:rPr lang="en-US" sz="1200" dirty="0">
                          <a:solidFill>
                            <a:schemeClr val="tx1">
                              <a:lumMod val="76000"/>
                              <a:lumOff val="24000"/>
                            </a:schemeClr>
                          </a:solidFill>
                        </a:rPr>
                        <a:t>記憶體</a:t>
                      </a:r>
                    </a:p>
                  </a:txBody>
                  <a:tcPr anchor="ctr"/>
                </a:tc>
                <a:tc>
                  <a:txBody>
                    <a:bodyPr/>
                    <a:lstStyle/>
                    <a:p>
                      <a:pPr lvl="0" algn="ctr">
                        <a:buNone/>
                      </a:pPr>
                      <a:r>
                        <a:rPr lang="en-US" sz="1600" b="0" i="0" u="none" strike="noStrike" baseline="0" noProof="0" dirty="0">
                          <a:solidFill>
                            <a:srgbClr val="3D3D3D"/>
                          </a:solidFill>
                          <a:latin typeface="Calibri"/>
                        </a:rPr>
                        <a:t>8GB, DDR4, 3200MT/s</a:t>
                      </a:r>
                      <a:endParaRPr lang="en-US" dirty="0"/>
                    </a:p>
                  </a:txBody>
                  <a:tcPr anchor="ctr"/>
                </a:tc>
                <a:tc>
                  <a:txBody>
                    <a:bodyPr/>
                    <a:lstStyle/>
                    <a:p>
                      <a:pPr lvl="0" algn="ctr">
                        <a:buNone/>
                      </a:pPr>
                      <a:r>
                        <a:rPr lang="en-US" sz="1600" b="0" i="0" u="none" strike="noStrike" baseline="0" noProof="0" dirty="0">
                          <a:solidFill>
                            <a:srgbClr val="3D3D3D"/>
                          </a:solidFill>
                          <a:latin typeface="Calibri"/>
                        </a:rPr>
                        <a:t>16GB, DDR5, 4800MT/s</a:t>
                      </a:r>
                      <a:endParaRPr lang="en-US" dirty="0"/>
                    </a:p>
                  </a:txBody>
                  <a:tcPr anchor="ctr"/>
                </a:tc>
                <a:extLst>
                  <a:ext uri="{0D108BD9-81ED-4DB2-BD59-A6C34878D82A}">
                    <a16:rowId xmlns:a16="http://schemas.microsoft.com/office/drawing/2014/main" val="308956715"/>
                  </a:ext>
                </a:extLst>
              </a:tr>
              <a:tr h="310381">
                <a:tc>
                  <a:txBody>
                    <a:bodyPr/>
                    <a:lstStyle/>
                    <a:p>
                      <a:r>
                        <a:rPr lang="en-US" sz="1600" dirty="0">
                          <a:solidFill>
                            <a:schemeClr val="tx1">
                              <a:lumMod val="76000"/>
                              <a:lumOff val="24000"/>
                            </a:schemeClr>
                          </a:solidFill>
                        </a:rPr>
                        <a:t>儲存槽</a:t>
                      </a:r>
                    </a:p>
                  </a:txBody>
                  <a:tcPr anchor="ctr"/>
                </a:tc>
                <a:tc>
                  <a:txBody>
                    <a:bodyPr/>
                    <a:lstStyle/>
                    <a:p>
                      <a:pPr algn="ctr"/>
                      <a:r>
                        <a:rPr lang="en-US" sz="1600" dirty="0">
                          <a:solidFill>
                            <a:schemeClr val="tx1">
                              <a:lumMod val="76000"/>
                              <a:lumOff val="24000"/>
                            </a:schemeClr>
                          </a:solidFill>
                        </a:rPr>
                        <a:t>1</a:t>
                      </a:r>
                    </a:p>
                  </a:txBody>
                  <a:tcPr anchor="ctr"/>
                </a:tc>
                <a:tc>
                  <a:txBody>
                    <a:bodyPr/>
                    <a:lstStyle/>
                    <a:p>
                      <a:pPr algn="ctr"/>
                      <a:r>
                        <a:rPr lang="en-US" sz="1600" dirty="0">
                          <a:solidFill>
                            <a:schemeClr val="tx1">
                              <a:lumMod val="76000"/>
                              <a:lumOff val="24000"/>
                            </a:schemeClr>
                          </a:solidFill>
                        </a:rPr>
                        <a:t>2</a:t>
                      </a:r>
                    </a:p>
                  </a:txBody>
                  <a:tcPr anchor="ctr"/>
                </a:tc>
                <a:extLst>
                  <a:ext uri="{0D108BD9-81ED-4DB2-BD59-A6C34878D82A}">
                    <a16:rowId xmlns:a16="http://schemas.microsoft.com/office/drawing/2014/main" val="1992062602"/>
                  </a:ext>
                </a:extLst>
              </a:tr>
              <a:tr h="310381">
                <a:tc>
                  <a:txBody>
                    <a:bodyPr/>
                    <a:lstStyle/>
                    <a:p>
                      <a:r>
                        <a:rPr lang="en-US" sz="1600" dirty="0">
                          <a:solidFill>
                            <a:schemeClr val="tx1">
                              <a:lumMod val="76000"/>
                              <a:lumOff val="24000"/>
                            </a:schemeClr>
                          </a:solidFill>
                        </a:rPr>
                        <a:t>PoE 埠</a:t>
                      </a:r>
                    </a:p>
                  </a:txBody>
                  <a:tcPr anchor="ctr"/>
                </a:tc>
                <a:tc>
                  <a:txBody>
                    <a:bodyPr/>
                    <a:lstStyle/>
                    <a:p>
                      <a:pPr lvl="0" algn="ctr">
                        <a:buNone/>
                      </a:pPr>
                      <a:r>
                        <a:rPr lang="en-US" sz="1600" b="0" i="0" u="none" strike="noStrike" baseline="0" noProof="0" dirty="0">
                          <a:solidFill>
                            <a:srgbClr val="3D3D3D"/>
                          </a:solidFill>
                          <a:latin typeface="Calibri"/>
                        </a:rPr>
                        <a:t>M12, 4 埠</a:t>
                      </a:r>
                      <a:endParaRPr lang="en-US" dirty="0"/>
                    </a:p>
                  </a:txBody>
                  <a:tcPr anchor="ctr"/>
                </a:tc>
                <a:tc>
                  <a:txBody>
                    <a:bodyPr/>
                    <a:lstStyle/>
                    <a:p>
                      <a:pPr lvl="0" algn="ctr">
                        <a:buNone/>
                      </a:pPr>
                      <a:r>
                        <a:rPr lang="en-US" sz="1600" b="0" i="0" u="none" strike="noStrike" baseline="0" noProof="0" dirty="0">
                          <a:solidFill>
                            <a:srgbClr val="3D3D3D"/>
                          </a:solidFill>
                          <a:latin typeface="Calibri"/>
                        </a:rPr>
                        <a:t>M12, 4 埠</a:t>
                      </a:r>
                      <a:endParaRPr lang="en-US" dirty="0"/>
                    </a:p>
                  </a:txBody>
                  <a:tcPr anchor="ctr"/>
                </a:tc>
                <a:extLst>
                  <a:ext uri="{0D108BD9-81ED-4DB2-BD59-A6C34878D82A}">
                    <a16:rowId xmlns:a16="http://schemas.microsoft.com/office/drawing/2014/main" val="2782109607"/>
                  </a:ext>
                </a:extLst>
              </a:tr>
              <a:tr h="310381">
                <a:tc>
                  <a:txBody>
                    <a:bodyPr/>
                    <a:lstStyle/>
                    <a:p>
                      <a:pPr lvl="0">
                        <a:buNone/>
                      </a:pPr>
                      <a:r>
                        <a:rPr lang="en-US" sz="1600" dirty="0">
                          <a:solidFill>
                            <a:schemeClr val="tx1">
                              <a:lumMod val="76000"/>
                              <a:lumOff val="24000"/>
                            </a:schemeClr>
                          </a:solidFill>
                        </a:rPr>
                        <a:t>DI/DO</a:t>
                      </a:r>
                    </a:p>
                  </a:txBody>
                  <a:tcPr anchor="ctr"/>
                </a:tc>
                <a:tc>
                  <a:txBody>
                    <a:bodyPr/>
                    <a:lstStyle/>
                    <a:p>
                      <a:pPr algn="ctr"/>
                      <a:r>
                        <a:rPr lang="en-US" sz="1600" dirty="0">
                          <a:solidFill>
                            <a:schemeClr val="tx1">
                              <a:lumMod val="76000"/>
                              <a:lumOff val="24000"/>
                            </a:schemeClr>
                          </a:solidFill>
                        </a:rPr>
                        <a:t>4/4</a:t>
                      </a:r>
                    </a:p>
                  </a:txBody>
                  <a:tcPr anchor="ctr"/>
                </a:tc>
                <a:tc>
                  <a:txBody>
                    <a:bodyPr/>
                    <a:lstStyle/>
                    <a:p>
                      <a:pPr algn="ctr"/>
                      <a:r>
                        <a:rPr lang="en-US" sz="1600" dirty="0">
                          <a:solidFill>
                            <a:schemeClr val="tx1">
                              <a:lumMod val="76000"/>
                              <a:lumOff val="24000"/>
                            </a:schemeClr>
                          </a:solidFill>
                        </a:rPr>
                        <a:t>4/4</a:t>
                      </a:r>
                    </a:p>
                  </a:txBody>
                  <a:tcPr anchor="ctr"/>
                </a:tc>
                <a:extLst>
                  <a:ext uri="{0D108BD9-81ED-4DB2-BD59-A6C34878D82A}">
                    <a16:rowId xmlns:a16="http://schemas.microsoft.com/office/drawing/2014/main" val="3692731369"/>
                  </a:ext>
                </a:extLst>
              </a:tr>
              <a:tr h="310381">
                <a:tc>
                  <a:txBody>
                    <a:bodyPr/>
                    <a:lstStyle/>
                    <a:p>
                      <a:pPr lvl="0">
                        <a:buNone/>
                      </a:pPr>
                      <a:r>
                        <a:rPr lang="en-US" sz="1600" dirty="0">
                          <a:solidFill>
                            <a:schemeClr val="tx1">
                              <a:lumMod val="76000"/>
                              <a:lumOff val="24000"/>
                            </a:schemeClr>
                          </a:solidFill>
                        </a:rPr>
                        <a:t>作業系統</a:t>
                      </a:r>
                    </a:p>
                  </a:txBody>
                  <a:tcPr anchor="ctr"/>
                </a:tc>
                <a:tc>
                  <a:txBody>
                    <a:bodyPr/>
                    <a:lstStyle/>
                    <a:p>
                      <a:pPr lvl="0" algn="ctr">
                        <a:buNone/>
                      </a:pPr>
                      <a:r>
                        <a:rPr lang="en-US" sz="1600" b="0" i="0" u="none" strike="noStrike" baseline="0" noProof="0" dirty="0">
                          <a:solidFill>
                            <a:srgbClr val="3D3D3D"/>
                          </a:solidFill>
                          <a:latin typeface="Calibri"/>
                        </a:rPr>
                        <a:t>Windows 11 IoT 企業版</a:t>
                      </a:r>
                      <a:endParaRPr lang="en-US" dirty="0"/>
                    </a:p>
                  </a:txBody>
                  <a:tcPr anchor="ctr"/>
                </a:tc>
                <a:tc>
                  <a:txBody>
                    <a:bodyPr/>
                    <a:lstStyle/>
                    <a:p>
                      <a:pPr lvl="0" algn="ctr">
                        <a:buNone/>
                      </a:pPr>
                      <a:r>
                        <a:rPr lang="en-US" sz="1600" b="0" i="0" u="none" strike="noStrike" baseline="0" noProof="0" dirty="0">
                          <a:solidFill>
                            <a:srgbClr val="3D3D3D"/>
                          </a:solidFill>
                          <a:latin typeface="Calibri"/>
                        </a:rPr>
                        <a:t>Windows 11 IoT 企業版</a:t>
                      </a:r>
                      <a:endParaRPr lang="en-US" dirty="0"/>
                    </a:p>
                  </a:txBody>
                  <a:tcPr anchor="ctr"/>
                </a:tc>
                <a:extLst>
                  <a:ext uri="{0D108BD9-81ED-4DB2-BD59-A6C34878D82A}">
                    <a16:rowId xmlns:a16="http://schemas.microsoft.com/office/drawing/2014/main" val="1461360115"/>
                  </a:ext>
                </a:extLst>
              </a:tr>
              <a:tr h="310381">
                <a:tc>
                  <a:txBody>
                    <a:bodyPr/>
                    <a:lstStyle/>
                    <a:p>
                      <a:pPr lvl="0">
                        <a:buNone/>
                      </a:pPr>
                      <a:r>
                        <a:rPr lang="en-US" sz="1600" dirty="0">
                          <a:solidFill>
                            <a:schemeClr val="tx1">
                              <a:lumMod val="76000"/>
                              <a:lumOff val="24000"/>
                            </a:schemeClr>
                          </a:solidFill>
                        </a:rPr>
                        <a:t>電源輸入</a:t>
                      </a:r>
                    </a:p>
                  </a:txBody>
                  <a:tcPr anchor="ctr"/>
                </a:tc>
                <a:tc>
                  <a:txBody>
                    <a:bodyPr/>
                    <a:lstStyle/>
                    <a:p>
                      <a:pPr lvl="0" algn="ctr">
                        <a:buNone/>
                      </a:pPr>
                      <a:r>
                        <a:rPr lang="en-US" sz="1600" b="0" i="0" u="none" strike="noStrike" baseline="0" noProof="0" dirty="0">
                          <a:solidFill>
                            <a:srgbClr val="3D3D3D"/>
                          </a:solidFill>
                          <a:latin typeface="Calibri"/>
                        </a:rPr>
                        <a:t>直流 8-35V</a:t>
                      </a:r>
                      <a:endParaRPr lang="en-US" dirty="0"/>
                    </a:p>
                  </a:txBody>
                  <a:tcPr anchor="ctr"/>
                </a:tc>
                <a:tc>
                  <a:txBody>
                    <a:bodyPr/>
                    <a:lstStyle/>
                    <a:p>
                      <a:pPr lvl="0" algn="ctr">
                        <a:buNone/>
                      </a:pPr>
                      <a:r>
                        <a:rPr lang="en-US" sz="1600" b="0" i="0" u="none" strike="noStrike" baseline="0" noProof="0" dirty="0">
                          <a:solidFill>
                            <a:srgbClr val="3D3D3D"/>
                          </a:solidFill>
                          <a:latin typeface="Calibri"/>
                        </a:rPr>
                        <a:t>直流 8-48V</a:t>
                      </a:r>
                      <a:endParaRPr lang="en-US" dirty="0"/>
                    </a:p>
                  </a:txBody>
                  <a:tcPr anchor="ctr"/>
                </a:tc>
                <a:extLst>
                  <a:ext uri="{0D108BD9-81ED-4DB2-BD59-A6C34878D82A}">
                    <a16:rowId xmlns:a16="http://schemas.microsoft.com/office/drawing/2014/main" val="2299315978"/>
                  </a:ext>
                </a:extLst>
              </a:tr>
              <a:tr h="310381">
                <a:tc>
                  <a:txBody>
                    <a:bodyPr/>
                    <a:lstStyle/>
                    <a:p>
                      <a:pPr lvl="0">
                        <a:buNone/>
                      </a:pPr>
                      <a:r>
                        <a:rPr lang="en-US" sz="1600" dirty="0">
                          <a:solidFill>
                            <a:schemeClr val="tx1">
                              <a:lumMod val="76000"/>
                              <a:lumOff val="24000"/>
                            </a:schemeClr>
                          </a:solidFill>
                        </a:rPr>
                        <a:t>點火控制</a:t>
                      </a:r>
                    </a:p>
                  </a:txBody>
                  <a:tcPr anchor="ctr"/>
                </a:tc>
                <a:tc>
                  <a:txBody>
                    <a:bodyPr/>
                    <a:lstStyle/>
                    <a:p>
                      <a:pPr lvl="0" algn="ctr">
                        <a:buNone/>
                      </a:pPr>
                      <a:r>
                        <a:rPr lang="en-US" sz="1600" dirty="0">
                          <a:solidFill>
                            <a:schemeClr val="tx1">
                              <a:lumMod val="76000"/>
                              <a:lumOff val="24000"/>
                            </a:schemeClr>
                          </a:solidFill>
                        </a:rPr>
                        <a:t>是</a:t>
                      </a:r>
                    </a:p>
                  </a:txBody>
                  <a:tcPr anchor="ctr"/>
                </a:tc>
                <a:tc>
                  <a:txBody>
                    <a:bodyPr/>
                    <a:lstStyle/>
                    <a:p>
                      <a:pPr lvl="0" algn="ctr">
                        <a:buNone/>
                      </a:pPr>
                      <a:r>
                        <a:rPr lang="en-US" sz="1600" dirty="0">
                          <a:solidFill>
                            <a:schemeClr val="tx1">
                              <a:lumMod val="76000"/>
                              <a:lumOff val="24000"/>
                            </a:schemeClr>
                          </a:solidFill>
                        </a:rPr>
                        <a:t>是</a:t>
                      </a:r>
                    </a:p>
                  </a:txBody>
                  <a:tcPr anchor="ctr"/>
                </a:tc>
                <a:extLst>
                  <a:ext uri="{0D108BD9-81ED-4DB2-BD59-A6C34878D82A}">
                    <a16:rowId xmlns:a16="http://schemas.microsoft.com/office/drawing/2014/main" val="905201001"/>
                  </a:ext>
                </a:extLst>
              </a:tr>
              <a:tr h="310381">
                <a:tc>
                  <a:txBody>
                    <a:bodyPr/>
                    <a:lstStyle/>
                    <a:p>
                      <a:pPr lvl="0">
                        <a:buNone/>
                      </a:pPr>
                      <a:r>
                        <a:rPr lang="en-US" sz="1600" dirty="0">
                          <a:solidFill>
                            <a:schemeClr val="tx1">
                              <a:lumMod val="76000"/>
                              <a:lumOff val="24000"/>
                            </a:schemeClr>
                          </a:solidFill>
                        </a:rPr>
                        <a:t>防震</a:t>
                      </a:r>
                    </a:p>
                  </a:txBody>
                  <a:tcPr anchor="ctr"/>
                </a:tc>
                <a:tc>
                  <a:txBody>
                    <a:bodyPr/>
                    <a:lstStyle/>
                    <a:p>
                      <a:pPr lvl="0" algn="ctr">
                        <a:buNone/>
                      </a:pPr>
                      <a:r>
                        <a:rPr lang="en-US" sz="1600" dirty="0">
                          <a:solidFill>
                            <a:schemeClr val="tx1">
                              <a:lumMod val="76000"/>
                              <a:lumOff val="24000"/>
                            </a:schemeClr>
                          </a:solidFill>
                        </a:rPr>
                        <a:t>EN50155</a:t>
                      </a:r>
                    </a:p>
                  </a:txBody>
                  <a:tcPr anchor="ctr"/>
                </a:tc>
                <a:tc>
                  <a:txBody>
                    <a:bodyPr/>
                    <a:lstStyle/>
                    <a:p>
                      <a:pPr lvl="0" algn="ctr">
                        <a:buNone/>
                      </a:pPr>
                      <a:r>
                        <a:rPr lang="en-US" sz="1600" dirty="0">
                          <a:solidFill>
                            <a:schemeClr val="tx1">
                              <a:lumMod val="76000"/>
                              <a:lumOff val="24000"/>
                            </a:schemeClr>
                          </a:solidFill>
                        </a:rPr>
                        <a:t>EN50155</a:t>
                      </a:r>
                    </a:p>
                  </a:txBody>
                  <a:tcPr anchor="ctr"/>
                </a:tc>
                <a:extLst>
                  <a:ext uri="{0D108BD9-81ED-4DB2-BD59-A6C34878D82A}">
                    <a16:rowId xmlns:a16="http://schemas.microsoft.com/office/drawing/2014/main" val="1115189011"/>
                  </a:ext>
                </a:extLst>
              </a:tr>
              <a:tr h="310381">
                <a:tc>
                  <a:txBody>
                    <a:bodyPr/>
                    <a:lstStyle/>
                    <a:p>
                      <a:pPr lvl="0">
                        <a:buNone/>
                      </a:pPr>
                      <a:r>
                        <a:rPr lang="en-US" sz="1600" dirty="0">
                          <a:solidFill>
                            <a:schemeClr val="tx1">
                              <a:lumMod val="76000"/>
                              <a:lumOff val="24000"/>
                            </a:schemeClr>
                          </a:solidFill>
                        </a:rPr>
                        <a:t>認證</a:t>
                      </a:r>
                    </a:p>
                  </a:txBody>
                  <a:tcPr anchor="ctr"/>
                </a:tc>
                <a:tc>
                  <a:txBody>
                    <a:bodyPr/>
                    <a:lstStyle/>
                    <a:p>
                      <a:pPr lvl="0" algn="ctr">
                        <a:buNone/>
                      </a:pPr>
                      <a:r>
                        <a:rPr lang="en-US" sz="1600" dirty="0">
                          <a:solidFill>
                            <a:schemeClr val="tx1">
                              <a:lumMod val="76000"/>
                              <a:lumOff val="24000"/>
                            </a:schemeClr>
                          </a:solidFill>
                        </a:rPr>
                        <a:t>E-Mark</a:t>
                      </a:r>
                    </a:p>
                  </a:txBody>
                  <a:tcPr anchor="ctr"/>
                </a:tc>
                <a:tc>
                  <a:txBody>
                    <a:bodyPr/>
                    <a:lstStyle/>
                    <a:p>
                      <a:pPr lvl="0" algn="ctr">
                        <a:buNone/>
                      </a:pPr>
                      <a:r>
                        <a:rPr lang="en-US" sz="1600" dirty="0">
                          <a:solidFill>
                            <a:schemeClr val="tx1">
                              <a:lumMod val="76000"/>
                              <a:lumOff val="24000"/>
                            </a:schemeClr>
                          </a:solidFill>
                        </a:rPr>
                        <a:t>E-Mark</a:t>
                      </a:r>
                    </a:p>
                  </a:txBody>
                  <a:tcPr anchor="ctr"/>
                </a:tc>
                <a:extLst>
                  <a:ext uri="{0D108BD9-81ED-4DB2-BD59-A6C34878D82A}">
                    <a16:rowId xmlns:a16="http://schemas.microsoft.com/office/drawing/2014/main" val="3595368976"/>
                  </a:ext>
                </a:extLst>
              </a:tr>
            </a:tbl>
          </a:graphicData>
        </a:graphic>
      </p:graphicFrame>
      <p:pic>
        <p:nvPicPr>
          <p:cNvPr id="9" name="Picture 8" descr="A black electronic device with many ports  AI-generated content may be incorrect.">
            <a:extLst>
              <a:ext uri="{FF2B5EF4-FFF2-40B4-BE49-F238E27FC236}">
                <a16:creationId xmlns:a16="http://schemas.microsoft.com/office/drawing/2014/main" id="{208A1792-C53B-AE15-6392-544BF081DD0D}"/>
              </a:ext>
            </a:extLst>
          </p:cNvPr>
          <p:cNvPicPr>
            <a:picLocks noChangeAspect="1"/>
          </p:cNvPicPr>
          <p:nvPr/>
        </p:nvPicPr>
        <p:blipFill>
          <a:blip r:embed="rId2"/>
          <a:stretch>
            <a:fillRect/>
          </a:stretch>
        </p:blipFill>
        <p:spPr>
          <a:xfrm>
            <a:off x="3707230" y="1931261"/>
            <a:ext cx="857250" cy="857250"/>
          </a:xfrm>
          <a:prstGeom prst="rect">
            <a:avLst/>
          </a:prstGeom>
        </p:spPr>
      </p:pic>
      <p:pic>
        <p:nvPicPr>
          <p:cNvPr id="10" name="Picture 9" descr="A white and yellow electronic device  AI-generated content may be incorrect.">
            <a:extLst>
              <a:ext uri="{FF2B5EF4-FFF2-40B4-BE49-F238E27FC236}">
                <a16:creationId xmlns:a16="http://schemas.microsoft.com/office/drawing/2014/main" id="{0D6A24F7-73BE-3BC2-05FF-C6DE7A8EE28B}"/>
              </a:ext>
            </a:extLst>
          </p:cNvPr>
          <p:cNvPicPr>
            <a:picLocks noChangeAspect="1"/>
          </p:cNvPicPr>
          <p:nvPr/>
        </p:nvPicPr>
        <p:blipFill>
          <a:blip r:embed="rId3"/>
          <a:stretch>
            <a:fillRect/>
          </a:stretch>
        </p:blipFill>
        <p:spPr>
          <a:xfrm>
            <a:off x="6500856" y="1927253"/>
            <a:ext cx="857250" cy="857250"/>
          </a:xfrm>
          <a:prstGeom prst="rect">
            <a:avLst/>
          </a:prstGeom>
        </p:spPr>
      </p:pic>
    </p:spTree>
    <p:extLst>
      <p:ext uri="{BB962C8B-B14F-4D97-AF65-F5344CB8AC3E}">
        <p14:creationId xmlns:p14="http://schemas.microsoft.com/office/powerpoint/2010/main" val="432699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推薦產品與位置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876294268"/>
              </p:ext>
            </p:extLst>
          </p:nvPr>
        </p:nvGraphicFramePr>
        <p:xfrm>
          <a:off x="129410" y="1855011"/>
          <a:ext cx="8710295" cy="4530111"/>
        </p:xfrm>
        <a:graphic>
          <a:graphicData uri="http://schemas.openxmlformats.org/drawingml/2006/table">
            <a:tbl>
              <a:tblPr firstRow="1" bandRow="1">
                <a:tableStyleId>{5C22544A-7EE6-4342-B048-85BDC9FD1C3A}</a:tableStyleId>
              </a:tblPr>
              <a:tblGrid>
                <a:gridCol w="2391366">
                  <a:extLst>
                    <a:ext uri="{9D8B030D-6E8A-4147-A177-3AD203B41FA5}">
                      <a16:colId xmlns:a16="http://schemas.microsoft.com/office/drawing/2014/main" val="2167205820"/>
                    </a:ext>
                  </a:extLst>
                </a:gridCol>
                <a:gridCol w="966272">
                  <a:extLst>
                    <a:ext uri="{9D8B030D-6E8A-4147-A177-3AD203B41FA5}">
                      <a16:colId xmlns:a16="http://schemas.microsoft.com/office/drawing/2014/main" val="2565856468"/>
                    </a:ext>
                  </a:extLst>
                </a:gridCol>
                <a:gridCol w="927341">
                  <a:extLst>
                    <a:ext uri="{9D8B030D-6E8A-4147-A177-3AD203B41FA5}">
                      <a16:colId xmlns:a16="http://schemas.microsoft.com/office/drawing/2014/main" val="3900648050"/>
                    </a:ext>
                  </a:extLst>
                </a:gridCol>
                <a:gridCol w="966225">
                  <a:extLst>
                    <a:ext uri="{9D8B030D-6E8A-4147-A177-3AD203B41FA5}">
                      <a16:colId xmlns:a16="http://schemas.microsoft.com/office/drawing/2014/main" val="2122113404"/>
                    </a:ext>
                  </a:extLst>
                </a:gridCol>
                <a:gridCol w="1147407">
                  <a:extLst>
                    <a:ext uri="{9D8B030D-6E8A-4147-A177-3AD203B41FA5}">
                      <a16:colId xmlns:a16="http://schemas.microsoft.com/office/drawing/2014/main" val="905671876"/>
                    </a:ext>
                  </a:extLst>
                </a:gridCol>
                <a:gridCol w="1155842">
                  <a:extLst>
                    <a:ext uri="{9D8B030D-6E8A-4147-A177-3AD203B41FA5}">
                      <a16:colId xmlns:a16="http://schemas.microsoft.com/office/drawing/2014/main" val="416877022"/>
                    </a:ext>
                  </a:extLst>
                </a:gridCol>
                <a:gridCol w="1155842">
                  <a:extLst>
                    <a:ext uri="{9D8B030D-6E8A-4147-A177-3AD203B41FA5}">
                      <a16:colId xmlns:a16="http://schemas.microsoft.com/office/drawing/2014/main" val="3155535811"/>
                    </a:ext>
                  </a:extLst>
                </a:gridCol>
              </a:tblGrid>
              <a:tr h="441838">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校車車隊</a:t>
                      </a:r>
                    </a:p>
                  </a:txBody>
                  <a:tcPr/>
                </a:tc>
                <a:tc>
                  <a:txBody>
                    <a:bodyPr/>
                    <a:lstStyle/>
                    <a:p>
                      <a:r>
                        <a:rPr lang="en-US" sz="1300" dirty="0">
                          <a:solidFill>
                            <a:schemeClr val="bg1"/>
                          </a:solidFill>
                        </a:rPr>
                        <a:t>計程車車隊</a:t>
                      </a:r>
                    </a:p>
                  </a:txBody>
                  <a:tcPr/>
                </a:tc>
                <a:tc>
                  <a:txBody>
                    <a:bodyPr/>
                    <a:lstStyle/>
                    <a:p>
                      <a:r>
                        <a:rPr lang="en-US" sz="1300" dirty="0">
                          <a:solidFill>
                            <a:schemeClr val="bg1"/>
                          </a:solidFill>
                        </a:rPr>
                        <a:t>消防車車隊</a:t>
                      </a:r>
                    </a:p>
                  </a:txBody>
                  <a:tcPr/>
                </a:tc>
                <a:tc>
                  <a:txBody>
                    <a:bodyPr/>
                    <a:lstStyle/>
                    <a:p>
                      <a:r>
                        <a:rPr lang="en-US" sz="1300" dirty="0">
                          <a:solidFill>
                            <a:schemeClr val="bg1"/>
                          </a:solidFill>
                        </a:rPr>
                        <a:t>租車車隊</a:t>
                      </a:r>
                    </a:p>
                  </a:txBody>
                  <a:tcPr/>
                </a:tc>
                <a:tc>
                  <a:txBody>
                    <a:bodyPr/>
                    <a:lstStyle/>
                    <a:p>
                      <a:r>
                        <a:rPr lang="en-US" sz="1300" dirty="0">
                          <a:solidFill>
                            <a:schemeClr val="bg1"/>
                          </a:solidFill>
                        </a:rPr>
                        <a:t>停車</a:t>
                      </a:r>
                    </a:p>
                  </a:txBody>
                  <a:tcPr/>
                </a:tc>
                <a:tc>
                  <a:txBody>
                    <a:bodyPr/>
                    <a:lstStyle/>
                    <a:p>
                      <a:r>
                        <a:rPr lang="en-US" sz="1300" dirty="0">
                          <a:solidFill>
                            <a:schemeClr val="bg1"/>
                          </a:solidFill>
                        </a:rPr>
                        <a:t>控制中心</a:t>
                      </a:r>
                    </a:p>
                  </a:txBody>
                  <a:tcPr/>
                </a:tc>
                <a:extLst>
                  <a:ext uri="{0D108BD9-81ED-4DB2-BD59-A6C34878D82A}">
                    <a16:rowId xmlns:a16="http://schemas.microsoft.com/office/drawing/2014/main" val="2090737549"/>
                  </a:ext>
                </a:extLst>
              </a:tr>
              <a:tr h="441838">
                <a:tc>
                  <a:txBody>
                    <a:bodyPr/>
                    <a:lstStyle/>
                    <a:p>
                      <a:r>
                        <a:rPr lang="en-US" sz="1300" dirty="0">
                          <a:solidFill>
                            <a:schemeClr val="tx1">
                              <a:lumMod val="76000"/>
                              <a:lumOff val="24000"/>
                            </a:schemeClr>
                          </a:solidFill>
                        </a:rPr>
                        <a:t>車載攝影機 (</a:t>
                      </a:r>
                      <a:r>
                        <a:rPr lang="en-US" sz="1300" dirty="0" err="1">
                          <a:solidFill>
                            <a:schemeClr val="tx1">
                              <a:lumMod val="76000"/>
                              <a:lumOff val="24000"/>
                            </a:schemeClr>
                          </a:solidFill>
                        </a:rPr>
                        <a:t>e.g</a:t>
                      </a:r>
                      <a:r>
                        <a:rPr lang="en-US" sz="1300" dirty="0">
                          <a:solidFill>
                            <a:schemeClr val="tx1">
                              <a:lumMod val="76000"/>
                              <a:lumOff val="24000"/>
                            </a:schemeClr>
                          </a:solidFill>
                        </a:rPr>
                        <a:t> </a:t>
                      </a:r>
                      <a:r>
                        <a:rPr lang="en-US" sz="1300" dirty="0">
                          <a:solidFill>
                            <a:schemeClr val="tx1">
                              <a:lumMod val="76000"/>
                              <a:lumOff val="24000"/>
                            </a:schemeClr>
                          </a:solidFill>
                          <a:hlinkClick r:id="rId3"/>
                        </a:rPr>
                        <a:t>Z721</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078924313"/>
                  </a:ext>
                </a:extLst>
              </a:tr>
              <a:tr h="319390">
                <a:tc>
                  <a:txBody>
                    <a:bodyPr/>
                    <a:lstStyle/>
                    <a:p>
                      <a:r>
                        <a:rPr lang="en-US" sz="1300" dirty="0">
                          <a:solidFill>
                            <a:schemeClr val="tx1">
                              <a:lumMod val="76000"/>
                              <a:lumOff val="24000"/>
                            </a:schemeClr>
                          </a:solidFill>
                        </a:rPr>
                        <a:t>對講機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461784252"/>
                  </a:ext>
                </a:extLst>
              </a:tr>
              <a:tr h="441838">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自動車牌識別子彈攝影機 (</a:t>
                      </a:r>
                      <a:r>
                        <a:rPr lang="en-US" sz="1300" dirty="0">
                          <a:solidFill>
                            <a:schemeClr val="tx1">
                              <a:lumMod val="76000"/>
                              <a:lumOff val="24000"/>
                            </a:schemeClr>
                          </a:solidFill>
                          <a:hlinkClick r:id="rId5"/>
                        </a:rPr>
                        <a:t>A426</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621335">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門禁控制站 (</a:t>
                      </a:r>
                      <a:r>
                        <a:rPr lang="en-US" sz="1300" dirty="0">
                          <a:solidFill>
                            <a:schemeClr val="tx1">
                              <a:lumMod val="76000"/>
                              <a:lumOff val="24000"/>
                            </a:schemeClr>
                          </a:solidFill>
                          <a:hlinkClick r:id="rId6"/>
                        </a:rPr>
                        <a:t>R1- R7- 系列讀取器/控制器</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621335">
                <a:tc>
                  <a:txBody>
                    <a:bodyPr/>
                    <a:lstStyle/>
                    <a:p>
                      <a:r>
                        <a:rPr lang="en-US" sz="1300" dirty="0">
                          <a:solidFill>
                            <a:schemeClr val="tx1">
                              <a:lumMod val="76000"/>
                              <a:lumOff val="24000"/>
                            </a:schemeClr>
                          </a:solidFill>
                        </a:rPr>
                        <a:t>防止尾隨的計數器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41838">
                <a:tc>
                  <a:txBody>
                    <a:bodyPr/>
                    <a:lstStyle/>
                    <a:p>
                      <a:r>
                        <a:rPr lang="en-US" sz="1300" dirty="0">
                          <a:solidFill>
                            <a:schemeClr val="tx1">
                              <a:lumMod val="76000"/>
                              <a:lumOff val="24000"/>
                            </a:schemeClr>
                          </a:solidFill>
                        </a:rPr>
                        <a:t>一般監控子彈攝影機 (</a:t>
                      </a:r>
                      <a:r>
                        <a:rPr lang="en-US" sz="1300" dirty="0">
                          <a:solidFill>
                            <a:schemeClr val="tx1">
                              <a:lumMod val="76000"/>
                              <a:lumOff val="24000"/>
                            </a:schemeClr>
                          </a:solidFill>
                          <a:hlinkClick r:id="rId8"/>
                        </a:rPr>
                        <a:t>3xx, 4xx 系列</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621335">
                <a:tc>
                  <a:txBody>
                    <a:bodyPr/>
                    <a:lstStyle/>
                    <a:p>
                      <a:r>
                        <a:rPr lang="en-US" sz="1300" dirty="0">
                          <a:solidFill>
                            <a:schemeClr val="tx1">
                              <a:lumMod val="76000"/>
                              <a:lumOff val="24000"/>
                            </a:schemeClr>
                          </a:solidFill>
                        </a:rPr>
                        <a:t>一般監控圓頂攝影機 (</a:t>
                      </a:r>
                      <a:r>
                        <a:rPr lang="en-US" sz="1300" dirty="0">
                          <a:solidFill>
                            <a:schemeClr val="tx1">
                              <a:lumMod val="76000"/>
                              <a:lumOff val="24000"/>
                            </a:schemeClr>
                          </a:solidFill>
                          <a:hlinkClick r:id="rId9"/>
                        </a:rPr>
                        <a:t>91x, 7xx, 8xx 系列</a:t>
                      </a:r>
                      <a:r>
                        <a:rPr lang="en-US" sz="1300" dirty="0">
                          <a:solidFill>
                            <a:schemeClr val="tx1">
                              <a:lumMod val="76000"/>
                              <a:lumOff val="24000"/>
                            </a:schemeClr>
                          </a:solidFill>
                        </a:rPr>
                        <a:t>) </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41838">
                <a:tc>
                  <a:txBody>
                    <a:bodyPr/>
                    <a:lstStyle/>
                    <a:p>
                      <a:r>
                        <a:rPr lang="en-US" sz="1300" dirty="0">
                          <a:solidFill>
                            <a:schemeClr val="tx1">
                              <a:lumMod val="76000"/>
                              <a:lumOff val="24000"/>
                            </a:schemeClr>
                          </a:solidFill>
                        </a:rPr>
                        <a:t>監控PTZ (</a:t>
                      </a:r>
                      <a:r>
                        <a:rPr lang="en-US" sz="1300" dirty="0">
                          <a:solidFill>
                            <a:schemeClr val="tx1">
                              <a:lumMod val="76000"/>
                              <a:lumOff val="24000"/>
                            </a:schemeClr>
                          </a:solidFill>
                          <a:hlinkClick r:id="rId10"/>
                        </a:rPr>
                        <a:t>95x/96x/97x 系列</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2561864265"/>
              </p:ext>
            </p:extLst>
          </p:nvPr>
        </p:nvGraphicFramePr>
        <p:xfrm>
          <a:off x="463752" y="1670371"/>
          <a:ext cx="8028398" cy="4022883"/>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100" dirty="0">
                          <a:solidFill>
                            <a:schemeClr val="bg1"/>
                          </a:solidFill>
                        </a:rPr>
                        <a:t>Windows 網路錄影機 (NVR 3)</a:t>
                      </a:r>
                    </a:p>
                  </a:txBody>
                  <a:tcPr/>
                </a:tc>
                <a:tc>
                  <a:txBody>
                    <a:bodyPr/>
                    <a:lstStyle/>
                    <a:p>
                      <a:r>
                        <a:rPr lang="en-US" sz="1300" dirty="0">
                          <a:solidFill>
                            <a:schemeClr val="bg1"/>
                          </a:solidFill>
                        </a:rPr>
                        <a:t>存取控制智慧伺服器</a:t>
                      </a:r>
                    </a:p>
                  </a:txBody>
                  <a:tcPr/>
                </a:tc>
                <a:extLst>
                  <a:ext uri="{0D108BD9-81ED-4DB2-BD59-A6C34878D82A}">
                    <a16:rowId xmlns:a16="http://schemas.microsoft.com/office/drawing/2014/main" val="2090737549"/>
                  </a:ext>
                </a:extLst>
              </a:tr>
              <a:tr h="450769">
                <a:tc>
                  <a:txBody>
                    <a:bodyPr/>
                    <a:lstStyle/>
                    <a:p>
                      <a:pPr lvl="0">
                        <a:buNone/>
                      </a:pPr>
                      <a:r>
                        <a:rPr lang="en-US" sz="1300" dirty="0">
                          <a:solidFill>
                            <a:schemeClr val="tx1">
                              <a:lumMod val="76000"/>
                              <a:lumOff val="24000"/>
                            </a:schemeClr>
                          </a:solidFill>
                        </a:rPr>
                        <a:t>車載攝影機 (</a:t>
                      </a:r>
                      <a:r>
                        <a:rPr lang="en-US" sz="1300" err="1">
                          <a:solidFill>
                            <a:schemeClr val="tx1">
                              <a:lumMod val="76000"/>
                              <a:lumOff val="24000"/>
                            </a:schemeClr>
                          </a:solidFill>
                        </a:rPr>
                        <a:t>e.g</a:t>
                      </a:r>
                      <a:r>
                        <a:rPr lang="en-US" sz="1300" dirty="0">
                          <a:solidFill>
                            <a:schemeClr val="tx1">
                              <a:lumMod val="76000"/>
                              <a:lumOff val="24000"/>
                            </a:schemeClr>
                          </a:solidFill>
                        </a:rPr>
                        <a:t> </a:t>
                      </a:r>
                      <a:r>
                        <a:rPr lang="en-US" sz="1300" dirty="0">
                          <a:solidFill>
                            <a:schemeClr val="tx1">
                              <a:lumMod val="76000"/>
                              <a:lumOff val="24000"/>
                            </a:schemeClr>
                          </a:solidFill>
                          <a:hlinkClick r:id="rId3"/>
                        </a:rPr>
                        <a:t>Z721</a:t>
                      </a:r>
                      <a:r>
                        <a:rPr lang="en-US" sz="1300" dirty="0">
                          <a:solidFill>
                            <a:schemeClr val="tx1">
                              <a:lumMod val="76000"/>
                              <a:lumOff val="24000"/>
                            </a:schemeClr>
                          </a:solidFill>
                        </a:rPr>
                        <a:t>)</a:t>
                      </a:r>
                      <a:endParaRPr lang="en-US"/>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pPr lvl="0">
                        <a:buNone/>
                      </a:pPr>
                      <a:r>
                        <a:rPr lang="en-US" sz="1300" dirty="0">
                          <a:solidFill>
                            <a:schemeClr val="tx1">
                              <a:lumMod val="76000"/>
                              <a:lumOff val="24000"/>
                            </a:schemeClr>
                          </a:solidFill>
                        </a:rPr>
                        <a:t>對講機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endParaRPr lang="en-US"/>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rtl="0">
                        <a:lnSpc>
                          <a:spcPct val="100000"/>
                        </a:lnSpc>
                        <a:spcBef>
                          <a:spcPts val="0"/>
                        </a:spcBef>
                        <a:spcAft>
                          <a:spcPts val="0"/>
                        </a:spcAft>
                        <a:buClrTx/>
                        <a:buSzTx/>
                        <a:buFontTx/>
                        <a:buNone/>
                      </a:pPr>
                      <a:r>
                        <a:rPr lang="en-US" sz="1300" dirty="0">
                          <a:solidFill>
                            <a:schemeClr val="tx1">
                              <a:lumMod val="76000"/>
                              <a:lumOff val="24000"/>
                            </a:schemeClr>
                          </a:solidFill>
                        </a:rPr>
                        <a:t>自動車牌識別子彈攝影機 (</a:t>
                      </a:r>
                      <a:r>
                        <a:rPr lang="en-US" sz="1300" dirty="0">
                          <a:solidFill>
                            <a:schemeClr val="tx1">
                              <a:lumMod val="76000"/>
                              <a:lumOff val="24000"/>
                            </a:schemeClr>
                          </a:solidFill>
                          <a:hlinkClick r:id="rId5"/>
                        </a:rPr>
                        <a:t>A426</a:t>
                      </a:r>
                      <a:r>
                        <a:rPr lang="en-US" sz="1300" dirty="0">
                          <a:solidFill>
                            <a:schemeClr val="tx1">
                              <a:lumMod val="76000"/>
                              <a:lumOff val="24000"/>
                            </a:schemeClr>
                          </a:solidFill>
                        </a:rPr>
                        <a:t>)</a:t>
                      </a:r>
                      <a:endParaRPr lang="en-US"/>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a:lnSpc>
                          <a:spcPct val="100000"/>
                        </a:lnSpc>
                        <a:spcBef>
                          <a:spcPts val="0"/>
                        </a:spcBef>
                        <a:spcAft>
                          <a:spcPts val="0"/>
                        </a:spcAft>
                        <a:buClrTx/>
                        <a:buSzTx/>
                        <a:buFontTx/>
                        <a:buNone/>
                      </a:pPr>
                      <a:r>
                        <a:rPr lang="en-US" sz="1300" dirty="0">
                          <a:solidFill>
                            <a:schemeClr val="tx1">
                              <a:lumMod val="76000"/>
                              <a:lumOff val="24000"/>
                            </a:schemeClr>
                          </a:solidFill>
                        </a:rPr>
                        <a:t>門禁控制站 (</a:t>
                      </a:r>
                      <a:r>
                        <a:rPr lang="en-US" sz="1300" dirty="0">
                          <a:solidFill>
                            <a:schemeClr val="tx1">
                              <a:lumMod val="76000"/>
                              <a:lumOff val="24000"/>
                            </a:schemeClr>
                          </a:solidFill>
                          <a:hlinkClick r:id="rId6"/>
                        </a:rPr>
                        <a:t>R1- R7- 系列讀取器/控制器</a:t>
                      </a:r>
                      <a:r>
                        <a:rPr lang="en-US" sz="1300" dirty="0">
                          <a:solidFill>
                            <a:schemeClr val="tx1">
                              <a:lumMod val="76000"/>
                              <a:lumOff val="24000"/>
                            </a:schemeClr>
                          </a:solidFill>
                        </a:rPr>
                        <a:t>)</a:t>
                      </a:r>
                      <a:endParaRPr lang="en-US"/>
                    </a:p>
                  </a:txBody>
                  <a:tcPr anchor="ctr"/>
                </a:tc>
                <a:tc>
                  <a:txBody>
                    <a:bodyPr/>
                    <a:lstStyle/>
                    <a:p>
                      <a:pPr lvl="0" algn="ctr">
                        <a:buNone/>
                      </a:pPr>
                      <a:r>
                        <a:rPr lang="en-US" sz="1000" dirty="0">
                          <a:solidFill>
                            <a:schemeClr val="tx1">
                              <a:lumMod val="76000"/>
                              <a:lumOff val="24000"/>
                            </a:schemeClr>
                          </a:solidFill>
                        </a:rPr>
                        <a:t>是</a:t>
                      </a:r>
                      <a:endParaRPr lang="en-US" dirty="0"/>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pPr lvl="0">
                        <a:buNone/>
                      </a:pPr>
                      <a:r>
                        <a:rPr lang="en-US" sz="1300" dirty="0">
                          <a:solidFill>
                            <a:schemeClr val="tx1">
                              <a:lumMod val="76000"/>
                              <a:lumOff val="24000"/>
                            </a:schemeClr>
                          </a:solidFill>
                        </a:rPr>
                        <a:t>防止尾隨的計數器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endParaRPr lang="en-US"/>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pPr lvl="0">
                        <a:buNone/>
                      </a:pPr>
                      <a:r>
                        <a:rPr lang="en-US" sz="1300" dirty="0">
                          <a:solidFill>
                            <a:schemeClr val="tx1">
                              <a:lumMod val="76000"/>
                              <a:lumOff val="24000"/>
                            </a:schemeClr>
                          </a:solidFill>
                        </a:rPr>
                        <a:t>一般監控子彈攝影機 (</a:t>
                      </a:r>
                      <a:r>
                        <a:rPr lang="en-US" sz="1300" dirty="0">
                          <a:solidFill>
                            <a:schemeClr val="tx1">
                              <a:lumMod val="76000"/>
                              <a:lumOff val="24000"/>
                            </a:schemeClr>
                          </a:solidFill>
                          <a:hlinkClick r:id="rId8"/>
                        </a:rPr>
                        <a:t>3xx, 4xx 系列</a:t>
                      </a:r>
                      <a:r>
                        <a:rPr lang="en-US" sz="1300" dirty="0">
                          <a:solidFill>
                            <a:schemeClr val="tx1">
                              <a:lumMod val="76000"/>
                              <a:lumOff val="24000"/>
                            </a:schemeClr>
                          </a:solidFill>
                        </a:rPr>
                        <a:t>)</a:t>
                      </a:r>
                      <a:endParaRPr lang="en-US"/>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306183717"/>
                  </a:ext>
                </a:extLst>
              </a:tr>
              <a:tr h="450769">
                <a:tc>
                  <a:txBody>
                    <a:bodyPr/>
                    <a:lstStyle/>
                    <a:p>
                      <a:pPr lvl="0">
                        <a:buNone/>
                      </a:pPr>
                      <a:r>
                        <a:rPr lang="en-US" sz="1300" dirty="0">
                          <a:solidFill>
                            <a:schemeClr val="tx1">
                              <a:lumMod val="76000"/>
                              <a:lumOff val="24000"/>
                            </a:schemeClr>
                          </a:solidFill>
                        </a:rPr>
                        <a:t>一般監控圓頂攝影機 (</a:t>
                      </a:r>
                      <a:r>
                        <a:rPr lang="en-US" sz="1300" dirty="0">
                          <a:solidFill>
                            <a:schemeClr val="tx1">
                              <a:lumMod val="76000"/>
                              <a:lumOff val="24000"/>
                            </a:schemeClr>
                          </a:solidFill>
                          <a:hlinkClick r:id="rId9"/>
                        </a:rPr>
                        <a:t>91x, 7xx, 8xx 系列</a:t>
                      </a:r>
                      <a:r>
                        <a:rPr lang="en-US" sz="1300" dirty="0">
                          <a:solidFill>
                            <a:schemeClr val="tx1">
                              <a:lumMod val="76000"/>
                              <a:lumOff val="24000"/>
                            </a:schemeClr>
                          </a:solidFill>
                        </a:rPr>
                        <a:t>) </a:t>
                      </a:r>
                      <a:endParaRPr lang="en-US"/>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pPr lvl="0">
                        <a:buNone/>
                      </a:pPr>
                      <a:r>
                        <a:rPr lang="en-US" sz="1300" dirty="0">
                          <a:solidFill>
                            <a:schemeClr val="tx1">
                              <a:lumMod val="76000"/>
                              <a:lumOff val="24000"/>
                            </a:schemeClr>
                          </a:solidFill>
                        </a:rPr>
                        <a:t>監控PTZ (</a:t>
                      </a:r>
                      <a:r>
                        <a:rPr lang="en-US" sz="1300" dirty="0">
                          <a:solidFill>
                            <a:schemeClr val="tx1">
                              <a:lumMod val="76000"/>
                              <a:lumOff val="24000"/>
                            </a:schemeClr>
                          </a:solidFill>
                          <a:hlinkClick r:id="rId10"/>
                        </a:rPr>
                        <a:t>95x/96x/97x 系列</a:t>
                      </a:r>
                      <a:r>
                        <a:rPr lang="en-US" sz="1300" dirty="0">
                          <a:solidFill>
                            <a:schemeClr val="tx1">
                              <a:lumMod val="76000"/>
                              <a:lumOff val="24000"/>
                            </a:schemeClr>
                          </a:solidFill>
                        </a:rPr>
                        <a:t>)</a:t>
                      </a:r>
                      <a:endParaRPr lang="en-US"/>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8009" y="5929449"/>
            <a:ext cx="4468171" cy="523220"/>
          </a:xfrm>
          <a:prstGeom prst="rect">
            <a:avLst/>
          </a:prstGeom>
          <a:noFill/>
        </p:spPr>
        <p:txBody>
          <a:bodyPr wrap="square" lIns="91440" tIns="45720" rIns="91440" bIns="45720" rtlCol="0" anchor="t">
            <a:spAutoFit/>
          </a:bodyPr>
          <a:lstStyle/>
          <a:p>
            <a:r>
              <a:rPr lang="en-US" sz="1400" dirty="0"/>
              <a:t>* PTZ 控制可透過 NVR 介面使用。</a:t>
            </a:r>
            <a:endParaRPr lang="en-US" dirty="0">
              <a:ea typeface="Calibri"/>
              <a:cs typeface="Calibri"/>
            </a:endParaRPr>
          </a:p>
          <a:p>
            <a:r>
              <a:rPr lang="en-US" sz="1400" dirty="0"/>
              <a:t>** </a:t>
            </a:r>
            <a:r>
              <a:rPr lang="en-US" sz="1400" dirty="0" err="1"/>
              <a:t>僅限</a:t>
            </a:r>
            <a:r>
              <a:rPr lang="zh-TW" altLang="en-US" sz="1400" dirty="0"/>
              <a:t>影像</a:t>
            </a:r>
            <a:r>
              <a:rPr lang="en-US" sz="1400" dirty="0" err="1"/>
              <a:t>串流</a:t>
            </a:r>
            <a:endParaRPr lang="en-US" sz="1400" dirty="0"/>
          </a:p>
        </p:txBody>
      </p:sp>
    </p:spTree>
    <p:extLst>
      <p:ext uri="{BB962C8B-B14F-4D97-AF65-F5344CB8AC3E}">
        <p14:creationId xmlns:p14="http://schemas.microsoft.com/office/powerpoint/2010/main" val="27873139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網路錄影機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638173011"/>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8180">
                <a:tc>
                  <a:txBody>
                    <a:bodyPr/>
                    <a:lstStyle/>
                    <a:p>
                      <a:r>
                        <a:rPr lang="en-US" sz="1400" b="1" dirty="0"/>
                        <a:t>功能</a:t>
                      </a:r>
                    </a:p>
                  </a:txBody>
                  <a:tcPr>
                    <a:solidFill>
                      <a:schemeClr val="bg1">
                        <a:lumMod val="95000"/>
                      </a:schemeClr>
                    </a:solidFill>
                  </a:tcPr>
                </a:tc>
                <a:tc>
                  <a:txBody>
                    <a:bodyPr/>
                    <a:lstStyle/>
                    <a:p>
                      <a:r>
                        <a:rPr lang="en-US" sz="1400" b="1" dirty="0"/>
                        <a:t>NVR 3 商業版</a:t>
                      </a:r>
                    </a:p>
                  </a:txBody>
                  <a:tcPr>
                    <a:solidFill>
                      <a:schemeClr val="bg1">
                        <a:lumMod val="95000"/>
                      </a:schemeClr>
                    </a:solidFill>
                  </a:tcPr>
                </a:tc>
                <a:tc>
                  <a:txBody>
                    <a:bodyPr/>
                    <a:lstStyle/>
                    <a:p>
                      <a:r>
                        <a:rPr lang="en-US" sz="1400" b="1" dirty="0"/>
                        <a:t>NVR 3 企業版</a:t>
                      </a:r>
                    </a:p>
                  </a:txBody>
                  <a:tcPr>
                    <a:solidFill>
                      <a:schemeClr val="bg1">
                        <a:lumMod val="95000"/>
                      </a:schemeClr>
                    </a:solidFill>
                  </a:tcPr>
                </a:tc>
                <a:extLst>
                  <a:ext uri="{0D108BD9-81ED-4DB2-BD59-A6C34878D82A}">
                    <a16:rowId xmlns:a16="http://schemas.microsoft.com/office/drawing/2014/main" val="10000"/>
                  </a:ext>
                </a:extLst>
              </a:tr>
              <a:tr h="278180">
                <a:tc>
                  <a:txBody>
                    <a:bodyPr/>
                    <a:lstStyle/>
                    <a:p>
                      <a:r>
                        <a:rPr lang="en-US" sz="1400" dirty="0"/>
                        <a:t>最大通道數</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(獨立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8180">
                <a:tc>
                  <a:txBody>
                    <a:bodyPr/>
                    <a:lstStyle/>
                    <a:p>
                      <a:r>
                        <a:rPr lang="en-US" sz="1400" dirty="0"/>
                        <a:t>免費 ACTi 攝影機通道包含</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96724">
                <a:tc>
                  <a:txBody>
                    <a:bodyPr/>
                    <a:lstStyle/>
                    <a:p>
                      <a:r>
                        <a:rPr lang="en-US" sz="1400" dirty="0"/>
                        <a:t>免費 3</a:t>
                      </a:r>
                      <a:r>
                        <a:rPr lang="en-US" sz="1400" baseline="30000" dirty="0"/>
                        <a:t>rd</a:t>
                      </a:r>
                      <a:r>
                        <a:rPr lang="en-US" sz="1400" dirty="0"/>
                        <a:t> 方攝影機通道包含</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8180">
                <a:tc>
                  <a:txBody>
                    <a:bodyPr/>
                    <a:lstStyle/>
                    <a:p>
                      <a:r>
                        <a:rPr lang="en-US" sz="1400" dirty="0"/>
                        <a:t>CMS 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80548930"/>
                  </a:ext>
                </a:extLst>
              </a:tr>
              <a:tr h="278180">
                <a:tc>
                  <a:txBody>
                    <a:bodyPr/>
                    <a:lstStyle/>
                    <a:p>
                      <a:r>
                        <a:rPr lang="en-US" sz="1400" dirty="0"/>
                        <a:t>POS、存取控制、網路 IO 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003"/>
                  </a:ext>
                </a:extLst>
              </a:tr>
              <a:tr h="278180">
                <a:tc>
                  <a:txBody>
                    <a:bodyPr/>
                    <a:lstStyle/>
                    <a:p>
                      <a:r>
                        <a:rPr lang="en-US" sz="1000" err="1"/>
                        <a:t>電子地圖</a:t>
                      </a:r>
                      <a:endParaRPr lang="en-US" sz="1400"/>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0004"/>
                  </a:ext>
                </a:extLst>
              </a:tr>
              <a:tr h="278180">
                <a:tc>
                  <a:txBody>
                    <a:bodyPr/>
                    <a:lstStyle/>
                    <a:p>
                      <a:r>
                        <a:rPr lang="en-US" sz="1400" dirty="0"/>
                        <a:t>Google 地圖</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420238445"/>
                  </a:ext>
                </a:extLst>
              </a:tr>
              <a:tr h="278180">
                <a:tc>
                  <a:txBody>
                    <a:bodyPr/>
                    <a:lstStyle/>
                    <a:p>
                      <a:r>
                        <a:rPr lang="en-US" sz="1400" dirty="0"/>
                        <a:t>顯示器內嵌網站</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3112262903"/>
                  </a:ext>
                </a:extLst>
              </a:tr>
              <a:tr h="278180">
                <a:tc>
                  <a:txBody>
                    <a:bodyPr/>
                    <a:lstStyle/>
                    <a:p>
                      <a:r>
                        <a:rPr lang="en-US" sz="1400" dirty="0"/>
                        <a:t>PTZ 控制</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284105931"/>
                  </a:ext>
                </a:extLst>
              </a:tr>
              <a:tr h="278180">
                <a:tc>
                  <a:txBody>
                    <a:bodyPr/>
                    <a:lstStyle/>
                    <a:p>
                      <a:r>
                        <a:rPr lang="en-US" sz="1400" dirty="0"/>
                        <a:t>冗餘支援 (N+1, N-to-N)</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510118436"/>
                  </a:ext>
                </a:extLst>
              </a:tr>
              <a:tr h="278180">
                <a:tc>
                  <a:txBody>
                    <a:bodyPr/>
                    <a:lstStyle/>
                    <a:p>
                      <a:r>
                        <a:rPr lang="en-US" sz="1400" dirty="0"/>
                        <a:t>工作站、網頁客戶端、行動客戶端</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761452278"/>
                  </a:ext>
                </a:extLst>
              </a:tr>
              <a:tr h="278180">
                <a:tc>
                  <a:txBody>
                    <a:bodyPr/>
                    <a:lstStyle/>
                    <a:p>
                      <a:r>
                        <a:rPr lang="en-US" sz="1400" dirty="0"/>
                        <a:t>顯示佈局（最大網格大小）</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是最著名的 ACTi 產品之一 – 它是一個專業且優雅的網路錄影機平臺，擁有廣泛的功能和極其可靠的性能，提供兩個版本（</a:t>
            </a:r>
            <a:r>
              <a:rPr lang="en-US" sz="1600">
                <a:hlinkClick r:id="rId3"/>
              </a:rPr>
              <a:t>瞭解更多</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9157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存取控制智慧伺服器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訪問控制智能伺服器 (ACSS) 是一款易於使用的訪問控制軟體，用於管理 </a:t>
            </a:r>
            <a:r>
              <a:rPr lang="en-US" sz="1400" b="1"/>
              <a:t>員工和訪客的門禁 </a:t>
            </a:r>
            <a:r>
              <a:rPr lang="en-US" sz="1400"/>
              <a:t>以及管理 </a:t>
            </a:r>
            <a:r>
              <a:rPr lang="en-US" sz="1400" b="1"/>
              <a:t>員工考勤</a:t>
            </a:r>
            <a:r>
              <a:rPr lang="en-US" sz="1400"/>
              <a:t>。（</a:t>
            </a:r>
            <a:r>
              <a:rPr lang="en-US" sz="1400">
                <a:hlinkClick r:id="rId4"/>
              </a:rPr>
              <a:t>瞭解更多</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093011"/>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核心功能</a:t>
                      </a:r>
                    </a:p>
                  </a:txBody>
                  <a:tcPr anchor="ctr"/>
                </a:tc>
                <a:extLst>
                  <a:ext uri="{0D108BD9-81ED-4DB2-BD59-A6C34878D82A}">
                    <a16:rowId xmlns:a16="http://schemas.microsoft.com/office/drawing/2014/main" val="4120460234"/>
                  </a:ext>
                </a:extLst>
              </a:tr>
              <a:tr h="600747">
                <a:tc>
                  <a:txBody>
                    <a:bodyPr/>
                    <a:lstStyle/>
                    <a:p>
                      <a:r>
                        <a:rPr lang="en-US" sz="1600" b="1"/>
                        <a:t>訪問控制管理</a:t>
                      </a:r>
                    </a:p>
                    <a:p>
                      <a:r>
                        <a:rPr kumimoji="0" lang="en-US" altLang="en-US" sz="1100" b="0" i="0" u="none" strike="noStrike" cap="none" normalizeH="0" baseline="0">
                          <a:ln>
                            <a:noFill/>
                          </a:ln>
                          <a:solidFill>
                            <a:srgbClr val="202124"/>
                          </a:solidFill>
                          <a:effectLst/>
                          <a:latin typeface="Arial Unicode MS"/>
                          <a:ea typeface="inherit"/>
                        </a:rPr>
                        <a:t>門、閘、鎖、面部識別*、卡片、車牌識別*、尾隨* 偵測</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訪客登記以獲得臨時訪問</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臨時工地管理</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食品訂購管理</a:t>
                      </a:r>
                    </a:p>
                    <a:p>
                      <a:r>
                        <a:rPr kumimoji="0" lang="en-US" sz="1100" b="0" i="0" u="none" strike="noStrike" kern="1200" cap="none" normalizeH="0" baseline="0">
                          <a:ln>
                            <a:noFill/>
                          </a:ln>
                          <a:solidFill>
                            <a:srgbClr val="202124"/>
                          </a:solidFill>
                          <a:effectLst/>
                          <a:latin typeface="Arial Unicode MS"/>
                          <a:ea typeface="+mn-ea"/>
                          <a:cs typeface="+mn-cs"/>
                        </a:rPr>
                        <a:t>方便管理員工服務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追蹤客戶到達約定的時間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0369449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攝影機產品系列</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308336"/>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dirty="0" err="1"/>
                        <a:t>模型</a:t>
                      </a:r>
                      <a:endParaRPr lang="en-US" sz="1400" dirty="0"/>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100"/>
                        <a:t>變焦子彈型攝影機</a:t>
                      </a:r>
                    </a:p>
                  </a:txBody>
                  <a:tcPr anchor="ctr"/>
                </a:tc>
                <a:tc>
                  <a:txBody>
                    <a:bodyPr/>
                    <a:lstStyle/>
                    <a:p>
                      <a:pPr algn="ctr"/>
                      <a:r>
                        <a:rPr lang="en-US" sz="1000"/>
                        <a:t>變焦圓頂型攝影機</a:t>
                      </a:r>
                    </a:p>
                  </a:txBody>
                  <a:tcPr anchor="ctr"/>
                </a:tc>
                <a:tc>
                  <a:txBody>
                    <a:bodyPr/>
                    <a:lstStyle/>
                    <a:p>
                      <a:pPr algn="ctr"/>
                      <a:r>
                        <a:rPr lang="en-US" sz="1100"/>
                        <a:t>高速圓頂型攝影機</a:t>
                      </a:r>
                    </a:p>
                  </a:txBody>
                  <a:tcPr anchor="ctr"/>
                </a:tc>
                <a:tc>
                  <a:txBody>
                    <a:bodyPr/>
                    <a:lstStyle/>
                    <a:p>
                      <a:pPr algn="ctr"/>
                      <a:r>
                        <a:rPr lang="en-US" sz="1100"/>
                        <a:t>高速圓頂型攝影機</a:t>
                      </a:r>
                    </a:p>
                  </a:txBody>
                  <a:tcPr anchor="ctr"/>
                </a:tc>
                <a:tc>
                  <a:txBody>
                    <a:bodyPr/>
                    <a:lstStyle/>
                    <a:p>
                      <a:pPr algn="ctr"/>
                      <a:r>
                        <a:rPr lang="en-US" sz="1400" dirty="0" err="1"/>
                        <a:t>多影像攝影機</a:t>
                      </a:r>
                      <a:endParaRPr lang="en-US" sz="1400" dirty="0"/>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車輛計數、車輛越線檢測、車輛進入區域檢測、車輛錯誤方向檢測、車輛徘徊檢測、車輛追蹤、停車輛檢測、車牌檢測、自動車牌識別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0" i="0">
                <a:solidFill>
                  <a:srgbClr val="202124"/>
                </a:solidFill>
                <a:effectLst/>
                <a:latin typeface="Google Sans"/>
              </a:rPr>
              <a:t>深度學習是一種人工智慧（AI）中的方法，教導電腦以受人類大腦啟發的方式處理數據。 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移動車輛安裝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帶接線盒的桿安裝，支援3.25"到7.0"的桿</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5MP變焦子彈型攝影機，具備日夜功能、自適應紅外線、極端寬動態範圍、SLLS、4.4倍變焦鏡頭、</a:t>
            </a:r>
            <a:r>
              <a:rPr lang="en-US" sz="1600" b="1"/>
              <a:t>深度學習人工智慧</a:t>
            </a:r>
            <a:endParaRPr lang="en-US" b="1"/>
          </a:p>
        </p:txBody>
      </p:sp>
    </p:spTree>
    <p:extLst>
      <p:ext uri="{BB962C8B-B14F-4D97-AF65-F5344CB8AC3E}">
        <p14:creationId xmlns:p14="http://schemas.microsoft.com/office/powerpoint/2010/main" val="27522836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1600" b="1"/>
                <a:t>自動車牌識別攝影機（A426）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err="1">
                  <a:solidFill>
                    <a:schemeClr val="tx1"/>
                  </a:solidFill>
                </a:rPr>
                <a:t>AI攝影機可以同時識別多條車道上的多個車牌</a:t>
              </a:r>
              <a:r>
                <a:rPr lang="en-US" dirty="0">
                  <a:solidFill>
                    <a:schemeClr val="tx1"/>
                  </a:solidFill>
                </a:rPr>
                <a:t>。</a:t>
              </a:r>
            </a:p>
            <a:p>
              <a:endParaRPr lang="en-US" dirty="0">
                <a:solidFill>
                  <a:schemeClr val="tx1"/>
                </a:solidFill>
              </a:endParaRPr>
            </a:p>
            <a:p>
              <a:r>
                <a:rPr lang="en-US" dirty="0" err="1">
                  <a:solidFill>
                    <a:schemeClr val="tx1"/>
                  </a:solidFill>
                  <a:hlinkClick r:id="rId2"/>
                </a:rPr>
                <a:t>觀看</a:t>
              </a:r>
              <a:r>
                <a:rPr lang="zh-TW" altLang="en-US" dirty="0">
                  <a:solidFill>
                    <a:schemeClr val="tx1"/>
                  </a:solidFill>
                  <a:hlinkClick r:id="rId2"/>
                </a:rPr>
                <a:t>影像</a:t>
              </a:r>
              <a:endParaRPr lang="en-US" dirty="0">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1500" b="1"/>
                <a:t>自動車牌識別攝影機 + 網路錄影機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ACTi </a:t>
              </a:r>
              <a:r>
                <a:rPr lang="en-US" dirty="0" err="1">
                  <a:solidFill>
                    <a:schemeClr val="tx1"/>
                  </a:solidFill>
                </a:rPr>
                <a:t>網路錄影機</a:t>
              </a:r>
              <a:r>
                <a:rPr lang="en-US" dirty="0">
                  <a:solidFill>
                    <a:schemeClr val="tx1"/>
                  </a:solidFill>
                </a:rPr>
                <a:t> 3 </a:t>
              </a:r>
              <a:r>
                <a:rPr lang="en-US" dirty="0" err="1">
                  <a:solidFill>
                    <a:schemeClr val="tx1"/>
                  </a:solidFill>
                </a:rPr>
                <a:t>支援深度學習</a:t>
              </a:r>
              <a:r>
                <a:rPr lang="en-US" dirty="0">
                  <a:solidFill>
                    <a:schemeClr val="tx1"/>
                  </a:solidFill>
                </a:rPr>
                <a:t> AI </a:t>
              </a:r>
              <a:r>
                <a:rPr lang="en-US" dirty="0" err="1">
                  <a:solidFill>
                    <a:schemeClr val="tx1"/>
                  </a:solidFill>
                </a:rPr>
                <a:t>事件和元數據</a:t>
              </a:r>
              <a:r>
                <a:rPr lang="en-US" dirty="0">
                  <a:solidFill>
                    <a:schemeClr val="tx1"/>
                  </a:solidFill>
                </a:rPr>
                <a:t>。 </a:t>
              </a:r>
              <a:r>
                <a:rPr lang="en-US" dirty="0" err="1">
                  <a:solidFill>
                    <a:schemeClr val="tx1"/>
                  </a:solidFill>
                </a:rPr>
                <a:t>當檢測到黑名單上的車輛時，網路錄影機將顯示即時警報</a:t>
              </a:r>
              <a:r>
                <a:rPr lang="en-US" dirty="0">
                  <a:solidFill>
                    <a:schemeClr val="tx1"/>
                  </a:solidFill>
                </a:rPr>
                <a:t>。</a:t>
              </a:r>
            </a:p>
            <a:p>
              <a:endParaRPr lang="en-US" dirty="0">
                <a:solidFill>
                  <a:schemeClr val="tx1"/>
                </a:solidFill>
              </a:endParaRPr>
            </a:p>
            <a:p>
              <a:r>
                <a:rPr lang="en-US" dirty="0" err="1">
                  <a:solidFill>
                    <a:schemeClr val="tx1"/>
                  </a:solidFill>
                  <a:hlinkClick r:id="rId3"/>
                </a:rPr>
                <a:t>觀看</a:t>
              </a:r>
              <a:r>
                <a:rPr lang="zh-TW" altLang="en-US" dirty="0">
                  <a:solidFill>
                    <a:schemeClr val="tx1"/>
                  </a:solidFill>
                  <a:hlinkClick r:id="rId3"/>
                </a:rPr>
                <a:t>影像</a:t>
              </a:r>
              <a:endParaRPr lang="en-US" dirty="0">
                <a:solidFill>
                  <a:schemeClr val="tx1"/>
                </a:solidFill>
              </a:endParaRPr>
            </a:p>
            <a:p>
              <a:endParaRPr lang="en-US" dirty="0"/>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即時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即時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69496"/>
          </a:xfrm>
          <a:prstGeom prst="rect">
            <a:avLst/>
          </a:prstGeom>
          <a:noFill/>
        </p:spPr>
        <p:txBody>
          <a:bodyPr wrap="square" rtlCol="0">
            <a:spAutoFit/>
          </a:bodyPr>
          <a:lstStyle/>
          <a:p>
            <a:r>
              <a:rPr lang="en-US" sz="1050" b="1" dirty="0" err="1"/>
              <a:t>網路錄影機伺服器</a:t>
            </a:r>
            <a:endParaRPr lang="en-US" sz="1050" b="1" dirty="0"/>
          </a:p>
          <a:p>
            <a:endParaRPr lang="en-US" sz="1200" b="1" dirty="0"/>
          </a:p>
          <a:p>
            <a:r>
              <a:rPr lang="en-US" sz="1200" b="1" dirty="0"/>
              <a:t>(ACTi </a:t>
            </a:r>
            <a:r>
              <a:rPr lang="en-US" sz="1200" b="1" dirty="0" err="1"/>
              <a:t>網路錄影機</a:t>
            </a:r>
            <a:r>
              <a:rPr lang="en-US" sz="1200" b="1" dirty="0"/>
              <a:t> 3 </a:t>
            </a:r>
            <a:r>
              <a:rPr lang="en-US" sz="1200" b="1" dirty="0" err="1"/>
              <a:t>企業版</a:t>
            </a:r>
            <a:r>
              <a:rPr lang="en-US" sz="1200" b="1" dirty="0"/>
              <a:t>)</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100" b="1"/>
              <a:t>網路錄影機客戶端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行動客戶端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相較於伺服器基礎 AI 供應商的優勢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p>
            <a:pPr marL="285750" indent="-285750">
              <a:buFont typeface="Arial" panose="020B0604020202020204" pitchFamily="34" charset="0"/>
              <a:buChar char="•"/>
            </a:pPr>
            <a:r>
              <a:rPr lang="en-US" dirty="0" err="1"/>
              <a:t>數百個通道可以透過單一的</a:t>
            </a:r>
            <a:r>
              <a:rPr lang="en-US" dirty="0"/>
              <a:t> VMS </a:t>
            </a:r>
            <a:r>
              <a:rPr lang="en-US" dirty="0" err="1"/>
              <a:t>伺服器進行管理，僅需使用一般的伺服器硬體配置，並搭配深度學習分析</a:t>
            </a:r>
            <a:r>
              <a:rPr lang="en-US" dirty="0"/>
              <a:t>。 </a:t>
            </a:r>
            <a:r>
              <a:rPr lang="en-US" dirty="0" err="1"/>
              <a:t>基於伺服器的人工智慧解決方案通道數量有限，並且需要非常昂貴的硬體</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當 VMS </a:t>
            </a:r>
            <a:r>
              <a:rPr lang="en-US" dirty="0" err="1"/>
              <a:t>不必承擔運行可能消耗伺服器資源至極限的分析時</a:t>
            </a:r>
            <a:r>
              <a:rPr lang="en-US" dirty="0"/>
              <a:t>，</a:t>
            </a:r>
            <a:r>
              <a:rPr lang="zh-TW" altLang="en-US" dirty="0"/>
              <a:t>影像</a:t>
            </a:r>
            <a:r>
              <a:rPr lang="en-US" dirty="0" err="1"/>
              <a:t>錄製功能的安全性會更高</a:t>
            </a:r>
            <a:r>
              <a:rPr lang="en-US" dirty="0"/>
              <a: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對事件的快速反應</a:t>
            </a:r>
            <a:r>
              <a:rPr lang="en-US" dirty="0"/>
              <a:t> – </a:t>
            </a:r>
            <a:r>
              <a:rPr lang="en-US" dirty="0" err="1"/>
              <a:t>人工智慧攝影機可以控制附近的</a:t>
            </a:r>
            <a:r>
              <a:rPr lang="en-US" dirty="0"/>
              <a:t> PTZ </a:t>
            </a:r>
            <a:r>
              <a:rPr lang="en-US" dirty="0" err="1"/>
              <a:t>攝影機以便即時反應，從而獲得更好的場景</a:t>
            </a:r>
            <a:r>
              <a:rPr lang="zh-TW" altLang="en-US" dirty="0"/>
              <a:t>影像</a:t>
            </a:r>
            <a:r>
              <a:rPr lang="en-US" dirty="0" err="1"/>
              <a:t>覆蓋</a:t>
            </a:r>
            <a:r>
              <a:rPr lang="en-US" dirty="0"/>
              <a:t>。 在 VMS </a:t>
            </a:r>
            <a:r>
              <a:rPr lang="en-US" dirty="0" err="1"/>
              <a:t>端處理的分析將過於緩慢，無法進行適當的反應</a:t>
            </a:r>
            <a:r>
              <a:rPr lang="en-US" dirty="0"/>
              <a:t>。</a:t>
            </a:r>
          </a:p>
          <a:p>
            <a:endParaRPr lang="en-US" dirty="0"/>
          </a:p>
          <a:p>
            <a:pPr marL="285750" indent="-285750">
              <a:buFont typeface="Arial" panose="020B0604020202020204" pitchFamily="34" charset="0"/>
              <a:buChar char="•"/>
            </a:pPr>
            <a:r>
              <a:rPr lang="en-US" dirty="0" err="1"/>
              <a:t>由於人工智慧功能內建於攝影機，因此伺服器端不需要任何與分析相關的許可證</a:t>
            </a:r>
            <a:r>
              <a:rPr lang="en-US" dirty="0"/>
              <a:t>。 </a:t>
            </a:r>
            <a:r>
              <a:rPr lang="en-US" dirty="0" err="1"/>
              <a:t>因此，在某些情況下，VMS</a:t>
            </a:r>
            <a:r>
              <a:rPr lang="en-US" dirty="0"/>
              <a:t> </a:t>
            </a:r>
            <a:r>
              <a:rPr lang="en-US" dirty="0" err="1"/>
              <a:t>的成本比伺服器端的人工智慧解決方案低至</a:t>
            </a:r>
            <a:r>
              <a:rPr lang="en-US" dirty="0"/>
              <a:t> 10 倍。</a:t>
            </a:r>
          </a:p>
        </p:txBody>
      </p:sp>
    </p:spTree>
    <p:extLst>
      <p:ext uri="{BB962C8B-B14F-4D97-AF65-F5344CB8AC3E}">
        <p14:creationId xmlns:p14="http://schemas.microsoft.com/office/powerpoint/2010/main" val="39712230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2862322"/>
          </a:xfrm>
          <a:prstGeom prst="rect">
            <a:avLst/>
          </a:prstGeom>
          <a:noFill/>
        </p:spPr>
        <p:txBody>
          <a:bodyPr wrap="square" rtlCol="0">
            <a:spAutoFit/>
          </a:bodyPr>
          <a:lstStyle/>
          <a:p>
            <a:r>
              <a:rPr lang="en-US" dirty="0"/>
              <a:t>ACTi NVR 3 </a:t>
            </a:r>
            <a:r>
              <a:rPr lang="en-US" dirty="0" err="1"/>
              <a:t>Corporate（及</a:t>
            </a:r>
            <a:r>
              <a:rPr lang="en-US" dirty="0"/>
              <a:t> CMS 2）管理來自攝影機的分析事件如下：</a:t>
            </a:r>
          </a:p>
          <a:p>
            <a:endParaRPr lang="en-US" dirty="0"/>
          </a:p>
          <a:p>
            <a:pPr marL="342900" indent="-342900">
              <a:buAutoNum type="arabicPeriod"/>
            </a:pPr>
            <a:r>
              <a:rPr lang="en-US" dirty="0" err="1"/>
              <a:t>設置分析規則和閾值</a:t>
            </a:r>
            <a:r>
              <a:rPr lang="en-US" dirty="0"/>
              <a:t> – </a:t>
            </a:r>
            <a:r>
              <a:rPr lang="en-US" dirty="0" err="1"/>
              <a:t>例如，群眾的大小、被視為徘徊的時間長度</a:t>
            </a:r>
            <a:r>
              <a:rPr lang="en-US" dirty="0"/>
              <a:t>。</a:t>
            </a:r>
          </a:p>
          <a:p>
            <a:pPr marL="342900" indent="-342900">
              <a:buAutoNum type="arabicPeriod"/>
            </a:pPr>
            <a:endParaRPr lang="en-US" dirty="0"/>
          </a:p>
          <a:p>
            <a:pPr marL="342900" indent="-342900">
              <a:buAutoNum type="arabicPeriod"/>
            </a:pPr>
            <a:r>
              <a:rPr lang="en-US" dirty="0" err="1"/>
              <a:t>接收來自所有攝影機的即時分析事件，並根據預定義的行動做出回應，例如發送電子郵件、在視訊管理系統螢幕上即時彈出</a:t>
            </a:r>
            <a:r>
              <a:rPr lang="zh-TW" altLang="en-US" dirty="0"/>
              <a:t>影像</a:t>
            </a:r>
            <a:r>
              <a:rPr lang="en-US" dirty="0" err="1"/>
              <a:t>通道等</a:t>
            </a:r>
            <a:r>
              <a:rPr lang="en-US" dirty="0"/>
              <a:t>。</a:t>
            </a:r>
          </a:p>
          <a:p>
            <a:pPr marL="342900" indent="-342900">
              <a:buAutoNum type="arabicPeriod"/>
            </a:pPr>
            <a:endParaRPr lang="en-US" dirty="0"/>
          </a:p>
          <a:p>
            <a:pPr marL="342900" indent="-342900">
              <a:buAutoNum type="arabicPeriod"/>
            </a:pPr>
            <a:r>
              <a:rPr lang="en-US" dirty="0" err="1"/>
              <a:t>自動將</a:t>
            </a:r>
            <a:r>
              <a:rPr lang="zh-TW" altLang="en-US" dirty="0"/>
              <a:t>影像</a:t>
            </a:r>
            <a:r>
              <a:rPr lang="en-US" dirty="0" err="1"/>
              <a:t>推送到巡邏保安的移動應用程式中</a:t>
            </a:r>
            <a:r>
              <a:rPr lang="en-US" dirty="0"/>
              <a:t>。</a:t>
            </a:r>
          </a:p>
          <a:p>
            <a:pPr marL="342900" indent="-342900">
              <a:buAutoNum type="arabicPeriod"/>
            </a:pPr>
            <a:endParaRPr lang="en-US" dirty="0"/>
          </a:p>
          <a:p>
            <a:pPr marL="342900" indent="-342900">
              <a:buAutoNum type="arabicPeriod"/>
            </a:pPr>
            <a:r>
              <a:rPr lang="en-US" dirty="0" err="1"/>
              <a:t>依據特定的過濾規則、書籤、縮圖進行搜尋</a:t>
            </a:r>
            <a:r>
              <a:rPr lang="en-US" dirty="0"/>
              <a:t>。</a:t>
            </a:r>
          </a:p>
        </p:txBody>
      </p:sp>
    </p:spTree>
    <p:extLst>
      <p:ext uri="{BB962C8B-B14F-4D97-AF65-F5344CB8AC3E}">
        <p14:creationId xmlns:p14="http://schemas.microsoft.com/office/powerpoint/2010/main" val="19925279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透過授權經銷商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 ACTi 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+1-866-410-2284（免付費）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在線客戶幫助中心 - https://www.acti.com/chd</a:t>
            </a:r>
          </a:p>
          <a:p>
            <a:pPr>
              <a:lnSpc>
                <a:spcPct val="150000"/>
              </a:lnSpc>
            </a:pPr>
            <a:r>
              <a:rPr lang="en-US"/>
              <a:t>- 電話支援</a:t>
            </a:r>
          </a:p>
          <a:p>
            <a:pPr>
              <a:lnSpc>
                <a:spcPct val="150000"/>
              </a:lnSpc>
            </a:pPr>
            <a:r>
              <a:rPr lang="en-US"/>
              <a:t>美國： +1-866-410-2284（免付費）</a:t>
            </a:r>
          </a:p>
          <a:p>
            <a:pPr>
              <a:lnSpc>
                <a:spcPct val="150000"/>
              </a:lnSpc>
            </a:pPr>
            <a:r>
              <a:rPr lang="en-US"/>
              <a:t>其他地區： +886-2-2656-5200</a:t>
            </a:r>
          </a:p>
          <a:p>
            <a:pPr>
              <a:lnSpc>
                <a:spcPct val="150000"/>
              </a:lnSpc>
            </a:pPr>
            <a:r>
              <a:rPr lang="en-US" b="1"/>
              <a:t>RMA 服務</a:t>
            </a:r>
          </a:p>
          <a:p>
            <a:pPr>
              <a:lnSpc>
                <a:spcPct val="150000"/>
              </a:lnSpc>
            </a:pPr>
            <a:r>
              <a:rPr lang="en-US">
                <a:hlinkClick r:id="rId3"/>
              </a:rPr>
              <a:t>- 保固</a:t>
            </a:r>
            <a:endParaRPr lang="en-US"/>
          </a:p>
          <a:p>
            <a:pPr>
              <a:lnSpc>
                <a:spcPct val="150000"/>
              </a:lnSpc>
            </a:pPr>
            <a:r>
              <a:rPr lang="en-US">
                <a:hlinkClick r:id="rId4"/>
              </a:rPr>
              <a:t>- 維修服務</a:t>
            </a:r>
            <a:endParaRPr lang="en-US"/>
          </a:p>
          <a:p>
            <a:pPr>
              <a:lnSpc>
                <a:spcPct val="150000"/>
              </a:lnSpc>
            </a:pPr>
            <a:r>
              <a:rPr lang="en-US" b="1"/>
              <a:t>訓練</a:t>
            </a:r>
          </a:p>
          <a:p>
            <a:pPr>
              <a:lnSpc>
                <a:spcPct val="150000"/>
              </a:lnSpc>
            </a:pPr>
            <a:r>
              <a:rPr lang="en-US">
                <a:hlinkClick r:id="rId5"/>
              </a:rPr>
              <a:t>- 自我學習</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1056</TotalTime>
  <Words>1303</Words>
  <Application>Microsoft Office PowerPoint</Application>
  <PresentationFormat>如螢幕大小 (4:3)</PresentationFormat>
  <Paragraphs>497</Paragraphs>
  <Slides>31</Slides>
  <Notes>25</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31</vt:i4>
      </vt:variant>
    </vt:vector>
  </HeadingPairs>
  <TitlesOfParts>
    <vt:vector size="39" baseType="lpstr">
      <vt:lpstr>Arial Unicode MS</vt: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259</cp:revision>
  <dcterms:created xsi:type="dcterms:W3CDTF">2015-08-31T10:30:03Z</dcterms:created>
  <dcterms:modified xsi:type="dcterms:W3CDTF">2025-01-24T02:33:35Z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