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0"/>
  </p:notesMasterIdLst>
  <p:sldIdLst>
    <p:sldId id="279" r:id="rId3"/>
    <p:sldId id="376" r:id="rId4"/>
    <p:sldId id="377" r:id="rId5"/>
    <p:sldId id="382" r:id="rId6"/>
    <p:sldId id="378" r:id="rId7"/>
    <p:sldId id="389" r:id="rId8"/>
    <p:sldId id="392" r:id="rId9"/>
    <p:sldId id="393" r:id="rId10"/>
    <p:sldId id="396" r:id="rId11"/>
    <p:sldId id="394" r:id="rId12"/>
    <p:sldId id="399" r:id="rId13"/>
    <p:sldId id="400" r:id="rId14"/>
    <p:sldId id="397" r:id="rId15"/>
    <p:sldId id="398" r:id="rId16"/>
    <p:sldId id="386" r:id="rId17"/>
    <p:sldId id="388" r:id="rId18"/>
    <p:sldId id="387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2426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https://www.acti.com/video/v1823" TargetMode="External"/><Relationship Id="rId7" Type="http://schemas.openxmlformats.org/officeDocument/2006/relationships/hyperlink" Target="https://www.acti.com/video/v2732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hyperlink" Target="https://www.acti.com/video/v2543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20.png"/><Relationship Id="rId4" Type="http://schemas.openxmlformats.org/officeDocument/2006/relationships/hyperlink" Target="https://exacq.com/integration/ipcams/#search=acti~tags=false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ST1-1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best price to migrate from analog to IP with the fixed lens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33733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Video Clips and Photos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8803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best price to migrate from analog to IP with the fixed lens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2869209"/>
            <a:ext cx="7488832" cy="29578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popular form factors – domes, turrets, bullets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Simple installation – fixed lens, no adjustments needed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Excellent video quality up to 8MP.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Very competitive pricing. The lowest among leading non-China brands.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budget sensitive projects and markets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Core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59632" y="2060848"/>
            <a:ext cx="6696744" cy="424731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2MP, 4MP,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5MP, 8MP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Audio</a:t>
            </a:r>
          </a:p>
          <a:p>
            <a:r>
              <a:rPr lang="en-US" dirty="0"/>
              <a:t>Most models have built-in microphone</a:t>
            </a:r>
          </a:p>
          <a:p>
            <a:endParaRPr lang="en-US" dirty="0"/>
          </a:p>
          <a:p>
            <a:r>
              <a:rPr lang="en-US" b="1" dirty="0"/>
              <a:t>Corridor Mode</a:t>
            </a:r>
          </a:p>
          <a:p>
            <a:r>
              <a:rPr lang="en-US" sz="1800" b="0" baseline="0" dirty="0"/>
              <a:t>The image can be rotated by 90 degrees for corridor applications.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ONVIF</a:t>
            </a:r>
          </a:p>
          <a:p>
            <a:r>
              <a:rPr lang="en-US" dirty="0"/>
              <a:t>Easy integration with the wide range of VMS brands</a:t>
            </a:r>
          </a:p>
          <a:p>
            <a:endParaRPr lang="en-US" dirty="0"/>
          </a:p>
          <a:p>
            <a:r>
              <a:rPr lang="en-US" b="1" dirty="0"/>
              <a:t>NDAA</a:t>
            </a:r>
          </a:p>
          <a:p>
            <a:r>
              <a:rPr lang="en-US" dirty="0"/>
              <a:t>All the cameras are NDAA compliant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763688" y="20608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1E8BB8-1BEA-C12A-9FDB-6BA2F38126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2342719"/>
            <a:ext cx="5410200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799048"/>
              </p:ext>
            </p:extLst>
          </p:nvPr>
        </p:nvGraphicFramePr>
        <p:xfrm>
          <a:off x="571972" y="2070020"/>
          <a:ext cx="8000055" cy="41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882435970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175552654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543231124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Z38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Z39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Z37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25@5MP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553529">
                <a:tc>
                  <a:txBody>
                    <a:bodyPr/>
                    <a:lstStyle/>
                    <a:p>
                      <a:r>
                        <a:rPr lang="en-US" sz="1400" dirty="0"/>
                        <a:t>HOR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100.5°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102.1°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99°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112.9°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99°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BB47798D-003C-0EC6-8119-D8DDB0ACD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926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A4120BA7-0CDB-E170-1538-304CB079A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3926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3A04762-770C-0CDB-8028-8C0A52CC5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286" y="23926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AAA81FF-98CD-E266-0064-95593A404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030" y="23926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D5FCA215-A1A4-BDA1-4BEF-463C70FED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732" y="2424615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8BE5FD86-31C0-467E-36AA-11B72E2C1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183" y="240148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94590"/>
              </p:ext>
            </p:extLst>
          </p:nvPr>
        </p:nvGraphicFramePr>
        <p:xfrm>
          <a:off x="571972" y="2070020"/>
          <a:ext cx="8000055" cy="41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882435970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175552654"/>
                    </a:ext>
                  </a:extLst>
                </a:gridCol>
                <a:gridCol w="1142865">
                  <a:extLst>
                    <a:ext uri="{9D8B030D-6E8A-4147-A177-3AD203B41FA5}">
                      <a16:colId xmlns:a16="http://schemas.microsoft.com/office/drawing/2014/main" val="2543231124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Z97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Z98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Z91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Z714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25@5MP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553529">
                <a:tc>
                  <a:txBody>
                    <a:bodyPr/>
                    <a:lstStyle/>
                    <a:p>
                      <a:r>
                        <a:rPr lang="en-US" sz="1400" dirty="0"/>
                        <a:t>HOR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102.1°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99°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101.8°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112.9°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90°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99°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CF80067-3473-3E6B-B84B-3B2111A4A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C99373AD-20E0-7A25-2081-0CF136EBD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428" y="234888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F07AB06-BCD7-A0E0-B701-AC6575300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20" y="2276872"/>
            <a:ext cx="1112075" cy="111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5E857B08-11C7-2F94-25A7-BBF1D91FB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519" y="2462632"/>
            <a:ext cx="836290" cy="83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250C6CF7-646A-A70C-81B7-02C3ED81F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119" y="2462632"/>
            <a:ext cx="836290" cy="83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BB782B22-4B13-6599-BC0D-E8C6C426E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462632"/>
            <a:ext cx="836290" cy="83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041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764107"/>
              </p:ext>
            </p:extLst>
          </p:nvPr>
        </p:nvGraphicFramePr>
        <p:xfrm>
          <a:off x="571972" y="2093133"/>
          <a:ext cx="7600430" cy="39924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0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0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0086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520086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520086">
                  <a:extLst>
                    <a:ext uri="{9D8B030D-6E8A-4147-A177-3AD203B41FA5}">
                      <a16:colId xmlns:a16="http://schemas.microsoft.com/office/drawing/2014/main" val="882435970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Z75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Dome (Turret)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Dome (Turret)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Dome (Turret)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Dome (Turret)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25@5MP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553529">
                <a:tc>
                  <a:txBody>
                    <a:bodyPr/>
                    <a:lstStyle/>
                    <a:p>
                      <a:r>
                        <a:rPr lang="en-US" sz="1400" dirty="0"/>
                        <a:t>HOR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100.5°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94.7°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101.1°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112.9°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06C16E3-61F7-0185-7FE0-6356DF8AB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490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F9CF541D-BB4D-5A47-8D08-A6A15BF2B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155" y="256490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A9C3D963-508E-82B3-BD4C-6FA8E2F32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377" y="256490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93E68F74-D77D-C586-F75E-A02EBB4F9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56490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5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57A0E17-39B2-B81B-A6DF-DA0B5FA6F9C6}"/>
              </a:ext>
            </a:extLst>
          </p:cNvPr>
          <p:cNvGrpSpPr/>
          <p:nvPr/>
        </p:nvGrpSpPr>
        <p:grpSpPr>
          <a:xfrm>
            <a:off x="539552" y="1763524"/>
            <a:ext cx="3600401" cy="2314128"/>
            <a:chOff x="251520" y="1763524"/>
            <a:chExt cx="3600401" cy="23141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CC06051-8FD2-BDFF-97CB-44CC27A5EC6F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1BC39FB-814D-4F29-87EC-ED776D72AC2B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804932-A9C9-03CA-3CA8-221EC59C25C1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https://www.acti.com/video/v1823</a:t>
                </a:r>
                <a:endParaRPr lang="en-US" sz="1400" dirty="0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691706-2A46-B62D-B8B2-94D830ABCC07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Z91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4009" y="1763524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4"/>
                  </a:rPr>
                  <a:t>https://www.acti.com/video/v2543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Z710</a:t>
                </a:r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22EB508-E548-FAE5-2EF6-16EF8A049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70" y="2097499"/>
            <a:ext cx="2997397" cy="17061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C47364-A2D3-2C4D-4E68-3EDFAAE070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9676" y="2097500"/>
            <a:ext cx="3074732" cy="17220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3721B27-E748-D7BE-AF83-0AB0D0DCF87A}"/>
              </a:ext>
            </a:extLst>
          </p:cNvPr>
          <p:cNvGrpSpPr/>
          <p:nvPr/>
        </p:nvGrpSpPr>
        <p:grpSpPr>
          <a:xfrm>
            <a:off x="539551" y="4313422"/>
            <a:ext cx="3600401" cy="2314128"/>
            <a:chOff x="251520" y="1763524"/>
            <a:chExt cx="3600401" cy="2314128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892A904-F39E-54DE-E93C-AFB322117C40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F9BBBD6-B021-5DED-7376-8BEA9FEE088B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720055E-8582-AFF5-A3E8-DFF83E281FBD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7"/>
                  </a:rPr>
                  <a:t>https://www.acti.com/video/v2732</a:t>
                </a:r>
                <a:endParaRPr lang="en-US" sz="1400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D6020F7-DB96-6FC2-6C29-03CA20732C1A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Z39</a:t>
                </a:r>
              </a:p>
            </p:txBody>
          </p:sp>
        </p:grp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43D1F124-9AC7-45D4-391D-1DDA7C3402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4286" y="4647398"/>
            <a:ext cx="3033656" cy="170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79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321" y="2277776"/>
            <a:ext cx="8273135" cy="340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58586D-02F0-4F9C-6C89-921FEC54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2072007"/>
            <a:ext cx="8873344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93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35933</TotalTime>
  <Words>709</Words>
  <Application>Microsoft Office PowerPoint</Application>
  <PresentationFormat>On-screen Show (4:3)</PresentationFormat>
  <Paragraphs>277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1602</cp:revision>
  <dcterms:created xsi:type="dcterms:W3CDTF">2015-08-31T10:30:03Z</dcterms:created>
  <dcterms:modified xsi:type="dcterms:W3CDTF">2023-09-28T08:59:10Z</dcterms:modified>
</cp:coreProperties>
</file>