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7"/>
  </p:notesMasterIdLst>
  <p:sldIdLst>
    <p:sldId id="279" r:id="rId3"/>
    <p:sldId id="376" r:id="rId4"/>
    <p:sldId id="377" r:id="rId5"/>
    <p:sldId id="378" r:id="rId6"/>
    <p:sldId id="402" r:id="rId7"/>
    <p:sldId id="395" r:id="rId8"/>
    <p:sldId id="394" r:id="rId9"/>
    <p:sldId id="399" r:id="rId10"/>
    <p:sldId id="400" r:id="rId11"/>
    <p:sldId id="397" r:id="rId12"/>
    <p:sldId id="398" r:id="rId13"/>
    <p:sldId id="386" r:id="rId14"/>
    <p:sldId id="388" r:id="rId15"/>
    <p:sldId id="387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5078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2023/9/1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acti.com/video/v564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www.acti.com/video/v322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hyperlink" Target="https://www.acti.com/video/v300" TargetMode="External"/><Relationship Id="rId4" Type="http://schemas.openxmlformats.org/officeDocument/2006/relationships/hyperlink" Target="https://www.acti.com/video/v1552" TargetMode="Externa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528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hyperlink" Target="https://nxvms.com/ipvd?vendors=ACTi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milestonesys.com/support/tools-and-references/supported-devices/xprotect-corporate-and-xprotect-expert/?AdvancedSearchDisplayed=true&amp;ManufacturerId=3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s://exacq.com/integration/ipcams/#search=acti~tags=false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ST1-5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Best spec to price ratio, in-house designed SoC driven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33733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Core Features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Video Clips and Photos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844824"/>
            <a:ext cx="7488832" cy="8803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Up to 10 Megapixel with ACTi in-house designed SoC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3284708"/>
            <a:ext cx="7488832" cy="25423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Most popular form factors – cubes, boxes, domes, turrets, bullets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Fixed and Zoom lens options for flexibility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specifications, up to 10MP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Wide range of mounting accessory support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179512" y="159459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 of Cube, Box, Bullet Cameras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88ED6-1BD9-A827-AC8F-7F7B933FC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8" y="2012860"/>
            <a:ext cx="8639043" cy="470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179512" y="1763524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 of Dome Cameras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0A13A6-EFD7-B876-C7CD-BFA0FF0C1E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264" y="2132856"/>
            <a:ext cx="8855471" cy="442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42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57A0E17-39B2-B81B-A6DF-DA0B5FA6F9C6}"/>
              </a:ext>
            </a:extLst>
          </p:cNvPr>
          <p:cNvGrpSpPr/>
          <p:nvPr/>
        </p:nvGrpSpPr>
        <p:grpSpPr>
          <a:xfrm>
            <a:off x="539552" y="1763524"/>
            <a:ext cx="3600401" cy="2314128"/>
            <a:chOff x="251520" y="1763524"/>
            <a:chExt cx="3600401" cy="23141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CC06051-8FD2-BDFF-97CB-44CC27A5EC6F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1BC39FB-814D-4F29-87EC-ED776D72AC2B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804932-A9C9-03CA-3CA8-221EC59C25C1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2"/>
                  </a:rPr>
                  <a:t>https://www.acti.com/video/v322</a:t>
                </a:r>
                <a:endParaRPr lang="en-US" sz="1400" dirty="0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B691706-2A46-B62D-B8B2-94D830ABCC07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Cube Cameras in Retail</a:t>
                </a:r>
              </a:p>
            </p:txBody>
          </p:sp>
        </p:grp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4189C08-B7D5-A22C-BBB0-2B8B90671912}"/>
              </a:ext>
            </a:extLst>
          </p:cNvPr>
          <p:cNvGrpSpPr/>
          <p:nvPr/>
        </p:nvGrpSpPr>
        <p:grpSpPr>
          <a:xfrm>
            <a:off x="539552" y="4284384"/>
            <a:ext cx="3600401" cy="2314128"/>
            <a:chOff x="251520" y="1763524"/>
            <a:chExt cx="3600401" cy="231412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DA4A41F-4EA8-4C8A-7657-CFCE60C484F2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078CA4C8-B3C5-3B10-536A-980F1E3FE3E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FBF9DB8-3927-E5A1-9314-2A522CCC7E4C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https://www.acti.com/video/v564</a:t>
                </a:r>
                <a:endParaRPr lang="en-US" sz="1400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55CABA-C268-E8D9-12C2-015E70BF607C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E23A Traffic Application</a:t>
                </a:r>
              </a:p>
            </p:txBody>
          </p:sp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0652A4-6D60-7BF3-1F7E-48CF029A5A28}"/>
              </a:ext>
            </a:extLst>
          </p:cNvPr>
          <p:cNvGrpSpPr/>
          <p:nvPr/>
        </p:nvGrpSpPr>
        <p:grpSpPr>
          <a:xfrm>
            <a:off x="4954009" y="1763524"/>
            <a:ext cx="3600401" cy="2314128"/>
            <a:chOff x="251520" y="1763524"/>
            <a:chExt cx="3600401" cy="2314128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67F3490-E143-B8E9-60E9-719F032633EB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066E5E-37DF-426C-CE6A-FB3DBC74E1D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278606A-249D-0ACC-1E4D-E9EA0716B28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4"/>
                  </a:rPr>
                  <a:t>https://www.acti.com/video/v1552</a:t>
                </a:r>
                <a:endParaRPr lang="en-US" sz="1400" dirty="0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891477D-6728-374A-A2AA-FBC040B7782F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Q22 for Special Applications</a:t>
                </a:r>
              </a:p>
            </p:txBody>
          </p: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474E4D6-600C-1ED8-E709-6BB176AB9C3D}"/>
              </a:ext>
            </a:extLst>
          </p:cNvPr>
          <p:cNvGrpSpPr/>
          <p:nvPr/>
        </p:nvGrpSpPr>
        <p:grpSpPr>
          <a:xfrm>
            <a:off x="4954009" y="4258543"/>
            <a:ext cx="3600401" cy="2314128"/>
            <a:chOff x="251520" y="1763524"/>
            <a:chExt cx="3600401" cy="2314128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70D6C5A-E030-19FF-9766-810DD2623CFC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EE052D9-E363-6B8D-B508-A4B44D1B88AE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2A69C6CE-87D2-D611-9522-FF20EF08B444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5"/>
                  </a:rPr>
                  <a:t>https://www.acti.com/video/v300</a:t>
                </a:r>
                <a:endParaRPr lang="en-US" sz="1400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C2638E4-628E-E87A-571B-BF02B6C544A9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B81 Traffic Application</a:t>
                </a:r>
              </a:p>
            </p:txBody>
          </p:sp>
        </p:grp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72FA161-D7BB-350E-BB1C-3AF7A56BC2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694" y="2155954"/>
            <a:ext cx="2983794" cy="16804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41288B-C839-1AD9-3E0D-2F09590D39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8607" y="2132856"/>
            <a:ext cx="2983795" cy="16804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BE25697-DA1A-8992-BC6C-D3C811A44B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496" y="4653715"/>
            <a:ext cx="2971509" cy="168877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9C38EDF-3FB5-DA4E-8CBC-613288A203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2042" y="4627875"/>
            <a:ext cx="2930358" cy="166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53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2DDB88-6A67-6921-BF20-ABF1599A9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 Unified Solution Architecture consists of NVR servers and CMS.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Small Scale projects: NVR only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 Scale projects: NVR + CMS</a:t>
            </a:r>
          </a:p>
        </p:txBody>
      </p:sp>
    </p:spTree>
    <p:extLst>
      <p:ext uri="{BB962C8B-B14F-4D97-AF65-F5344CB8AC3E}">
        <p14:creationId xmlns:p14="http://schemas.microsoft.com/office/powerpoint/2010/main" val="1844720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Windows-based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AA5F2D-66F4-29BF-7188-BE3A33612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132856"/>
            <a:ext cx="8735368" cy="35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58586D-02F0-4F9C-6C89-921FEC548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28" y="2084450"/>
            <a:ext cx="8873344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93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7634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Third party Solution Integration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CA9EA-10A0-942A-FD5B-3886E0E9E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16274"/>
            <a:ext cx="2880298" cy="4070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D3EFE3-E194-5E49-CB84-552803C06BFC}"/>
              </a:ext>
            </a:extLst>
          </p:cNvPr>
          <p:cNvSpPr txBox="1"/>
          <p:nvPr/>
        </p:nvSpPr>
        <p:spPr>
          <a:xfrm>
            <a:off x="3563888" y="2316274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an in-depth integration API/</a:t>
            </a:r>
            <a:r>
              <a:rPr lang="en-US" dirty="0" err="1"/>
              <a:t>Url</a:t>
            </a:r>
            <a:r>
              <a:rPr lang="en-US" dirty="0"/>
              <a:t> Commands document for solution integration purposes.</a:t>
            </a:r>
          </a:p>
          <a:p>
            <a:endParaRPr lang="en-US" dirty="0"/>
          </a:p>
          <a:p>
            <a:r>
              <a:rPr lang="en-US" dirty="0"/>
              <a:t>Download here: </a:t>
            </a:r>
            <a:r>
              <a:rPr lang="en-US" dirty="0">
                <a:hlinkClick r:id="rId3"/>
              </a:rPr>
              <a:t>https://Download.acti.com?id=528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2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VMS Solution Partners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6288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Network </a:t>
            </a:r>
            <a:r>
              <a:rPr lang="en-US" b="1" dirty="0" err="1"/>
              <a:t>Optix</a:t>
            </a:r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382DA-52DB-EAEF-74D7-0864CE410A28}"/>
              </a:ext>
            </a:extLst>
          </p:cNvPr>
          <p:cNvSpPr txBox="1"/>
          <p:nvPr/>
        </p:nvSpPr>
        <p:spPr>
          <a:xfrm>
            <a:off x="1979712" y="165957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https://nxvms.com/ipvd?vendors=ACTi</a:t>
            </a:r>
            <a:endParaRPr lang="en-US" sz="1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12494-BBB6-04AA-9B5E-5043A380C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6" y="1925289"/>
            <a:ext cx="7704856" cy="10726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08AFC6-D759-535A-68DD-AFD2184D2FF9}"/>
              </a:ext>
            </a:extLst>
          </p:cNvPr>
          <p:cNvSpPr txBox="1"/>
          <p:nvPr/>
        </p:nvSpPr>
        <p:spPr>
          <a:xfrm>
            <a:off x="1988056" y="3121223"/>
            <a:ext cx="55983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4"/>
              </a:rPr>
              <a:t>https://exacq.com/integration/ipcams/#search=acti~tags=false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3DA87-0502-C7A4-2555-AC5D416687BA}"/>
              </a:ext>
            </a:extLst>
          </p:cNvPr>
          <p:cNvSpPr txBox="1"/>
          <p:nvPr/>
        </p:nvSpPr>
        <p:spPr>
          <a:xfrm>
            <a:off x="323528" y="306896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Exacq</a:t>
            </a:r>
            <a:endParaRPr lang="en-US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0141B5-791D-9CF1-82F4-E86ACCCBA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371045"/>
            <a:ext cx="6984776" cy="12831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6EC775-177A-E16C-7A38-513653FB03A7}"/>
              </a:ext>
            </a:extLst>
          </p:cNvPr>
          <p:cNvSpPr txBox="1"/>
          <p:nvPr/>
        </p:nvSpPr>
        <p:spPr>
          <a:xfrm>
            <a:off x="1978642" y="4797152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https://www.milestonesys.com/support/tools-and-references/supported-devices/xprotect-corporate-and-xprotect-expert/?AdvancedSearchDisplayed=true&amp;ManufacturerId=3</a:t>
            </a:r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CDD0D1-D983-DB00-A7EF-9F0A062CE236}"/>
              </a:ext>
            </a:extLst>
          </p:cNvPr>
          <p:cNvSpPr txBox="1"/>
          <p:nvPr/>
        </p:nvSpPr>
        <p:spPr>
          <a:xfrm>
            <a:off x="323528" y="479715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Milestone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6B3253E-B66B-086A-2583-EEEC677CD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536" y="5301208"/>
            <a:ext cx="6048672" cy="148939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0835B8F-618D-5883-F03D-CE1F4DEA8095}"/>
              </a:ext>
            </a:extLst>
          </p:cNvPr>
          <p:cNvSpPr/>
          <p:nvPr/>
        </p:nvSpPr>
        <p:spPr>
          <a:xfrm>
            <a:off x="289095" y="1628800"/>
            <a:ext cx="8387361" cy="14401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0BC07-6028-9BD3-7FDA-645DB4C7EB97}"/>
              </a:ext>
            </a:extLst>
          </p:cNvPr>
          <p:cNvSpPr/>
          <p:nvPr/>
        </p:nvSpPr>
        <p:spPr>
          <a:xfrm>
            <a:off x="289094" y="3125212"/>
            <a:ext cx="8387361" cy="160088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34BC04-FB38-D9A4-4EB1-6221370D10A7}"/>
              </a:ext>
            </a:extLst>
          </p:cNvPr>
          <p:cNvSpPr/>
          <p:nvPr/>
        </p:nvSpPr>
        <p:spPr>
          <a:xfrm>
            <a:off x="285380" y="4800837"/>
            <a:ext cx="8387361" cy="198976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743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36243</TotalTime>
  <Words>474</Words>
  <Application>Microsoft Office PowerPoint</Application>
  <PresentationFormat>On-screen Show (4:3)</PresentationFormat>
  <Paragraphs>105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1604</cp:revision>
  <dcterms:created xsi:type="dcterms:W3CDTF">2015-08-31T10:30:03Z</dcterms:created>
  <dcterms:modified xsi:type="dcterms:W3CDTF">2023-09-01T06:52:38Z</dcterms:modified>
</cp:coreProperties>
</file>