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0"/>
  </p:notesMasterIdLst>
  <p:sldIdLst>
    <p:sldId id="279" r:id="rId3"/>
    <p:sldId id="376" r:id="rId4"/>
    <p:sldId id="474" r:id="rId5"/>
    <p:sldId id="472" r:id="rId6"/>
    <p:sldId id="471" r:id="rId7"/>
    <p:sldId id="473" r:id="rId8"/>
    <p:sldId id="418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4EECFE-297B-671D-2111-5B2CFBB8D51E}" v="4" dt="2026-04-24T04:44:48.1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717" autoAdjust="0"/>
  </p:normalViewPr>
  <p:slideViewPr>
    <p:cSldViewPr>
      <p:cViewPr varScale="1">
        <p:scale>
          <a:sx n="65" d="100"/>
          <a:sy n="65" d="100"/>
        </p:scale>
        <p:origin x="1661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o.Meritee" userId="S::ando.meritee@acti.com::16748e08-7dbb-430e-baa8-a2f638470044" providerId="AD" clId="Web-{F94EECFE-297B-671D-2111-5B2CFBB8D51E}"/>
    <pc:docChg chg="modSld">
      <pc:chgData name="Ando.Meritee" userId="S::ando.meritee@acti.com::16748e08-7dbb-430e-baa8-a2f638470044" providerId="AD" clId="Web-{F94EECFE-297B-671D-2111-5B2CFBB8D51E}" dt="2026-04-24T04:44:48.195" v="3"/>
      <pc:docMkLst>
        <pc:docMk/>
      </pc:docMkLst>
      <pc:sldChg chg="addSp delSp modSp">
        <pc:chgData name="Ando.Meritee" userId="S::ando.meritee@acti.com::16748e08-7dbb-430e-baa8-a2f638470044" providerId="AD" clId="Web-{F94EECFE-297B-671D-2111-5B2CFBB8D51E}" dt="2026-04-24T04:44:48.195" v="3"/>
        <pc:sldMkLst>
          <pc:docMk/>
          <pc:sldMk cId="1135237263" sldId="474"/>
        </pc:sldMkLst>
        <pc:picChg chg="add del mod">
          <ac:chgData name="Ando.Meritee" userId="S::ando.meritee@acti.com::16748e08-7dbb-430e-baa8-a2f638470044" providerId="AD" clId="Web-{F94EECFE-297B-671D-2111-5B2CFBB8D51E}" dt="2026-04-24T04:44:34.992" v="2"/>
          <ac:picMkLst>
            <pc:docMk/>
            <pc:sldMk cId="1135237263" sldId="474"/>
            <ac:picMk id="2" creationId="{1CE76C00-A118-2E9C-9DD6-C98D2226596F}"/>
          </ac:picMkLst>
        </pc:picChg>
        <pc:picChg chg="del">
          <ac:chgData name="Ando.Meritee" userId="S::ando.meritee@acti.com::16748e08-7dbb-430e-baa8-a2f638470044" providerId="AD" clId="Web-{F94EECFE-297B-671D-2111-5B2CFBB8D51E}" dt="2026-04-24T04:44:14.929" v="0"/>
          <ac:picMkLst>
            <pc:docMk/>
            <pc:sldMk cId="1135237263" sldId="474"/>
            <ac:picMk id="3" creationId="{3AB8E8D8-13AE-05E3-0DC5-F3E29CBE3081}"/>
          </ac:picMkLst>
        </pc:picChg>
        <pc:picChg chg="add mod">
          <ac:chgData name="Ando.Meritee" userId="S::ando.meritee@acti.com::16748e08-7dbb-430e-baa8-a2f638470044" providerId="AD" clId="Web-{F94EECFE-297B-671D-2111-5B2CFBB8D51E}" dt="2026-04-24T04:44:48.195" v="3"/>
          <ac:picMkLst>
            <pc:docMk/>
            <pc:sldMk cId="1135237263" sldId="474"/>
            <ac:picMk id="4" creationId="{655FC45D-ACEB-84DA-54BB-DEA6ADFE77F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4084B5-87DC-4876-4D68-32BFAEEC6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B8184F-73AB-A268-644D-0693B898CE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7EA569-47DA-9F51-4735-304D7E89B0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1A7546-EA7B-488D-14D1-26070FEB26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3895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E7B93F-9B8C-348A-1A45-8E9AD1ACDD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756E54-5A5E-B08E-54B2-22FFC45E66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264750-7F98-CFD1-5D2F-E221EB7E7D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23C970-E7A2-963F-D593-0479B950B9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44224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79444E-B7B6-D32A-C36A-CB2FD50CE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CED26F-0054-E14A-21F4-51D869B068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F90F09-BCD3-AE26-2E0D-835A497ADE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69B59C-A427-F716-85F7-9908807D26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4587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2026/4/23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60375" y="1844824"/>
            <a:ext cx="8568952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KNR-Series NVR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Product 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D470A45-BA8E-C1F5-EB4C-75AEDAE52433}"/>
              </a:ext>
            </a:extLst>
          </p:cNvPr>
          <p:cNvSpPr txBox="1"/>
          <p:nvPr/>
        </p:nvSpPr>
        <p:spPr>
          <a:xfrm>
            <a:off x="251520" y="119675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What is KNR-Series?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0F2A64-46B0-F680-959F-95C142814807}"/>
              </a:ext>
            </a:extLst>
          </p:cNvPr>
          <p:cNvSpPr txBox="1"/>
          <p:nvPr/>
        </p:nvSpPr>
        <p:spPr>
          <a:xfrm>
            <a:off x="735963" y="1768076"/>
            <a:ext cx="7724469" cy="3646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Mini and Rackmount type NVR servers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Linux-based (ARM-based embedded SoC)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Hardware RAID for 2, 4 and 8 bay models!</a:t>
            </a:r>
            <a:endParaRPr lang="et-EE" sz="2000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t-EE" sz="2000" dirty="0"/>
              <a:t>Wide range of RAID configurations (0, 1, 5, 6, 10</a:t>
            </a:r>
            <a:r>
              <a:rPr lang="en-US" sz="2000" dirty="0"/>
              <a:t>)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Built using the newest generation components (long life support)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55FC45D-ACEB-84DA-54BB-DEA6ADFE7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6"/>
            <a:ext cx="9144000" cy="685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237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49570-1A90-6DE5-68C5-9368C33BE6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98FCDF76-701F-26D6-00BF-3311B1B5C9DA}"/>
              </a:ext>
            </a:extLst>
          </p:cNvPr>
          <p:cNvSpPr txBox="1"/>
          <p:nvPr/>
        </p:nvSpPr>
        <p:spPr>
          <a:xfrm>
            <a:off x="457200" y="155679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F8F3C35-3478-9FFE-4D73-17F8AF28E0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597614"/>
              </p:ext>
            </p:extLst>
          </p:nvPr>
        </p:nvGraphicFramePr>
        <p:xfrm>
          <a:off x="457200" y="2276872"/>
          <a:ext cx="8075239" cy="3600400"/>
        </p:xfrm>
        <a:graphic>
          <a:graphicData uri="http://schemas.openxmlformats.org/drawingml/2006/table">
            <a:tbl>
              <a:tblPr/>
              <a:tblGrid>
                <a:gridCol w="969029">
                  <a:extLst>
                    <a:ext uri="{9D8B030D-6E8A-4147-A177-3AD203B41FA5}">
                      <a16:colId xmlns:a16="http://schemas.microsoft.com/office/drawing/2014/main" val="1997177359"/>
                    </a:ext>
                  </a:extLst>
                </a:gridCol>
                <a:gridCol w="969029">
                  <a:extLst>
                    <a:ext uri="{9D8B030D-6E8A-4147-A177-3AD203B41FA5}">
                      <a16:colId xmlns:a16="http://schemas.microsoft.com/office/drawing/2014/main" val="772344589"/>
                    </a:ext>
                  </a:extLst>
                </a:gridCol>
                <a:gridCol w="969029">
                  <a:extLst>
                    <a:ext uri="{9D8B030D-6E8A-4147-A177-3AD203B41FA5}">
                      <a16:colId xmlns:a16="http://schemas.microsoft.com/office/drawing/2014/main" val="3000207429"/>
                    </a:ext>
                  </a:extLst>
                </a:gridCol>
                <a:gridCol w="1292038">
                  <a:extLst>
                    <a:ext uri="{9D8B030D-6E8A-4147-A177-3AD203B41FA5}">
                      <a16:colId xmlns:a16="http://schemas.microsoft.com/office/drawing/2014/main" val="4144812208"/>
                    </a:ext>
                  </a:extLst>
                </a:gridCol>
                <a:gridCol w="1292038">
                  <a:extLst>
                    <a:ext uri="{9D8B030D-6E8A-4147-A177-3AD203B41FA5}">
                      <a16:colId xmlns:a16="http://schemas.microsoft.com/office/drawing/2014/main" val="660721"/>
                    </a:ext>
                  </a:extLst>
                </a:gridCol>
                <a:gridCol w="1292038">
                  <a:extLst>
                    <a:ext uri="{9D8B030D-6E8A-4147-A177-3AD203B41FA5}">
                      <a16:colId xmlns:a16="http://schemas.microsoft.com/office/drawing/2014/main" val="288689375"/>
                    </a:ext>
                  </a:extLst>
                </a:gridCol>
                <a:gridCol w="1292038">
                  <a:extLst>
                    <a:ext uri="{9D8B030D-6E8A-4147-A177-3AD203B41FA5}">
                      <a16:colId xmlns:a16="http://schemas.microsoft.com/office/drawing/2014/main" val="2896805751"/>
                    </a:ext>
                  </a:extLst>
                </a:gridCol>
              </a:tblGrid>
              <a:tr h="1739866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Maximum</a:t>
                      </a:r>
                      <a:b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Recording</a:t>
                      </a:r>
                      <a:b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Channels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Bundled</a:t>
                      </a:r>
                      <a:b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Licenses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Built-in</a:t>
                      </a:r>
                      <a:b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PoE</a:t>
                      </a:r>
                      <a:b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Connectors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Mini Standalone NVR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n-US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Rackmount Standalone NVR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3746108"/>
                  </a:ext>
                </a:extLst>
              </a:tr>
              <a:tr h="3100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1 Bay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2 Bays (RAID)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4 Bays (RAID)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8 Bays (RAID)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5776086"/>
                  </a:ext>
                </a:extLst>
              </a:tr>
              <a:tr h="31008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KNR-120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3217170"/>
                  </a:ext>
                </a:extLst>
              </a:tr>
              <a:tr h="310089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KNR-121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4296406"/>
                  </a:ext>
                </a:extLst>
              </a:tr>
              <a:tr h="3100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KNR-220P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5023023"/>
                  </a:ext>
                </a:extLst>
              </a:tr>
              <a:tr h="31008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KNR-420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1324376"/>
                  </a:ext>
                </a:extLst>
              </a:tr>
              <a:tr h="31008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</a:rPr>
                        <a:t>KNR-421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937026"/>
                  </a:ext>
                </a:extLst>
              </a:tr>
            </a:tbl>
          </a:graphicData>
        </a:graphic>
      </p:graphicFrame>
      <p:pic>
        <p:nvPicPr>
          <p:cNvPr id="3" name="Row0Col09389e157-aafa-4822-8da5-989a147c428b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4857750" y="3512783"/>
            <a:ext cx="0" cy="45719"/>
          </a:xfrm>
          <a:prstGeom prst="rect">
            <a:avLst/>
          </a:prstGeom>
        </p:spPr>
      </p:pic>
      <p:pic>
        <p:nvPicPr>
          <p:cNvPr id="4" name="Row0Col142dccafe-3dfd-4a01-a416-90d264c82910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7600950" y="3512783"/>
            <a:ext cx="0" cy="45719"/>
          </a:xfrm>
          <a:prstGeom prst="rect">
            <a:avLst/>
          </a:prstGeom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6E0769F0-627D-0F38-0906-2A5173827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9502" y="2378948"/>
            <a:ext cx="1576755" cy="1576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AFA4A0C5-A828-1508-2954-81718F80DD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397" y="2550960"/>
            <a:ext cx="1359024" cy="135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289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592873-889E-2462-3D26-7BC68FC6D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7B70DC48-5542-3058-11A2-4E2FCB9B8B8E}"/>
              </a:ext>
            </a:extLst>
          </p:cNvPr>
          <p:cNvGrpSpPr/>
          <p:nvPr/>
        </p:nvGrpSpPr>
        <p:grpSpPr>
          <a:xfrm>
            <a:off x="611560" y="2160588"/>
            <a:ext cx="8064896" cy="1352919"/>
            <a:chOff x="611560" y="1988840"/>
            <a:chExt cx="8064896" cy="137570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95A4278-3C6E-37C2-281E-C305C65DBE6D}"/>
                </a:ext>
              </a:extLst>
            </p:cNvPr>
            <p:cNvSpPr/>
            <p:nvPr/>
          </p:nvSpPr>
          <p:spPr>
            <a:xfrm>
              <a:off x="611560" y="1988840"/>
              <a:ext cx="8064896" cy="13757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D35C82E-2D25-8611-59E4-97B21916338C}"/>
                </a:ext>
              </a:extLst>
            </p:cNvPr>
            <p:cNvSpPr txBox="1"/>
            <p:nvPr/>
          </p:nvSpPr>
          <p:spPr>
            <a:xfrm>
              <a:off x="2586093" y="2652104"/>
              <a:ext cx="6090363" cy="4068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it-IT" sz="2000" b="1" dirty="0">
                  <a:solidFill>
                    <a:srgbClr val="FF0000"/>
                  </a:solidFill>
                </a:rPr>
                <a:t>8-Channel</a:t>
              </a:r>
              <a:r>
                <a:rPr lang="it-IT" sz="2000" b="1" dirty="0"/>
                <a:t> 1-Bay Mini Standalone NVR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894AA3B-D982-8FE4-8E72-A609F40A3409}"/>
                </a:ext>
              </a:extLst>
            </p:cNvPr>
            <p:cNvSpPr txBox="1"/>
            <p:nvPr/>
          </p:nvSpPr>
          <p:spPr>
            <a:xfrm>
              <a:off x="2627784" y="2098225"/>
              <a:ext cx="2376264" cy="594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KNR-120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0313EB8-0651-E024-F0E6-B11252F3F303}"/>
              </a:ext>
            </a:extLst>
          </p:cNvPr>
          <p:cNvSpPr txBox="1"/>
          <p:nvPr/>
        </p:nvSpPr>
        <p:spPr>
          <a:xfrm>
            <a:off x="251520" y="11052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Overview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2853FFE-7B3D-6C2C-81C6-191147C6CBB0}"/>
              </a:ext>
            </a:extLst>
          </p:cNvPr>
          <p:cNvGrpSpPr/>
          <p:nvPr/>
        </p:nvGrpSpPr>
        <p:grpSpPr>
          <a:xfrm>
            <a:off x="611560" y="3985872"/>
            <a:ext cx="8064896" cy="1352919"/>
            <a:chOff x="611560" y="1988840"/>
            <a:chExt cx="8064896" cy="137570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91BDD3A-CF86-5243-442C-B49159A0A930}"/>
                </a:ext>
              </a:extLst>
            </p:cNvPr>
            <p:cNvSpPr/>
            <p:nvPr/>
          </p:nvSpPr>
          <p:spPr>
            <a:xfrm>
              <a:off x="611560" y="1988840"/>
              <a:ext cx="8064896" cy="13757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84583BA-FBD7-2B2A-9FDC-AB20D782BF28}"/>
                </a:ext>
              </a:extLst>
            </p:cNvPr>
            <p:cNvSpPr txBox="1"/>
            <p:nvPr/>
          </p:nvSpPr>
          <p:spPr>
            <a:xfrm>
              <a:off x="2586093" y="2626597"/>
              <a:ext cx="6090363" cy="4068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it-IT" sz="2000" b="1" dirty="0">
                  <a:solidFill>
                    <a:srgbClr val="FF0000"/>
                  </a:solidFill>
                </a:rPr>
                <a:t>16-Channel</a:t>
              </a:r>
              <a:r>
                <a:rPr lang="it-IT" sz="2000" b="1" dirty="0"/>
                <a:t> 1-Bay Mini Standalone NVR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A9120BC-A253-59E6-CF3F-B6BE507B4EF1}"/>
                </a:ext>
              </a:extLst>
            </p:cNvPr>
            <p:cNvSpPr txBox="1"/>
            <p:nvPr/>
          </p:nvSpPr>
          <p:spPr>
            <a:xfrm>
              <a:off x="2627784" y="2072718"/>
              <a:ext cx="2376264" cy="594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KNR-121</a:t>
              </a:r>
            </a:p>
          </p:txBody>
        </p:sp>
      </p:grpSp>
      <p:pic>
        <p:nvPicPr>
          <p:cNvPr id="3074" name="Picture 2">
            <a:extLst>
              <a:ext uri="{FF2B5EF4-FFF2-40B4-BE49-F238E27FC236}">
                <a16:creationId xmlns:a16="http://schemas.microsoft.com/office/drawing/2014/main" id="{8CAB23A1-961C-446F-534D-1990001A1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58" y="2024475"/>
            <a:ext cx="1656921" cy="1656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8E02F482-25AA-0909-CE71-7D3FFDC40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53" y="3784606"/>
            <a:ext cx="1656921" cy="1656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244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761EDF-B92F-6C5F-262A-85C3B558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CED22B5-B4D9-2E6E-CE1D-D8534B5FAE80}"/>
              </a:ext>
            </a:extLst>
          </p:cNvPr>
          <p:cNvGrpSpPr/>
          <p:nvPr/>
        </p:nvGrpSpPr>
        <p:grpSpPr>
          <a:xfrm>
            <a:off x="611560" y="1692905"/>
            <a:ext cx="8064896" cy="1352919"/>
            <a:chOff x="611560" y="1988840"/>
            <a:chExt cx="8064896" cy="1375703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5075EF9-5BBE-48BE-C5CD-A3F534C9EE45}"/>
                </a:ext>
              </a:extLst>
            </p:cNvPr>
            <p:cNvSpPr/>
            <p:nvPr/>
          </p:nvSpPr>
          <p:spPr>
            <a:xfrm>
              <a:off x="611560" y="1988840"/>
              <a:ext cx="8064896" cy="13757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D1B45C9-0DDB-A352-73F4-25E10CA4377D}"/>
                </a:ext>
              </a:extLst>
            </p:cNvPr>
            <p:cNvSpPr txBox="1"/>
            <p:nvPr/>
          </p:nvSpPr>
          <p:spPr>
            <a:xfrm>
              <a:off x="2586093" y="2509421"/>
              <a:ext cx="6090363" cy="7198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/>
                <a:t>Deep Learning </a:t>
              </a:r>
              <a:r>
                <a:rPr lang="en-US" sz="2000" b="1" dirty="0">
                  <a:solidFill>
                    <a:srgbClr val="FF0000"/>
                  </a:solidFill>
                </a:rPr>
                <a:t>AI 16-Channel </a:t>
              </a:r>
              <a:r>
                <a:rPr lang="en-US" sz="2000" b="1" dirty="0"/>
                <a:t>2-Bay </a:t>
              </a:r>
              <a:r>
                <a:rPr lang="en-US" sz="2000" b="1" dirty="0">
                  <a:solidFill>
                    <a:srgbClr val="FF0000"/>
                  </a:solidFill>
                </a:rPr>
                <a:t>RAID</a:t>
              </a:r>
              <a:r>
                <a:rPr lang="en-US" sz="2000" b="1" dirty="0"/>
                <a:t> 1U Rackmount Standalone NVR with 16-port PoE Connectors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06B8320-6198-47BA-719D-07A67C4ADD20}"/>
                </a:ext>
              </a:extLst>
            </p:cNvPr>
            <p:cNvSpPr txBox="1"/>
            <p:nvPr/>
          </p:nvSpPr>
          <p:spPr>
            <a:xfrm>
              <a:off x="2627784" y="2098225"/>
              <a:ext cx="2376264" cy="594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KNR-220P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295BEBB-43B8-6FD4-33C6-89D8F9D9962C}"/>
              </a:ext>
            </a:extLst>
          </p:cNvPr>
          <p:cNvSpPr txBox="1"/>
          <p:nvPr/>
        </p:nvSpPr>
        <p:spPr>
          <a:xfrm>
            <a:off x="251520" y="11052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Overview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4863E97-A7A8-6681-77A7-ADF65EF91C35}"/>
              </a:ext>
            </a:extLst>
          </p:cNvPr>
          <p:cNvGrpSpPr/>
          <p:nvPr/>
        </p:nvGrpSpPr>
        <p:grpSpPr>
          <a:xfrm>
            <a:off x="611560" y="3414242"/>
            <a:ext cx="8064896" cy="1352919"/>
            <a:chOff x="611560" y="1988840"/>
            <a:chExt cx="8064896" cy="137570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492BAB6-0B25-18BE-F313-84AE9A2A4D06}"/>
                </a:ext>
              </a:extLst>
            </p:cNvPr>
            <p:cNvSpPr/>
            <p:nvPr/>
          </p:nvSpPr>
          <p:spPr>
            <a:xfrm>
              <a:off x="611560" y="1988840"/>
              <a:ext cx="8064896" cy="13757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446106D-44D2-B560-93B4-A858113260DB}"/>
                </a:ext>
              </a:extLst>
            </p:cNvPr>
            <p:cNvSpPr txBox="1"/>
            <p:nvPr/>
          </p:nvSpPr>
          <p:spPr>
            <a:xfrm>
              <a:off x="2586093" y="2626597"/>
              <a:ext cx="6090363" cy="4068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32-Channel </a:t>
              </a:r>
              <a:r>
                <a:rPr lang="en-US" sz="2000" b="1" dirty="0"/>
                <a:t>4-Bay </a:t>
              </a:r>
              <a:r>
                <a:rPr lang="en-US" sz="2000" b="1" dirty="0">
                  <a:solidFill>
                    <a:srgbClr val="FF0000"/>
                  </a:solidFill>
                </a:rPr>
                <a:t>RAID</a:t>
              </a:r>
              <a:r>
                <a:rPr lang="en-US" sz="2000" b="1" dirty="0"/>
                <a:t> 1U Rackmount Standalone NVR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AD5F21A-2A13-5353-754C-E1615C38565C}"/>
                </a:ext>
              </a:extLst>
            </p:cNvPr>
            <p:cNvSpPr txBox="1"/>
            <p:nvPr/>
          </p:nvSpPr>
          <p:spPr>
            <a:xfrm>
              <a:off x="2627784" y="2072718"/>
              <a:ext cx="2376264" cy="594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KNR-420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E7F289AB-DE98-4249-9915-1AD60D98F229}"/>
              </a:ext>
            </a:extLst>
          </p:cNvPr>
          <p:cNvGrpSpPr/>
          <p:nvPr/>
        </p:nvGrpSpPr>
        <p:grpSpPr>
          <a:xfrm>
            <a:off x="611560" y="5165095"/>
            <a:ext cx="8064896" cy="1352919"/>
            <a:chOff x="611560" y="1988840"/>
            <a:chExt cx="8064896" cy="137570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4B13278-F406-596E-CAF8-9046A2A2A696}"/>
                </a:ext>
              </a:extLst>
            </p:cNvPr>
            <p:cNvSpPr/>
            <p:nvPr/>
          </p:nvSpPr>
          <p:spPr>
            <a:xfrm>
              <a:off x="611560" y="1988840"/>
              <a:ext cx="8064896" cy="13757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78D1462-0727-E8AC-CEB4-D71E132B4849}"/>
                </a:ext>
              </a:extLst>
            </p:cNvPr>
            <p:cNvSpPr txBox="1"/>
            <p:nvPr/>
          </p:nvSpPr>
          <p:spPr>
            <a:xfrm>
              <a:off x="2586093" y="2626597"/>
              <a:ext cx="6090363" cy="4068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64-Channel </a:t>
              </a:r>
              <a:r>
                <a:rPr lang="en-US" sz="2000" b="1" dirty="0"/>
                <a:t>8-Bay </a:t>
              </a:r>
              <a:r>
                <a:rPr lang="en-US" sz="2000" b="1" dirty="0">
                  <a:solidFill>
                    <a:srgbClr val="FF0000"/>
                  </a:solidFill>
                </a:rPr>
                <a:t>RAID</a:t>
              </a:r>
              <a:r>
                <a:rPr lang="en-US" sz="2000" b="1" dirty="0"/>
                <a:t> 2U Rackmount Standalone NVR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A96CE0C-9A4B-9D50-CB12-6A518BBD81CA}"/>
                </a:ext>
              </a:extLst>
            </p:cNvPr>
            <p:cNvSpPr txBox="1"/>
            <p:nvPr/>
          </p:nvSpPr>
          <p:spPr>
            <a:xfrm>
              <a:off x="2627784" y="2072718"/>
              <a:ext cx="2376264" cy="594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KNR-421</a:t>
              </a:r>
            </a:p>
          </p:txBody>
        </p:sp>
      </p:grpSp>
      <p:pic>
        <p:nvPicPr>
          <p:cNvPr id="4098" name="Picture 2">
            <a:extLst>
              <a:ext uri="{FF2B5EF4-FFF2-40B4-BE49-F238E27FC236}">
                <a16:creationId xmlns:a16="http://schemas.microsoft.com/office/drawing/2014/main" id="{AD74B970-3F42-AF9B-BE34-763C9623B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95" y="1412525"/>
            <a:ext cx="1945455" cy="1945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2F7589A1-EB0D-82E8-5517-17502160F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71" y="3372153"/>
            <a:ext cx="1555483" cy="1555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E70E1E20-53A6-4E0E-A9FA-5FD03BF85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42" y="5131981"/>
            <a:ext cx="1619412" cy="161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2583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052736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Specifications Comparison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538855"/>
              </p:ext>
            </p:extLst>
          </p:nvPr>
        </p:nvGraphicFramePr>
        <p:xfrm>
          <a:off x="323528" y="1969370"/>
          <a:ext cx="8640960" cy="44302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0187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200133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56289431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78380493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82386533"/>
                    </a:ext>
                  </a:extLst>
                </a:gridCol>
              </a:tblGrid>
              <a:tr h="342791">
                <a:tc>
                  <a:txBody>
                    <a:bodyPr/>
                    <a:lstStyle/>
                    <a:p>
                      <a:r>
                        <a:rPr lang="en-US" b="1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KNR-120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KNR-121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KNR-222P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KNR-420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KNR-421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589814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b="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Max Channels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i="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i="0" dirty="0"/>
                        <a:t>16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0" i="0" dirty="0"/>
                        <a:t>16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0" i="0" dirty="0"/>
                        <a:t>32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0" i="0" dirty="0"/>
                        <a:t>64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PoE Ports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9967261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Storage Bays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RAID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0, 1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0, 1, 5, 6, 10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0, 1, 5, 6, 10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4919639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Op.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Linux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Linux</a:t>
                      </a:r>
                      <a:endParaRPr 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Linux</a:t>
                      </a:r>
                      <a:endParaRPr 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Linux</a:t>
                      </a:r>
                      <a:endParaRPr 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Linux</a:t>
                      </a:r>
                      <a:endParaRPr lang="en-US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Recording Throughput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64 Mbps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80 Mbps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160 Mbps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160 Mbps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320 Mbps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Outgoing Throughput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48 Mbps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80 Mbps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128 Mbps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128 Mbps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160 Mbps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296057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NDAA, BSMI, 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</a:tbl>
          </a:graphicData>
        </a:graphic>
      </p:graphicFrame>
      <p:pic>
        <p:nvPicPr>
          <p:cNvPr id="4" name="Picture 2">
            <a:extLst>
              <a:ext uri="{FF2B5EF4-FFF2-40B4-BE49-F238E27FC236}">
                <a16:creationId xmlns:a16="http://schemas.microsoft.com/office/drawing/2014/main" id="{4C30F5E5-C7B9-4BC9-7DB1-F6D2DFC4C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614" y="2003759"/>
            <a:ext cx="1171598" cy="1171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5B88481C-C31A-EC1D-771C-448DF8FDF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852" y="1991256"/>
            <a:ext cx="1171599" cy="117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FBAA7C60-775B-B2B7-6B3F-7B423AFD4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99522"/>
            <a:ext cx="1456097" cy="145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F20F4139-A547-D85F-13F0-A92707865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942" y="2051506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5C50DA62-700C-03E3-A0A0-10AF4776F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072502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37053</TotalTime>
  <Words>278</Words>
  <Application>Microsoft Office PowerPoint</Application>
  <PresentationFormat>On-screen Show (4:3)</PresentationFormat>
  <Paragraphs>126</Paragraphs>
  <Slides>7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1633</cp:revision>
  <dcterms:created xsi:type="dcterms:W3CDTF">2015-08-31T10:30:03Z</dcterms:created>
  <dcterms:modified xsi:type="dcterms:W3CDTF">2026-04-24T04:44:48Z</dcterms:modified>
</cp:coreProperties>
</file>