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17"/>
  </p:notesMasterIdLst>
  <p:sldIdLst>
    <p:sldId id="279" r:id="rId3"/>
    <p:sldId id="376" r:id="rId4"/>
    <p:sldId id="413" r:id="rId5"/>
    <p:sldId id="414" r:id="rId6"/>
    <p:sldId id="457" r:id="rId7"/>
    <p:sldId id="434" r:id="rId8"/>
    <p:sldId id="416" r:id="rId9"/>
    <p:sldId id="440" r:id="rId10"/>
    <p:sldId id="441" r:id="rId11"/>
    <p:sldId id="463" r:id="rId12"/>
    <p:sldId id="462" r:id="rId13"/>
    <p:sldId id="464" r:id="rId14"/>
    <p:sldId id="465" r:id="rId15"/>
    <p:sldId id="467" r:id="rId16"/>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B050"/>
    <a:srgbClr val="0000FF"/>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8825710-8851-A837-3435-CF848E6A0224}" v="43" dt="2025-10-28T09:13:00.602"/>
    <p1510:client id="{FB6C5542-F446-F74C-D3EE-C57F2D714582}" v="44" dt="2025-10-29T06:42:24.186"/>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microsoft.com/office/2015/10/relationships/revisionInfo" Target="revisionInfo.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iffany.Chang(張芸榛)" userId="S::tiffany.chang@acti.com::a9d46895-0b79-4760-94a2-ece1d8924920" providerId="AD" clId="Web-{45E5416B-9571-262F-CCA7-BC39E5FC74C9}"/>
    <pc:docChg chg="addSld delSld modSld">
      <pc:chgData name="Tiffany.Chang(張芸榛)" userId="S::tiffany.chang@acti.com::a9d46895-0b79-4760-94a2-ece1d8924920" providerId="AD" clId="Web-{45E5416B-9571-262F-CCA7-BC39E5FC74C9}" dt="2025-10-23T06:29:12.054" v="299" actId="1076"/>
      <pc:docMkLst>
        <pc:docMk/>
      </pc:docMkLst>
      <pc:sldChg chg="modSp">
        <pc:chgData name="Tiffany.Chang(張芸榛)" userId="S::tiffany.chang@acti.com::a9d46895-0b79-4760-94a2-ece1d8924920" providerId="AD" clId="Web-{45E5416B-9571-262F-CCA7-BC39E5FC74C9}" dt="2025-10-23T03:24:14.357" v="1"/>
        <pc:sldMkLst>
          <pc:docMk/>
          <pc:sldMk cId="968189708" sldId="414"/>
        </pc:sldMkLst>
        <pc:graphicFrameChg chg="mod modGraphic">
          <ac:chgData name="Tiffany.Chang(張芸榛)" userId="S::tiffany.chang@acti.com::a9d46895-0b79-4760-94a2-ece1d8924920" providerId="AD" clId="Web-{45E5416B-9571-262F-CCA7-BC39E5FC74C9}" dt="2025-10-23T03:24:14.357" v="1"/>
          <ac:graphicFrameMkLst>
            <pc:docMk/>
            <pc:sldMk cId="968189708" sldId="414"/>
            <ac:graphicFrameMk id="2" creationId="{CA4E805D-71C0-7FF6-B52B-9B1AB48FF76A}"/>
          </ac:graphicFrameMkLst>
        </pc:graphicFrameChg>
      </pc:sldChg>
      <pc:sldChg chg="addSp delSp modSp">
        <pc:chgData name="Tiffany.Chang(張芸榛)" userId="S::tiffany.chang@acti.com::a9d46895-0b79-4760-94a2-ece1d8924920" providerId="AD" clId="Web-{45E5416B-9571-262F-CCA7-BC39E5FC74C9}" dt="2025-10-23T03:55:45.613" v="69"/>
        <pc:sldMkLst>
          <pc:docMk/>
          <pc:sldMk cId="2752283685" sldId="462"/>
        </pc:sldMkLst>
        <pc:spChg chg="add mod">
          <ac:chgData name="Tiffany.Chang(張芸榛)" userId="S::tiffany.chang@acti.com::a9d46895-0b79-4760-94a2-ece1d8924920" providerId="AD" clId="Web-{45E5416B-9571-262F-CCA7-BC39E5FC74C9}" dt="2025-10-23T03:40:40.033" v="57" actId="1076"/>
          <ac:spMkLst>
            <pc:docMk/>
            <pc:sldMk cId="2752283685" sldId="462"/>
            <ac:spMk id="2" creationId="{584C5ABE-6266-09B5-ABE0-E4A7D6A0D6AC}"/>
          </ac:spMkLst>
        </pc:spChg>
        <pc:spChg chg="add mod">
          <ac:chgData name="Tiffany.Chang(張芸榛)" userId="S::tiffany.chang@acti.com::a9d46895-0b79-4760-94a2-ece1d8924920" providerId="AD" clId="Web-{45E5416B-9571-262F-CCA7-BC39E5FC74C9}" dt="2025-10-23T03:40:40.033" v="58" actId="1076"/>
          <ac:spMkLst>
            <pc:docMk/>
            <pc:sldMk cId="2752283685" sldId="462"/>
            <ac:spMk id="4" creationId="{8B923D28-5EE9-9BE9-7D52-26F78C9239C3}"/>
          </ac:spMkLst>
        </pc:spChg>
        <pc:spChg chg="mod">
          <ac:chgData name="Tiffany.Chang(張芸榛)" userId="S::tiffany.chang@acti.com::a9d46895-0b79-4760-94a2-ece1d8924920" providerId="AD" clId="Web-{45E5416B-9571-262F-CCA7-BC39E5FC74C9}" dt="2025-10-23T03:40:46.377" v="59" actId="1076"/>
          <ac:spMkLst>
            <pc:docMk/>
            <pc:sldMk cId="2752283685" sldId="462"/>
            <ac:spMk id="11" creationId="{AEC1D11B-F6B4-A914-BCC6-7B3EE0241654}"/>
          </ac:spMkLst>
        </pc:spChg>
        <pc:spChg chg="mod">
          <ac:chgData name="Tiffany.Chang(張芸榛)" userId="S::tiffany.chang@acti.com::a9d46895-0b79-4760-94a2-ece1d8924920" providerId="AD" clId="Web-{45E5416B-9571-262F-CCA7-BC39E5FC74C9}" dt="2025-10-23T03:40:40.017" v="55" actId="1076"/>
          <ac:spMkLst>
            <pc:docMk/>
            <pc:sldMk cId="2752283685" sldId="462"/>
            <ac:spMk id="12" creationId="{02F9484D-5EEB-A587-C608-B8C0F24C54D2}"/>
          </ac:spMkLst>
        </pc:spChg>
        <pc:spChg chg="mod">
          <ac:chgData name="Tiffany.Chang(張芸榛)" userId="S::tiffany.chang@acti.com::a9d46895-0b79-4760-94a2-ece1d8924920" providerId="AD" clId="Web-{45E5416B-9571-262F-CCA7-BC39E5FC74C9}" dt="2025-10-23T03:40:40.017" v="56" actId="1076"/>
          <ac:spMkLst>
            <pc:docMk/>
            <pc:sldMk cId="2752283685" sldId="462"/>
            <ac:spMk id="13" creationId="{32296BCB-774E-3399-CAFD-789556754856}"/>
          </ac:spMkLst>
        </pc:spChg>
        <pc:spChg chg="mod">
          <ac:chgData name="Tiffany.Chang(張芸榛)" userId="S::tiffany.chang@acti.com::a9d46895-0b79-4760-94a2-ece1d8924920" providerId="AD" clId="Web-{45E5416B-9571-262F-CCA7-BC39E5FC74C9}" dt="2025-10-23T03:40:49.298" v="60" actId="1076"/>
          <ac:spMkLst>
            <pc:docMk/>
            <pc:sldMk cId="2752283685" sldId="462"/>
            <ac:spMk id="15" creationId="{F2139EA3-AA66-1178-2C72-081B11C910F0}"/>
          </ac:spMkLst>
        </pc:spChg>
        <pc:picChg chg="mod">
          <ac:chgData name="Tiffany.Chang(張芸榛)" userId="S::tiffany.chang@acti.com::a9d46895-0b79-4760-94a2-ece1d8924920" providerId="AD" clId="Web-{45E5416B-9571-262F-CCA7-BC39E5FC74C9}" dt="2025-10-23T03:40:30.798" v="51" actId="1076"/>
          <ac:picMkLst>
            <pc:docMk/>
            <pc:sldMk cId="2752283685" sldId="462"/>
            <ac:picMk id="3" creationId="{B6C68C70-69C8-73FF-6295-3812D7426F37}"/>
          </ac:picMkLst>
        </pc:picChg>
        <pc:picChg chg="add mod">
          <ac:chgData name="Tiffany.Chang(張芸榛)" userId="S::tiffany.chang@acti.com::a9d46895-0b79-4760-94a2-ece1d8924920" providerId="AD" clId="Web-{45E5416B-9571-262F-CCA7-BC39E5FC74C9}" dt="2025-10-23T03:40:30.829" v="53" actId="1076"/>
          <ac:picMkLst>
            <pc:docMk/>
            <pc:sldMk cId="2752283685" sldId="462"/>
            <ac:picMk id="5" creationId="{21454781-6097-E88D-445B-17CD56EEEE1A}"/>
          </ac:picMkLst>
        </pc:picChg>
        <pc:picChg chg="add mod">
          <ac:chgData name="Tiffany.Chang(張芸榛)" userId="S::tiffany.chang@acti.com::a9d46895-0b79-4760-94a2-ece1d8924920" providerId="AD" clId="Web-{45E5416B-9571-262F-CCA7-BC39E5FC74C9}" dt="2025-10-23T03:42:34.394" v="67" actId="1076"/>
          <ac:picMkLst>
            <pc:docMk/>
            <pc:sldMk cId="2752283685" sldId="462"/>
            <ac:picMk id="6" creationId="{F1C363BB-0D7A-5E38-9B51-6CD02BE4F4A5}"/>
          </ac:picMkLst>
        </pc:picChg>
        <pc:picChg chg="mod">
          <ac:chgData name="Tiffany.Chang(張芸榛)" userId="S::tiffany.chang@acti.com::a9d46895-0b79-4760-94a2-ece1d8924920" providerId="AD" clId="Web-{45E5416B-9571-262F-CCA7-BC39E5FC74C9}" dt="2025-10-23T03:40:30.814" v="52" actId="1076"/>
          <ac:picMkLst>
            <pc:docMk/>
            <pc:sldMk cId="2752283685" sldId="462"/>
            <ac:picMk id="14" creationId="{DC52CF19-DDD7-C1E2-4869-D04A1726052D}"/>
          </ac:picMkLst>
        </pc:picChg>
      </pc:sldChg>
      <pc:sldChg chg="addSp delSp modSp add replId">
        <pc:chgData name="Tiffany.Chang(張芸榛)" userId="S::tiffany.chang@acti.com::a9d46895-0b79-4760-94a2-ece1d8924920" providerId="AD" clId="Web-{45E5416B-9571-262F-CCA7-BC39E5FC74C9}" dt="2025-10-23T06:20:24.750" v="219" actId="1076"/>
        <pc:sldMkLst>
          <pc:docMk/>
          <pc:sldMk cId="3182027049" sldId="464"/>
        </pc:sldMkLst>
        <pc:spChg chg="mod">
          <ac:chgData name="Tiffany.Chang(張芸榛)" userId="S::tiffany.chang@acti.com::a9d46895-0b79-4760-94a2-ece1d8924920" providerId="AD" clId="Web-{45E5416B-9571-262F-CCA7-BC39E5FC74C9}" dt="2025-10-23T06:11:33.765" v="96" actId="20577"/>
          <ac:spMkLst>
            <pc:docMk/>
            <pc:sldMk cId="3182027049" sldId="464"/>
            <ac:spMk id="2" creationId="{EC437C5E-8783-8CBB-243D-B98CBFB82997}"/>
          </ac:spMkLst>
        </pc:spChg>
        <pc:spChg chg="mod">
          <ac:chgData name="Tiffany.Chang(張芸榛)" userId="S::tiffany.chang@acti.com::a9d46895-0b79-4760-94a2-ece1d8924920" providerId="AD" clId="Web-{45E5416B-9571-262F-CCA7-BC39E5FC74C9}" dt="2025-10-23T06:11:37.656" v="98" actId="20577"/>
          <ac:spMkLst>
            <pc:docMk/>
            <pc:sldMk cId="3182027049" sldId="464"/>
            <ac:spMk id="4" creationId="{C2488B8F-21DD-2C4B-3A69-B1034BBB45DD}"/>
          </ac:spMkLst>
        </pc:spChg>
        <pc:spChg chg="mod">
          <ac:chgData name="Tiffany.Chang(張芸榛)" userId="S::tiffany.chang@acti.com::a9d46895-0b79-4760-94a2-ece1d8924920" providerId="AD" clId="Web-{45E5416B-9571-262F-CCA7-BC39E5FC74C9}" dt="2025-10-23T06:11:27.655" v="94" actId="20577"/>
          <ac:spMkLst>
            <pc:docMk/>
            <pc:sldMk cId="3182027049" sldId="464"/>
            <ac:spMk id="12" creationId="{3AB99EC6-6906-726C-CCF3-0AF040B4038C}"/>
          </ac:spMkLst>
        </pc:spChg>
        <pc:spChg chg="mod">
          <ac:chgData name="Tiffany.Chang(張芸榛)" userId="S::tiffany.chang@acti.com::a9d46895-0b79-4760-94a2-ece1d8924920" providerId="AD" clId="Web-{45E5416B-9571-262F-CCA7-BC39E5FC74C9}" dt="2025-10-23T06:11:30.843" v="95" actId="20577"/>
          <ac:spMkLst>
            <pc:docMk/>
            <pc:sldMk cId="3182027049" sldId="464"/>
            <ac:spMk id="13" creationId="{B9AC850A-89C2-8FF6-0575-613112DE223A}"/>
          </ac:spMkLst>
        </pc:spChg>
        <pc:picChg chg="add mod">
          <ac:chgData name="Tiffany.Chang(張芸榛)" userId="S::tiffany.chang@acti.com::a9d46895-0b79-4760-94a2-ece1d8924920" providerId="AD" clId="Web-{45E5416B-9571-262F-CCA7-BC39E5FC74C9}" dt="2025-10-23T06:20:24.734" v="216" actId="1076"/>
          <ac:picMkLst>
            <pc:docMk/>
            <pc:sldMk cId="3182027049" sldId="464"/>
            <ac:picMk id="7" creationId="{10AF23A8-AD42-CF31-4EF0-A8F6F314550E}"/>
          </ac:picMkLst>
        </pc:picChg>
        <pc:picChg chg="add mod">
          <ac:chgData name="Tiffany.Chang(張芸榛)" userId="S::tiffany.chang@acti.com::a9d46895-0b79-4760-94a2-ece1d8924920" providerId="AD" clId="Web-{45E5416B-9571-262F-CCA7-BC39E5FC74C9}" dt="2025-10-23T06:20:24.734" v="217" actId="1076"/>
          <ac:picMkLst>
            <pc:docMk/>
            <pc:sldMk cId="3182027049" sldId="464"/>
            <ac:picMk id="16" creationId="{BCE6BF61-F058-E23F-5297-DB40AB6CA91C}"/>
          </ac:picMkLst>
        </pc:picChg>
        <pc:picChg chg="add mod">
          <ac:chgData name="Tiffany.Chang(張芸榛)" userId="S::tiffany.chang@acti.com::a9d46895-0b79-4760-94a2-ece1d8924920" providerId="AD" clId="Web-{45E5416B-9571-262F-CCA7-BC39E5FC74C9}" dt="2025-10-23T06:20:24.750" v="218" actId="1076"/>
          <ac:picMkLst>
            <pc:docMk/>
            <pc:sldMk cId="3182027049" sldId="464"/>
            <ac:picMk id="17" creationId="{E43AFF90-38D3-4A92-88C7-F603F249CF47}"/>
          </ac:picMkLst>
        </pc:picChg>
        <pc:picChg chg="add mod">
          <ac:chgData name="Tiffany.Chang(張芸榛)" userId="S::tiffany.chang@acti.com::a9d46895-0b79-4760-94a2-ece1d8924920" providerId="AD" clId="Web-{45E5416B-9571-262F-CCA7-BC39E5FC74C9}" dt="2025-10-23T06:20:24.750" v="219" actId="1076"/>
          <ac:picMkLst>
            <pc:docMk/>
            <pc:sldMk cId="3182027049" sldId="464"/>
            <ac:picMk id="19" creationId="{D7371453-E124-9788-7AEF-4C5874315E68}"/>
          </ac:picMkLst>
        </pc:picChg>
      </pc:sldChg>
      <pc:sldChg chg="addSp delSp modSp add replId">
        <pc:chgData name="Tiffany.Chang(張芸榛)" userId="S::tiffany.chang@acti.com::a9d46895-0b79-4760-94a2-ece1d8924920" providerId="AD" clId="Web-{45E5416B-9571-262F-CCA7-BC39E5FC74C9}" dt="2025-10-23T06:29:12.054" v="299" actId="1076"/>
        <pc:sldMkLst>
          <pc:docMk/>
          <pc:sldMk cId="639036100" sldId="465"/>
        </pc:sldMkLst>
        <pc:spChg chg="mod">
          <ac:chgData name="Tiffany.Chang(張芸榛)" userId="S::tiffany.chang@acti.com::a9d46895-0b79-4760-94a2-ece1d8924920" providerId="AD" clId="Web-{45E5416B-9571-262F-CCA7-BC39E5FC74C9}" dt="2025-10-23T06:21:21.051" v="226" actId="1076"/>
          <ac:spMkLst>
            <pc:docMk/>
            <pc:sldMk cId="639036100" sldId="465"/>
            <ac:spMk id="2" creationId="{7CA3FBFD-81B9-693A-2F70-81C0208CD7D3}"/>
          </ac:spMkLst>
        </pc:spChg>
        <pc:spChg chg="mod">
          <ac:chgData name="Tiffany.Chang(張芸榛)" userId="S::tiffany.chang@acti.com::a9d46895-0b79-4760-94a2-ece1d8924920" providerId="AD" clId="Web-{45E5416B-9571-262F-CCA7-BC39E5FC74C9}" dt="2025-10-23T06:16:51.788" v="177" actId="1076"/>
          <ac:spMkLst>
            <pc:docMk/>
            <pc:sldMk cId="639036100" sldId="465"/>
            <ac:spMk id="12" creationId="{DE556544-3CCC-998C-D7AF-E2B5F6BF7618}"/>
          </ac:spMkLst>
        </pc:spChg>
        <pc:spChg chg="mod">
          <ac:chgData name="Tiffany.Chang(張芸榛)" userId="S::tiffany.chang@acti.com::a9d46895-0b79-4760-94a2-ece1d8924920" providerId="AD" clId="Web-{45E5416B-9571-262F-CCA7-BC39E5FC74C9}" dt="2025-10-23T06:21:23.645" v="228" actId="1076"/>
          <ac:spMkLst>
            <pc:docMk/>
            <pc:sldMk cId="639036100" sldId="465"/>
            <ac:spMk id="13" creationId="{1A7E9C64-F0C8-F449-EADB-17850C487E51}"/>
          </ac:spMkLst>
        </pc:spChg>
        <pc:spChg chg="add mod">
          <ac:chgData name="Tiffany.Chang(張芸榛)" userId="S::tiffany.chang@acti.com::a9d46895-0b79-4760-94a2-ece1d8924920" providerId="AD" clId="Web-{45E5416B-9571-262F-CCA7-BC39E5FC74C9}" dt="2025-10-23T06:22:23.774" v="235" actId="1076"/>
          <ac:spMkLst>
            <pc:docMk/>
            <pc:sldMk cId="639036100" sldId="465"/>
            <ac:spMk id="16" creationId="{FF5BCF7E-28C7-FA03-A0BD-D8EDC37D2D68}"/>
          </ac:spMkLst>
        </pc:spChg>
        <pc:spChg chg="add mod">
          <ac:chgData name="Tiffany.Chang(張芸榛)" userId="S::tiffany.chang@acti.com::a9d46895-0b79-4760-94a2-ece1d8924920" providerId="AD" clId="Web-{45E5416B-9571-262F-CCA7-BC39E5FC74C9}" dt="2025-10-23T06:23:09.229" v="241" actId="20577"/>
          <ac:spMkLst>
            <pc:docMk/>
            <pc:sldMk cId="639036100" sldId="465"/>
            <ac:spMk id="17" creationId="{2B30F56E-4AA5-EBE2-803D-76B65B5ECC0F}"/>
          </ac:spMkLst>
        </pc:spChg>
        <pc:spChg chg="add mod">
          <ac:chgData name="Tiffany.Chang(張芸榛)" userId="S::tiffany.chang@acti.com::a9d46895-0b79-4760-94a2-ece1d8924920" providerId="AD" clId="Web-{45E5416B-9571-262F-CCA7-BC39E5FC74C9}" dt="2025-10-23T06:23:38.121" v="249" actId="1076"/>
          <ac:spMkLst>
            <pc:docMk/>
            <pc:sldMk cId="639036100" sldId="465"/>
            <ac:spMk id="19" creationId="{7127B575-80AE-BAF8-B262-337F3D21FD3D}"/>
          </ac:spMkLst>
        </pc:spChg>
        <pc:picChg chg="add mod">
          <ac:chgData name="Tiffany.Chang(張芸榛)" userId="S::tiffany.chang@acti.com::a9d46895-0b79-4760-94a2-ece1d8924920" providerId="AD" clId="Web-{45E5416B-9571-262F-CCA7-BC39E5FC74C9}" dt="2025-10-23T06:29:12.039" v="297" actId="1076"/>
          <ac:picMkLst>
            <pc:docMk/>
            <pc:sldMk cId="639036100" sldId="465"/>
            <ac:picMk id="7" creationId="{0AF191D5-2DB3-6CFE-0960-B6358BC6CA22}"/>
          </ac:picMkLst>
        </pc:picChg>
        <pc:picChg chg="add mod">
          <ac:chgData name="Tiffany.Chang(張芸榛)" userId="S::tiffany.chang@acti.com::a9d46895-0b79-4760-94a2-ece1d8924920" providerId="AD" clId="Web-{45E5416B-9571-262F-CCA7-BC39E5FC74C9}" dt="2025-10-23T06:29:12.039" v="298" actId="1076"/>
          <ac:picMkLst>
            <pc:docMk/>
            <pc:sldMk cId="639036100" sldId="465"/>
            <ac:picMk id="8" creationId="{E3783517-744B-2DD0-0C4C-69B1551C2085}"/>
          </ac:picMkLst>
        </pc:picChg>
        <pc:picChg chg="add mod">
          <ac:chgData name="Tiffany.Chang(張芸榛)" userId="S::tiffany.chang@acti.com::a9d46895-0b79-4760-94a2-ece1d8924920" providerId="AD" clId="Web-{45E5416B-9571-262F-CCA7-BC39E5FC74C9}" dt="2025-10-23T06:29:12.054" v="299" actId="1076"/>
          <ac:picMkLst>
            <pc:docMk/>
            <pc:sldMk cId="639036100" sldId="465"/>
            <ac:picMk id="9" creationId="{A167F5DC-CD28-9097-2348-AAE3CB8534F3}"/>
          </ac:picMkLst>
        </pc:picChg>
      </pc:sldChg>
      <pc:sldChg chg="addSp delSp modSp add replId">
        <pc:chgData name="Tiffany.Chang(張芸榛)" userId="S::tiffany.chang@acti.com::a9d46895-0b79-4760-94a2-ece1d8924920" providerId="AD" clId="Web-{45E5416B-9571-262F-CCA7-BC39E5FC74C9}" dt="2025-10-23T06:29:07.507" v="296" actId="1076"/>
        <pc:sldMkLst>
          <pc:docMk/>
          <pc:sldMk cId="566491930" sldId="467"/>
        </pc:sldMkLst>
        <pc:spChg chg="mod">
          <ac:chgData name="Tiffany.Chang(張芸榛)" userId="S::tiffany.chang@acti.com::a9d46895-0b79-4760-94a2-ece1d8924920" providerId="AD" clId="Web-{45E5416B-9571-262F-CCA7-BC39E5FC74C9}" dt="2025-10-23T06:20:57.549" v="224" actId="1076"/>
          <ac:spMkLst>
            <pc:docMk/>
            <pc:sldMk cId="566491930" sldId="467"/>
            <ac:spMk id="2" creationId="{FE20F449-0800-A0B0-6B1D-28FDD143094E}"/>
          </ac:spMkLst>
        </pc:spChg>
        <pc:spChg chg="add mod">
          <ac:chgData name="Tiffany.Chang(張芸榛)" userId="S::tiffany.chang@acti.com::a9d46895-0b79-4760-94a2-ece1d8924920" providerId="AD" clId="Web-{45E5416B-9571-262F-CCA7-BC39E5FC74C9}" dt="2025-10-23T06:28:50.257" v="291" actId="1076"/>
          <ac:spMkLst>
            <pc:docMk/>
            <pc:sldMk cId="566491930" sldId="467"/>
            <ac:spMk id="9" creationId="{CD0F8F70-AF51-3958-BF46-AA754AD50390}"/>
          </ac:spMkLst>
        </pc:spChg>
        <pc:spChg chg="mod">
          <ac:chgData name="Tiffany.Chang(張芸榛)" userId="S::tiffany.chang@acti.com::a9d46895-0b79-4760-94a2-ece1d8924920" providerId="AD" clId="Web-{45E5416B-9571-262F-CCA7-BC39E5FC74C9}" dt="2025-10-23T06:21:06.237" v="225" actId="1076"/>
          <ac:spMkLst>
            <pc:docMk/>
            <pc:sldMk cId="566491930" sldId="467"/>
            <ac:spMk id="12" creationId="{7790CDA1-A6CA-C12B-91B8-1EDE89C68096}"/>
          </ac:spMkLst>
        </pc:spChg>
        <pc:spChg chg="mod">
          <ac:chgData name="Tiffany.Chang(張芸榛)" userId="S::tiffany.chang@acti.com::a9d46895-0b79-4760-94a2-ece1d8924920" providerId="AD" clId="Web-{45E5416B-9571-262F-CCA7-BC39E5FC74C9}" dt="2025-10-23T06:20:55.159" v="223" actId="1076"/>
          <ac:spMkLst>
            <pc:docMk/>
            <pc:sldMk cId="566491930" sldId="467"/>
            <ac:spMk id="13" creationId="{64C30AC9-C03A-6ECA-CD3F-E623FA3DCCB4}"/>
          </ac:spMkLst>
        </pc:spChg>
        <pc:spChg chg="add mod">
          <ac:chgData name="Tiffany.Chang(張芸榛)" userId="S::tiffany.chang@acti.com::a9d46895-0b79-4760-94a2-ece1d8924920" providerId="AD" clId="Web-{45E5416B-9571-262F-CCA7-BC39E5FC74C9}" dt="2025-10-23T06:28:50.272" v="292" actId="1076"/>
          <ac:spMkLst>
            <pc:docMk/>
            <pc:sldMk cId="566491930" sldId="467"/>
            <ac:spMk id="16" creationId="{0A831727-37B3-2637-DACA-E0873C2233AB}"/>
          </ac:spMkLst>
        </pc:spChg>
        <pc:spChg chg="add mod">
          <ac:chgData name="Tiffany.Chang(張芸榛)" userId="S::tiffany.chang@acti.com::a9d46895-0b79-4760-94a2-ece1d8924920" providerId="AD" clId="Web-{45E5416B-9571-262F-CCA7-BC39E5FC74C9}" dt="2025-10-23T06:28:50.272" v="293" actId="1076"/>
          <ac:spMkLst>
            <pc:docMk/>
            <pc:sldMk cId="566491930" sldId="467"/>
            <ac:spMk id="19" creationId="{3BB91A54-F2CF-0A56-9F7A-B2E1E327631A}"/>
          </ac:spMkLst>
        </pc:spChg>
        <pc:picChg chg="add mod">
          <ac:chgData name="Tiffany.Chang(張芸榛)" userId="S::tiffany.chang@acti.com::a9d46895-0b79-4760-94a2-ece1d8924920" providerId="AD" clId="Web-{45E5416B-9571-262F-CCA7-BC39E5FC74C9}" dt="2025-10-23T06:29:07.492" v="294" actId="1076"/>
          <ac:picMkLst>
            <pc:docMk/>
            <pc:sldMk cId="566491930" sldId="467"/>
            <ac:picMk id="4" creationId="{7BBECB38-C7F1-4C1D-010E-C0C68E212753}"/>
          </ac:picMkLst>
        </pc:picChg>
        <pc:picChg chg="add mod">
          <ac:chgData name="Tiffany.Chang(張芸榛)" userId="S::tiffany.chang@acti.com::a9d46895-0b79-4760-94a2-ece1d8924920" providerId="AD" clId="Web-{45E5416B-9571-262F-CCA7-BC39E5FC74C9}" dt="2025-10-23T06:29:07.507" v="295" actId="1076"/>
          <ac:picMkLst>
            <pc:docMk/>
            <pc:sldMk cId="566491930" sldId="467"/>
            <ac:picMk id="6" creationId="{BB60FAFC-933D-C664-BB9C-C4C84D848FAF}"/>
          </ac:picMkLst>
        </pc:picChg>
        <pc:picChg chg="add mod">
          <ac:chgData name="Tiffany.Chang(張芸榛)" userId="S::tiffany.chang@acti.com::a9d46895-0b79-4760-94a2-ece1d8924920" providerId="AD" clId="Web-{45E5416B-9571-262F-CCA7-BC39E5FC74C9}" dt="2025-10-23T06:29:07.507" v="296" actId="1076"/>
          <ac:picMkLst>
            <pc:docMk/>
            <pc:sldMk cId="566491930" sldId="467"/>
            <ac:picMk id="7" creationId="{D290862E-8836-78AB-8763-AB828B6C6CEB}"/>
          </ac:picMkLst>
        </pc:picChg>
      </pc:sldChg>
    </pc:docChg>
  </pc:docChgLst>
  <pc:docChgLst>
    <pc:chgData name="Tiffany.Chang(張芸榛)" userId="S::tiffany.chang@acti.com::a9d46895-0b79-4760-94a2-ece1d8924920" providerId="AD" clId="Web-{FB6C5542-F446-F74C-D3EE-C57F2D714582}"/>
    <pc:docChg chg="modSld">
      <pc:chgData name="Tiffany.Chang(張芸榛)" userId="S::tiffany.chang@acti.com::a9d46895-0b79-4760-94a2-ece1d8924920" providerId="AD" clId="Web-{FB6C5542-F446-F74C-D3EE-C57F2D714582}" dt="2025-10-29T06:42:24.186" v="28" actId="1076"/>
      <pc:docMkLst>
        <pc:docMk/>
      </pc:docMkLst>
      <pc:sldChg chg="addSp delSp modSp">
        <pc:chgData name="Tiffany.Chang(張芸榛)" userId="S::tiffany.chang@acti.com::a9d46895-0b79-4760-94a2-ece1d8924920" providerId="AD" clId="Web-{FB6C5542-F446-F74C-D3EE-C57F2D714582}" dt="2025-10-29T06:40:36.915" v="26"/>
        <pc:sldMkLst>
          <pc:docMk/>
          <pc:sldMk cId="3182027049" sldId="464"/>
        </pc:sldMkLst>
        <pc:spChg chg="add mod">
          <ac:chgData name="Tiffany.Chang(張芸榛)" userId="S::tiffany.chang@acti.com::a9d46895-0b79-4760-94a2-ece1d8924920" providerId="AD" clId="Web-{FB6C5542-F446-F74C-D3EE-C57F2D714582}" dt="2025-10-29T06:40:29.883" v="24"/>
          <ac:spMkLst>
            <pc:docMk/>
            <pc:sldMk cId="3182027049" sldId="464"/>
            <ac:spMk id="3" creationId="{ABD13A1E-FE02-C84D-51A8-276B251D9655}"/>
          </ac:spMkLst>
        </pc:spChg>
        <pc:spChg chg="mod">
          <ac:chgData name="Tiffany.Chang(張芸榛)" userId="S::tiffany.chang@acti.com::a9d46895-0b79-4760-94a2-ece1d8924920" providerId="AD" clId="Web-{FB6C5542-F446-F74C-D3EE-C57F2D714582}" dt="2025-10-29T06:40:06.991" v="20"/>
          <ac:spMkLst>
            <pc:docMk/>
            <pc:sldMk cId="3182027049" sldId="464"/>
            <ac:spMk id="5" creationId="{9D20E8B6-B83D-E4C3-86E4-1F3CB0F0BCF5}"/>
          </ac:spMkLst>
        </pc:spChg>
        <pc:spChg chg="add mod">
          <ac:chgData name="Tiffany.Chang(張芸榛)" userId="S::tiffany.chang@acti.com::a9d46895-0b79-4760-94a2-ece1d8924920" providerId="AD" clId="Web-{FB6C5542-F446-F74C-D3EE-C57F2D714582}" dt="2025-10-29T06:40:33.071" v="25"/>
          <ac:spMkLst>
            <pc:docMk/>
            <pc:sldMk cId="3182027049" sldId="464"/>
            <ac:spMk id="6" creationId="{BBC38E21-C6E0-EEA4-972E-9706C0F15B07}"/>
          </ac:spMkLst>
        </pc:spChg>
        <pc:spChg chg="add mod">
          <ac:chgData name="Tiffany.Chang(張芸榛)" userId="S::tiffany.chang@acti.com::a9d46895-0b79-4760-94a2-ece1d8924920" providerId="AD" clId="Web-{FB6C5542-F446-F74C-D3EE-C57F2D714582}" dt="2025-10-29T06:40:36.915" v="26"/>
          <ac:spMkLst>
            <pc:docMk/>
            <pc:sldMk cId="3182027049" sldId="464"/>
            <ac:spMk id="8" creationId="{8826AC29-F20D-4920-824F-B40CD1917D51}"/>
          </ac:spMkLst>
        </pc:spChg>
        <pc:graphicFrameChg chg="add del mod">
          <ac:chgData name="Tiffany.Chang(張芸榛)" userId="S::tiffany.chang@acti.com::a9d46895-0b79-4760-94a2-ece1d8924920" providerId="AD" clId="Web-{FB6C5542-F446-F74C-D3EE-C57F2D714582}" dt="2025-10-29T06:39:35.582" v="12"/>
          <ac:graphicFrameMkLst>
            <pc:docMk/>
            <pc:sldMk cId="3182027049" sldId="464"/>
            <ac:graphicFrameMk id="10" creationId="{4E94536C-03D3-4B2D-9FF3-4D1D9982CF17}"/>
          </ac:graphicFrameMkLst>
        </pc:graphicFrameChg>
      </pc:sldChg>
      <pc:sldChg chg="modSp">
        <pc:chgData name="Tiffany.Chang(張芸榛)" userId="S::tiffany.chang@acti.com::a9d46895-0b79-4760-94a2-ece1d8924920" providerId="AD" clId="Web-{FB6C5542-F446-F74C-D3EE-C57F2D714582}" dt="2025-10-29T06:42:24.186" v="28" actId="1076"/>
        <pc:sldMkLst>
          <pc:docMk/>
          <pc:sldMk cId="566491930" sldId="467"/>
        </pc:sldMkLst>
        <pc:spChg chg="mod">
          <ac:chgData name="Tiffany.Chang(張芸榛)" userId="S::tiffany.chang@acti.com::a9d46895-0b79-4760-94a2-ece1d8924920" providerId="AD" clId="Web-{FB6C5542-F446-F74C-D3EE-C57F2D714582}" dt="2025-10-29T06:42:24.186" v="28" actId="1076"/>
          <ac:spMkLst>
            <pc:docMk/>
            <pc:sldMk cId="566491930" sldId="467"/>
            <ac:spMk id="16" creationId="{0A831727-37B3-2637-DACA-E0873C2233AB}"/>
          </ac:spMkLst>
        </pc:spChg>
        <pc:picChg chg="mod">
          <ac:chgData name="Tiffany.Chang(張芸榛)" userId="S::tiffany.chang@acti.com::a9d46895-0b79-4760-94a2-ece1d8924920" providerId="AD" clId="Web-{FB6C5542-F446-F74C-D3EE-C57F2D714582}" dt="2025-10-29T06:42:09.623" v="27" actId="1076"/>
          <ac:picMkLst>
            <pc:docMk/>
            <pc:sldMk cId="566491930" sldId="467"/>
            <ac:picMk id="6" creationId="{BB60FAFC-933D-C664-BB9C-C4C84D848FAF}"/>
          </ac:picMkLst>
        </pc:picChg>
      </pc:sldChg>
    </pc:docChg>
  </pc:docChgLst>
  <pc:docChgLst>
    <pc:chgData name="Tiffany.Chang(張芸榛)" userId="S::tiffany.chang@acti.com::a9d46895-0b79-4760-94a2-ece1d8924920" providerId="AD" clId="Web-{68825710-8851-A837-3435-CF848E6A0224}"/>
    <pc:docChg chg="modSld">
      <pc:chgData name="Tiffany.Chang(張芸榛)" userId="S::tiffany.chang@acti.com::a9d46895-0b79-4760-94a2-ece1d8924920" providerId="AD" clId="Web-{68825710-8851-A837-3435-CF848E6A0224}" dt="2025-10-28T09:13:00.602" v="34" actId="1076"/>
      <pc:docMkLst>
        <pc:docMk/>
      </pc:docMkLst>
      <pc:sldChg chg="addSp modSp">
        <pc:chgData name="Tiffany.Chang(張芸榛)" userId="S::tiffany.chang@acti.com::a9d46895-0b79-4760-94a2-ece1d8924920" providerId="AD" clId="Web-{68825710-8851-A837-3435-CF848E6A0224}" dt="2025-10-28T09:08:59.489" v="7" actId="20577"/>
        <pc:sldMkLst>
          <pc:docMk/>
          <pc:sldMk cId="2752283685" sldId="462"/>
        </pc:sldMkLst>
        <pc:spChg chg="add mod">
          <ac:chgData name="Tiffany.Chang(張芸榛)" userId="S::tiffany.chang@acti.com::a9d46895-0b79-4760-94a2-ece1d8924920" providerId="AD" clId="Web-{68825710-8851-A837-3435-CF848E6A0224}" dt="2025-10-28T09:08:54.192" v="6" actId="20577"/>
          <ac:spMkLst>
            <pc:docMk/>
            <pc:sldMk cId="2752283685" sldId="462"/>
            <ac:spMk id="7" creationId="{FE348194-53FE-E7EB-F8F9-2E64729704F5}"/>
          </ac:spMkLst>
        </pc:spChg>
        <pc:spChg chg="add mod">
          <ac:chgData name="Tiffany.Chang(張芸榛)" userId="S::tiffany.chang@acti.com::a9d46895-0b79-4760-94a2-ece1d8924920" providerId="AD" clId="Web-{68825710-8851-A837-3435-CF848E6A0224}" dt="2025-10-28T09:08:59.489" v="7" actId="20577"/>
          <ac:spMkLst>
            <pc:docMk/>
            <pc:sldMk cId="2752283685" sldId="462"/>
            <ac:spMk id="8" creationId="{8AAA1870-A251-44FE-E7F5-7540A7A937C7}"/>
          </ac:spMkLst>
        </pc:spChg>
      </pc:sldChg>
      <pc:sldChg chg="addSp delSp modSp">
        <pc:chgData name="Tiffany.Chang(張芸榛)" userId="S::tiffany.chang@acti.com::a9d46895-0b79-4760-94a2-ece1d8924920" providerId="AD" clId="Web-{68825710-8851-A837-3435-CF848E6A0224}" dt="2025-10-28T09:13:00.602" v="34" actId="1076"/>
        <pc:sldMkLst>
          <pc:docMk/>
          <pc:sldMk cId="3182027049" sldId="464"/>
        </pc:sldMkLst>
        <pc:spChg chg="add mod">
          <ac:chgData name="Tiffany.Chang(張芸榛)" userId="S::tiffany.chang@acti.com::a9d46895-0b79-4760-94a2-ece1d8924920" providerId="AD" clId="Web-{68825710-8851-A837-3435-CF848E6A0224}" dt="2025-10-28T09:13:00.602" v="34" actId="1076"/>
          <ac:spMkLst>
            <pc:docMk/>
            <pc:sldMk cId="3182027049" sldId="464"/>
            <ac:spMk id="5" creationId="{9D20E8B6-B83D-E4C3-86E4-1F3CB0F0BCF5}"/>
          </ac:spMkLst>
        </pc:spChg>
        <pc:spChg chg="add del mod">
          <ac:chgData name="Tiffany.Chang(張芸榛)" userId="S::tiffany.chang@acti.com::a9d46895-0b79-4760-94a2-ece1d8924920" providerId="AD" clId="Web-{68825710-8851-A837-3435-CF848E6A0224}" dt="2025-10-28T09:11:54.007" v="19"/>
          <ac:spMkLst>
            <pc:docMk/>
            <pc:sldMk cId="3182027049" sldId="464"/>
            <ac:spMk id="6" creationId="{F25F02C0-2822-4CAA-0B2F-C4A9DCBD98FA}"/>
          </ac:spMkLst>
        </pc:spChg>
        <pc:spChg chg="add del mod">
          <ac:chgData name="Tiffany.Chang(張芸榛)" userId="S::tiffany.chang@acti.com::a9d46895-0b79-4760-94a2-ece1d8924920" providerId="AD" clId="Web-{68825710-8851-A837-3435-CF848E6A0224}" dt="2025-10-28T09:11:54.007" v="18"/>
          <ac:spMkLst>
            <pc:docMk/>
            <pc:sldMk cId="3182027049" sldId="464"/>
            <ac:spMk id="8" creationId="{97D60937-A0D2-2901-77BE-CCB7E65E75D0}"/>
          </ac:spMkLst>
        </pc:spChg>
        <pc:spChg chg="add del mod">
          <ac:chgData name="Tiffany.Chang(張芸榛)" userId="S::tiffany.chang@acti.com::a9d46895-0b79-4760-94a2-ece1d8924920" providerId="AD" clId="Web-{68825710-8851-A837-3435-CF848E6A0224}" dt="2025-10-28T09:11:54.007" v="17"/>
          <ac:spMkLst>
            <pc:docMk/>
            <pc:sldMk cId="3182027049" sldId="464"/>
            <ac:spMk id="9" creationId="{84B7E858-8292-B096-FE9E-C7F2C668D66A}"/>
          </ac:spMkLst>
        </pc:spChg>
        <pc:picChg chg="mod">
          <ac:chgData name="Tiffany.Chang(張芸榛)" userId="S::tiffany.chang@acti.com::a9d46895-0b79-4760-94a2-ece1d8924920" providerId="AD" clId="Web-{68825710-8851-A837-3435-CF848E6A0224}" dt="2025-10-28T09:12:55.695" v="30" actId="1076"/>
          <ac:picMkLst>
            <pc:docMk/>
            <pc:sldMk cId="3182027049" sldId="464"/>
            <ac:picMk id="7" creationId="{10AF23A8-AD42-CF31-4EF0-A8F6F314550E}"/>
          </ac:picMkLst>
        </pc:picChg>
        <pc:picChg chg="mod">
          <ac:chgData name="Tiffany.Chang(張芸榛)" userId="S::tiffany.chang@acti.com::a9d46895-0b79-4760-94a2-ece1d8924920" providerId="AD" clId="Web-{68825710-8851-A837-3435-CF848E6A0224}" dt="2025-10-28T09:12:55.726" v="31" actId="1076"/>
          <ac:picMkLst>
            <pc:docMk/>
            <pc:sldMk cId="3182027049" sldId="464"/>
            <ac:picMk id="16" creationId="{BCE6BF61-F058-E23F-5297-DB40AB6CA91C}"/>
          </ac:picMkLst>
        </pc:picChg>
        <pc:picChg chg="mod">
          <ac:chgData name="Tiffany.Chang(張芸榛)" userId="S::tiffany.chang@acti.com::a9d46895-0b79-4760-94a2-ece1d8924920" providerId="AD" clId="Web-{68825710-8851-A837-3435-CF848E6A0224}" dt="2025-10-28T09:12:55.742" v="32" actId="1076"/>
          <ac:picMkLst>
            <pc:docMk/>
            <pc:sldMk cId="3182027049" sldId="464"/>
            <ac:picMk id="17" creationId="{E43AFF90-38D3-4A92-88C7-F603F249CF47}"/>
          </ac:picMkLst>
        </pc:picChg>
        <pc:picChg chg="mod">
          <ac:chgData name="Tiffany.Chang(張芸榛)" userId="S::tiffany.chang@acti.com::a9d46895-0b79-4760-94a2-ece1d8924920" providerId="AD" clId="Web-{68825710-8851-A837-3435-CF848E6A0224}" dt="2025-10-28T09:12:55.758" v="33" actId="1076"/>
          <ac:picMkLst>
            <pc:docMk/>
            <pc:sldMk cId="3182027049" sldId="464"/>
            <ac:picMk id="19" creationId="{D7371453-E124-9788-7AEF-4C5874315E68}"/>
          </ac:picMkLst>
        </pc:picChg>
      </pc:sldChg>
      <pc:sldChg chg="modSp">
        <pc:chgData name="Tiffany.Chang(張芸榛)" userId="S::tiffany.chang@acti.com::a9d46895-0b79-4760-94a2-ece1d8924920" providerId="AD" clId="Web-{68825710-8851-A837-3435-CF848E6A0224}" dt="2025-10-28T09:12:35.211" v="29" actId="1076"/>
        <pc:sldMkLst>
          <pc:docMk/>
          <pc:sldMk cId="566491930" sldId="467"/>
        </pc:sldMkLst>
        <pc:spChg chg="mod">
          <ac:chgData name="Tiffany.Chang(張芸榛)" userId="S::tiffany.chang@acti.com::a9d46895-0b79-4760-94a2-ece1d8924920" providerId="AD" clId="Web-{68825710-8851-A837-3435-CF848E6A0224}" dt="2025-10-28T09:12:35.211" v="29" actId="1076"/>
          <ac:spMkLst>
            <pc:docMk/>
            <pc:sldMk cId="566491930" sldId="467"/>
            <ac:spMk id="16" creationId="{0A831727-37B3-2637-DACA-E0873C2233AB}"/>
          </ac:spMkLst>
        </pc:spChg>
        <pc:picChg chg="mod">
          <ac:chgData name="Tiffany.Chang(張芸榛)" userId="S::tiffany.chang@acti.com::a9d46895-0b79-4760-94a2-ece1d8924920" providerId="AD" clId="Web-{68825710-8851-A837-3435-CF848E6A0224}" dt="2025-10-28T09:12:28.492" v="28" actId="1076"/>
          <ac:picMkLst>
            <pc:docMk/>
            <pc:sldMk cId="566491930" sldId="467"/>
            <ac:picMk id="4" creationId="{7BBECB38-C7F1-4C1D-010E-C0C68E212753}"/>
          </ac:picMkLst>
        </pc:picChg>
        <pc:picChg chg="mod">
          <ac:chgData name="Tiffany.Chang(張芸榛)" userId="S::tiffany.chang@acti.com::a9d46895-0b79-4760-94a2-ece1d8924920" providerId="AD" clId="Web-{68825710-8851-A837-3435-CF848E6A0224}" dt="2025-10-28T09:12:26.210" v="27" actId="1076"/>
          <ac:picMkLst>
            <pc:docMk/>
            <pc:sldMk cId="566491930" sldId="467"/>
            <ac:picMk id="6" creationId="{BB60FAFC-933D-C664-BB9C-C4C84D848FAF}"/>
          </ac:picMkLst>
        </pc:picChg>
        <pc:picChg chg="mod">
          <ac:chgData name="Tiffany.Chang(張芸榛)" userId="S::tiffany.chang@acti.com::a9d46895-0b79-4760-94a2-ece1d8924920" providerId="AD" clId="Web-{68825710-8851-A837-3435-CF848E6A0224}" dt="2025-10-28T09:12:19.835" v="26" actId="1076"/>
          <ac:picMkLst>
            <pc:docMk/>
            <pc:sldMk cId="566491930" sldId="467"/>
            <ac:picMk id="7" creationId="{D290862E-8836-78AB-8763-AB828B6C6CEB}"/>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2025/10/28</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a:t>
            </a:fld>
            <a:endParaRPr lang="zh-TW" altLang="en-US"/>
          </a:p>
        </p:txBody>
      </p:sp>
    </p:spTree>
    <p:extLst>
      <p:ext uri="{BB962C8B-B14F-4D97-AF65-F5344CB8AC3E}">
        <p14:creationId xmlns:p14="http://schemas.microsoft.com/office/powerpoint/2010/main" val="12245026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4389767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23437707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24554525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7944936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2C5C31-B78D-BE42-D291-2076E41DAB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F98E17-1E34-F9AE-86D4-CDD2E6B9A6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9CCAED4-04FF-0055-2175-3A8B27022C3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A9B3DF0-7F6F-9117-A0EC-5D335A77681B}"/>
              </a:ext>
            </a:extLst>
          </p:cNvPr>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37864194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F4382A-257D-57F2-C957-F0B224D45B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B672D3-3F13-3274-67ED-45C19282AD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272BDA-C6D4-12F3-EEA8-330926A9F38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0A6A23F-B0C8-FC74-4D36-91B5583593F1}"/>
              </a:ext>
            </a:extLst>
          </p:cNvPr>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21660047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688599-498F-4F0A-EA28-0950407ED5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C370BA-941E-0A05-F871-2598F236A28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14CDB2-CEDB-E81D-DDC4-55F1B3C4742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A085DC3-B427-F626-8906-CD540DA7E554}"/>
              </a:ext>
            </a:extLst>
          </p:cNvPr>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165486848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2025/10/28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2025/10/28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2025/10/28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2025/10/28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2025/10/28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2025/10/28</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2025/10/28</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2025/10/28</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2025/10/28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2025/10/28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2025/10/28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2025/10/28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2025/10/28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2025/10/28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2025/10/28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2025/10/28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2025/10/28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2025/10/28</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2025/10/28</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2025/10/28</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2025/10/28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2025/10/28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2025/10/28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2025/10/28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2025/10/28</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2025/10/28</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8" Type="http://schemas.openxmlformats.org/officeDocument/2006/relationships/hyperlink" Target="https://www.acti.com/solutions/windows-based-NVR-and-CMS-solution?sid=S122" TargetMode="External"/><Relationship Id="rId3" Type="http://schemas.openxmlformats.org/officeDocument/2006/relationships/hyperlink" Target="https://www.acti.com/solutions/windows-based-NVR-solution?sid=S110" TargetMode="External"/><Relationship Id="rId7" Type="http://schemas.openxmlformats.org/officeDocument/2006/relationships/hyperlink" Target="https://www.acti.com/solutions/windows-based-NVR-and-CMS-solution?sid=S121" TargetMode="External"/><Relationship Id="rId2" Type="http://schemas.openxmlformats.org/officeDocument/2006/relationships/notesSlide" Target="../notesSlides/notesSlide6.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hyperlink" Target="https://www.acti.com/solutions/windows-based-NVR-solution?sid=S112" TargetMode="External"/><Relationship Id="rId10" Type="http://schemas.openxmlformats.org/officeDocument/2006/relationships/hyperlink" Target="https://www.acti.com/solutions/linux-based-NVR-and-CMS-solution?sid=S72" TargetMode="External"/><Relationship Id="rId4" Type="http://schemas.openxmlformats.org/officeDocument/2006/relationships/hyperlink" Target="https://www.acti.com/solutions/windows-based-NVR-solution?sid=S111" TargetMode="External"/><Relationship Id="rId9" Type="http://schemas.openxmlformats.org/officeDocument/2006/relationships/hyperlink" Target="https://www.acti.com/solutions/linux-based-NVR-solution?sid=S60"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8.xml"/><Relationship Id="rId5" Type="http://schemas.openxmlformats.org/officeDocument/2006/relationships/image" Target="../media/image16.png"/><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8.xml"/><Relationship Id="rId5" Type="http://schemas.openxmlformats.org/officeDocument/2006/relationships/image" Target="../media/image23.png"/><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1.xml"/><Relationship Id="rId1" Type="http://schemas.openxmlformats.org/officeDocument/2006/relationships/slideLayout" Target="../slideLayouts/slideLayout8.xml"/><Relationship Id="rId4"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755576" y="2132856"/>
            <a:ext cx="7164288" cy="1934773"/>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150000"/>
              </a:lnSpc>
            </a:pPr>
            <a:r>
              <a:rPr lang="en-US" sz="5400" b="1">
                <a:solidFill>
                  <a:schemeClr val="tx1">
                    <a:lumMod val="50000"/>
                    <a:lumOff val="50000"/>
                  </a:schemeClr>
                </a:solidFill>
                <a:ea typeface="新細明體" pitchFamily="18" charset="-120"/>
              </a:rPr>
              <a:t>A214</a:t>
            </a:r>
          </a:p>
          <a:p>
            <a:pPr algn="l">
              <a:lnSpc>
                <a:spcPct val="150000"/>
              </a:lnSpc>
            </a:pPr>
            <a:r>
              <a:rPr lang="en-US" sz="3200">
                <a:solidFill>
                  <a:schemeClr val="tx1">
                    <a:lumMod val="50000"/>
                    <a:lumOff val="50000"/>
                  </a:schemeClr>
                </a:solidFill>
                <a:ea typeface="新細明體" pitchFamily="18" charset="-120"/>
              </a:rPr>
              <a:t>New Product Introduction</a:t>
            </a:r>
          </a:p>
        </p:txBody>
      </p:sp>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CCA6FD-FB28-3C9A-E58F-722EF4043EE2}"/>
              </a:ext>
            </a:extLst>
          </p:cNvPr>
          <p:cNvSpPr txBox="1"/>
          <p:nvPr/>
        </p:nvSpPr>
        <p:spPr>
          <a:xfrm>
            <a:off x="267778" y="1126450"/>
            <a:ext cx="6120680" cy="369332"/>
          </a:xfrm>
          <a:prstGeom prst="rect">
            <a:avLst/>
          </a:prstGeom>
          <a:noFill/>
        </p:spPr>
        <p:txBody>
          <a:bodyPr wrap="square" rtlCol="0">
            <a:spAutoFit/>
          </a:bodyPr>
          <a:lstStyle/>
          <a:p>
            <a:r>
              <a:rPr lang="en-US"/>
              <a:t>ACTi is introducing the newest product:</a:t>
            </a:r>
          </a:p>
        </p:txBody>
      </p:sp>
      <p:grpSp>
        <p:nvGrpSpPr>
          <p:cNvPr id="3" name="Group 2">
            <a:extLst>
              <a:ext uri="{FF2B5EF4-FFF2-40B4-BE49-F238E27FC236}">
                <a16:creationId xmlns:a16="http://schemas.microsoft.com/office/drawing/2014/main" id="{E93B392A-7C4B-6726-55FA-4900FA691C3D}"/>
              </a:ext>
            </a:extLst>
          </p:cNvPr>
          <p:cNvGrpSpPr/>
          <p:nvPr/>
        </p:nvGrpSpPr>
        <p:grpSpPr>
          <a:xfrm>
            <a:off x="611560" y="1844824"/>
            <a:ext cx="8064896" cy="2422094"/>
            <a:chOff x="611560" y="1844824"/>
            <a:chExt cx="8064896" cy="2422094"/>
          </a:xfrm>
        </p:grpSpPr>
        <p:sp>
          <p:nvSpPr>
            <p:cNvPr id="7" name="Rectangle 6">
              <a:extLst>
                <a:ext uri="{FF2B5EF4-FFF2-40B4-BE49-F238E27FC236}">
                  <a16:creationId xmlns:a16="http://schemas.microsoft.com/office/drawing/2014/main" id="{E62D6401-38DC-0C2F-A57F-0338A813C535}"/>
                </a:ext>
              </a:extLst>
            </p:cNvPr>
            <p:cNvSpPr/>
            <p:nvPr/>
          </p:nvSpPr>
          <p:spPr>
            <a:xfrm>
              <a:off x="611560" y="1844824"/>
              <a:ext cx="8064896" cy="2422094"/>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677FBB9D-158B-F32D-299A-E2FD3194CA98}"/>
                </a:ext>
              </a:extLst>
            </p:cNvPr>
            <p:cNvSpPr txBox="1"/>
            <p:nvPr/>
          </p:nvSpPr>
          <p:spPr>
            <a:xfrm>
              <a:off x="3201380" y="2435404"/>
              <a:ext cx="5403068" cy="1569660"/>
            </a:xfrm>
            <a:prstGeom prst="rect">
              <a:avLst/>
            </a:prstGeom>
            <a:solidFill>
              <a:schemeClr val="bg1">
                <a:lumMod val="95000"/>
              </a:schemeClr>
            </a:solidFill>
          </p:spPr>
          <p:txBody>
            <a:bodyPr wrap="square">
              <a:spAutoFit/>
            </a:bodyPr>
            <a:lstStyle/>
            <a:p>
              <a:r>
                <a:rPr lang="en-US" sz="2400" b="1">
                  <a:solidFill>
                    <a:srgbClr val="FF0000"/>
                  </a:solidFill>
                </a:rPr>
                <a:t>5MP</a:t>
              </a:r>
              <a:r>
                <a:rPr lang="en-US" sz="2400" b="1"/>
                <a:t> Deep Learning </a:t>
              </a:r>
              <a:r>
                <a:rPr lang="en-US" sz="2400" b="1">
                  <a:solidFill>
                    <a:srgbClr val="FF0000"/>
                  </a:solidFill>
                </a:rPr>
                <a:t>AI 40x </a:t>
              </a:r>
              <a:r>
                <a:rPr lang="en-US" sz="2400" b="1"/>
                <a:t>Zoom </a:t>
              </a:r>
              <a:r>
                <a:rPr lang="en-US" sz="2400" b="1">
                  <a:solidFill>
                    <a:srgbClr val="FF0000"/>
                  </a:solidFill>
                </a:rPr>
                <a:t>Box</a:t>
              </a:r>
              <a:r>
                <a:rPr lang="en-US" sz="2400" b="1"/>
                <a:t> with f4.3-170mm, WDR 150dB, </a:t>
              </a:r>
              <a:r>
                <a:rPr lang="en-US" sz="2400" b="1">
                  <a:solidFill>
                    <a:srgbClr val="FF0000"/>
                  </a:solidFill>
                </a:rPr>
                <a:t>60fps</a:t>
              </a:r>
              <a:r>
                <a:rPr lang="en-US" sz="2400" b="1"/>
                <a:t>, Two-way Audio, </a:t>
              </a:r>
              <a:r>
                <a:rPr lang="en-US" sz="2400" b="1">
                  <a:solidFill>
                    <a:srgbClr val="FF0000"/>
                  </a:solidFill>
                </a:rPr>
                <a:t>Face Recognition</a:t>
              </a:r>
              <a:r>
                <a:rPr lang="en-US" sz="2400" b="1"/>
                <a:t>, </a:t>
              </a:r>
              <a:r>
                <a:rPr lang="en-US" sz="2400" b="1">
                  <a:solidFill>
                    <a:srgbClr val="FF0000"/>
                  </a:solidFill>
                </a:rPr>
                <a:t>ALPR, </a:t>
              </a:r>
              <a:r>
                <a:rPr lang="en-US" sz="2400" b="1"/>
                <a:t>NDAA</a:t>
              </a:r>
            </a:p>
          </p:txBody>
        </p:sp>
        <p:sp>
          <p:nvSpPr>
            <p:cNvPr id="8" name="TextBox 7">
              <a:extLst>
                <a:ext uri="{FF2B5EF4-FFF2-40B4-BE49-F238E27FC236}">
                  <a16:creationId xmlns:a16="http://schemas.microsoft.com/office/drawing/2014/main" id="{8B6F4D26-3CD1-E053-5855-88376E39C786}"/>
                </a:ext>
              </a:extLst>
            </p:cNvPr>
            <p:cNvSpPr txBox="1"/>
            <p:nvPr/>
          </p:nvSpPr>
          <p:spPr>
            <a:xfrm>
              <a:off x="3275856" y="1901652"/>
              <a:ext cx="1368152" cy="584775"/>
            </a:xfrm>
            <a:prstGeom prst="rect">
              <a:avLst/>
            </a:prstGeom>
            <a:noFill/>
          </p:spPr>
          <p:txBody>
            <a:bodyPr wrap="square" rtlCol="0">
              <a:spAutoFit/>
            </a:bodyPr>
            <a:lstStyle/>
            <a:p>
              <a:r>
                <a:rPr lang="en-US" sz="3200" b="1">
                  <a:solidFill>
                    <a:srgbClr val="00B050"/>
                  </a:solidFill>
                </a:rPr>
                <a:t>A214</a:t>
              </a:r>
            </a:p>
          </p:txBody>
        </p:sp>
      </p:grpSp>
      <p:pic>
        <p:nvPicPr>
          <p:cNvPr id="1026" name="Picture 2">
            <a:extLst>
              <a:ext uri="{FF2B5EF4-FFF2-40B4-BE49-F238E27FC236}">
                <a16:creationId xmlns:a16="http://schemas.microsoft.com/office/drawing/2014/main" id="{4CF00D5E-AC4D-54D9-9C5E-9012861196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0708" y="1738350"/>
            <a:ext cx="2286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80300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C169EC8-5A6C-1478-4595-70EE1516A854}"/>
              </a:ext>
            </a:extLst>
          </p:cNvPr>
          <p:cNvPicPr>
            <a:picLocks noChangeAspect="1"/>
          </p:cNvPicPr>
          <p:nvPr/>
        </p:nvPicPr>
        <p:blipFill>
          <a:blip r:embed="rId3"/>
          <a:stretch>
            <a:fillRect/>
          </a:stretch>
        </p:blipFill>
        <p:spPr>
          <a:xfrm>
            <a:off x="179512" y="1368996"/>
            <a:ext cx="8950214" cy="5435053"/>
          </a:xfrm>
          <a:prstGeom prst="rect">
            <a:avLst/>
          </a:prstGeom>
        </p:spPr>
      </p:pic>
      <p:sp>
        <p:nvSpPr>
          <p:cNvPr id="5" name="TextBox 4">
            <a:extLst>
              <a:ext uri="{FF2B5EF4-FFF2-40B4-BE49-F238E27FC236}">
                <a16:creationId xmlns:a16="http://schemas.microsoft.com/office/drawing/2014/main" id="{D6CCA6FD-FB28-3C9A-E58F-722EF4043EE2}"/>
              </a:ext>
            </a:extLst>
          </p:cNvPr>
          <p:cNvSpPr txBox="1"/>
          <p:nvPr/>
        </p:nvSpPr>
        <p:spPr>
          <a:xfrm>
            <a:off x="173015" y="1023119"/>
            <a:ext cx="6120680" cy="461665"/>
          </a:xfrm>
          <a:prstGeom prst="rect">
            <a:avLst/>
          </a:prstGeom>
          <a:noFill/>
        </p:spPr>
        <p:txBody>
          <a:bodyPr wrap="square" rtlCol="0">
            <a:spAutoFit/>
          </a:bodyPr>
          <a:lstStyle/>
          <a:p>
            <a:r>
              <a:rPr lang="en-US" sz="2400" b="1"/>
              <a:t>Product Matrix:</a:t>
            </a:r>
          </a:p>
        </p:txBody>
      </p:sp>
      <p:sp>
        <p:nvSpPr>
          <p:cNvPr id="8" name="Rectangle 7">
            <a:extLst>
              <a:ext uri="{FF2B5EF4-FFF2-40B4-BE49-F238E27FC236}">
                <a16:creationId xmlns:a16="http://schemas.microsoft.com/office/drawing/2014/main" id="{2FC72F87-0AC3-3AE9-31C8-C4D7FA1FB258}"/>
              </a:ext>
            </a:extLst>
          </p:cNvPr>
          <p:cNvSpPr/>
          <p:nvPr/>
        </p:nvSpPr>
        <p:spPr>
          <a:xfrm>
            <a:off x="1907704" y="5733256"/>
            <a:ext cx="504056" cy="338878"/>
          </a:xfrm>
          <a:prstGeom prst="rect">
            <a:avLst/>
          </a:prstGeom>
          <a:noFill/>
          <a:ln w="5715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416825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CCA6FD-FB28-3C9A-E58F-722EF4043EE2}"/>
              </a:ext>
            </a:extLst>
          </p:cNvPr>
          <p:cNvSpPr txBox="1"/>
          <p:nvPr/>
        </p:nvSpPr>
        <p:spPr>
          <a:xfrm>
            <a:off x="179512" y="1203105"/>
            <a:ext cx="6120680" cy="461665"/>
          </a:xfrm>
          <a:prstGeom prst="rect">
            <a:avLst/>
          </a:prstGeom>
          <a:noFill/>
        </p:spPr>
        <p:txBody>
          <a:bodyPr wrap="square" rtlCol="0">
            <a:spAutoFit/>
          </a:bodyPr>
          <a:lstStyle/>
          <a:p>
            <a:r>
              <a:rPr lang="en-US" sz="2400" b="1"/>
              <a:t>Spec Comparison:</a:t>
            </a:r>
          </a:p>
        </p:txBody>
      </p:sp>
      <p:graphicFrame>
        <p:nvGraphicFramePr>
          <p:cNvPr id="2" name="Table 1">
            <a:extLst>
              <a:ext uri="{FF2B5EF4-FFF2-40B4-BE49-F238E27FC236}">
                <a16:creationId xmlns:a16="http://schemas.microsoft.com/office/drawing/2014/main" id="{CA4E805D-71C0-7FF6-B52B-9B1AB48FF76A}"/>
              </a:ext>
            </a:extLst>
          </p:cNvPr>
          <p:cNvGraphicFramePr>
            <a:graphicFrameLocks noGrp="1"/>
          </p:cNvGraphicFramePr>
          <p:nvPr>
            <p:extLst>
              <p:ext uri="{D42A27DB-BD31-4B8C-83A1-F6EECF244321}">
                <p14:modId xmlns:p14="http://schemas.microsoft.com/office/powerpoint/2010/main" val="2330513937"/>
              </p:ext>
            </p:extLst>
          </p:nvPr>
        </p:nvGraphicFramePr>
        <p:xfrm>
          <a:off x="323528" y="1700808"/>
          <a:ext cx="8568950" cy="4808096"/>
        </p:xfrm>
        <a:graphic>
          <a:graphicData uri="http://schemas.openxmlformats.org/drawingml/2006/table">
            <a:tbl>
              <a:tblPr firstRow="1" bandRow="1">
                <a:tableStyleId>{5940675A-B579-460E-94D1-54222C63F5DA}</a:tableStyleId>
              </a:tblPr>
              <a:tblGrid>
                <a:gridCol w="1713790">
                  <a:extLst>
                    <a:ext uri="{9D8B030D-6E8A-4147-A177-3AD203B41FA5}">
                      <a16:colId xmlns:a16="http://schemas.microsoft.com/office/drawing/2014/main" val="1674525478"/>
                    </a:ext>
                  </a:extLst>
                </a:gridCol>
                <a:gridCol w="1713790">
                  <a:extLst>
                    <a:ext uri="{9D8B030D-6E8A-4147-A177-3AD203B41FA5}">
                      <a16:colId xmlns:a16="http://schemas.microsoft.com/office/drawing/2014/main" val="1729072205"/>
                    </a:ext>
                  </a:extLst>
                </a:gridCol>
                <a:gridCol w="1713790">
                  <a:extLst>
                    <a:ext uri="{9D8B030D-6E8A-4147-A177-3AD203B41FA5}">
                      <a16:colId xmlns:a16="http://schemas.microsoft.com/office/drawing/2014/main" val="4000711029"/>
                    </a:ext>
                  </a:extLst>
                </a:gridCol>
                <a:gridCol w="1713790">
                  <a:extLst>
                    <a:ext uri="{9D8B030D-6E8A-4147-A177-3AD203B41FA5}">
                      <a16:colId xmlns:a16="http://schemas.microsoft.com/office/drawing/2014/main" val="4292778239"/>
                    </a:ext>
                  </a:extLst>
                </a:gridCol>
                <a:gridCol w="1713790">
                  <a:extLst>
                    <a:ext uri="{9D8B030D-6E8A-4147-A177-3AD203B41FA5}">
                      <a16:colId xmlns:a16="http://schemas.microsoft.com/office/drawing/2014/main" val="1898860449"/>
                    </a:ext>
                  </a:extLst>
                </a:gridCol>
              </a:tblGrid>
              <a:tr h="370840">
                <a:tc>
                  <a:txBody>
                    <a:bodyPr/>
                    <a:lstStyle/>
                    <a:p>
                      <a:r>
                        <a:rPr lang="en-US"/>
                        <a:t>Model</a:t>
                      </a:r>
                    </a:p>
                  </a:txBody>
                  <a:tcPr>
                    <a:solidFill>
                      <a:schemeClr val="bg1">
                        <a:lumMod val="95000"/>
                      </a:schemeClr>
                    </a:solidFill>
                  </a:tcPr>
                </a:tc>
                <a:tc>
                  <a:txBody>
                    <a:bodyPr/>
                    <a:lstStyle/>
                    <a:p>
                      <a:r>
                        <a:rPr lang="en-US"/>
                        <a:t>I42</a:t>
                      </a:r>
                    </a:p>
                  </a:txBody>
                  <a:tcPr>
                    <a:solidFill>
                      <a:schemeClr val="bg1">
                        <a:lumMod val="95000"/>
                      </a:schemeClr>
                    </a:solidFill>
                  </a:tcPr>
                </a:tc>
                <a:tc>
                  <a:txBody>
                    <a:bodyPr/>
                    <a:lstStyle/>
                    <a:p>
                      <a:r>
                        <a:rPr lang="en-US" b="0">
                          <a:solidFill>
                            <a:schemeClr val="tx1"/>
                          </a:solidFill>
                        </a:rPr>
                        <a:t>Z411</a:t>
                      </a:r>
                    </a:p>
                  </a:txBody>
                  <a:tcPr>
                    <a:solidFill>
                      <a:schemeClr val="bg1">
                        <a:lumMod val="95000"/>
                      </a:schemeClr>
                    </a:solidFill>
                  </a:tcPr>
                </a:tc>
                <a:tc>
                  <a:txBody>
                    <a:bodyPr/>
                    <a:lstStyle/>
                    <a:p>
                      <a:r>
                        <a:rPr lang="en-US"/>
                        <a:t>Z416</a:t>
                      </a:r>
                    </a:p>
                  </a:txBody>
                  <a:tcPr>
                    <a:solidFill>
                      <a:schemeClr val="bg1">
                        <a:lumMod val="95000"/>
                      </a:schemeClr>
                    </a:solidFill>
                  </a:tcPr>
                </a:tc>
                <a:tc>
                  <a:txBody>
                    <a:bodyPr/>
                    <a:lstStyle/>
                    <a:p>
                      <a:r>
                        <a:rPr lang="en-US" sz="1800" b="1" kern="1200">
                          <a:solidFill>
                            <a:schemeClr val="tx1"/>
                          </a:solidFill>
                          <a:latin typeface="+mn-lt"/>
                          <a:ea typeface="+mn-ea"/>
                          <a:cs typeface="+mn-cs"/>
                        </a:rPr>
                        <a:t>A214</a:t>
                      </a:r>
                    </a:p>
                  </a:txBody>
                  <a:tcPr>
                    <a:solidFill>
                      <a:schemeClr val="accent3">
                        <a:lumMod val="40000"/>
                        <a:lumOff val="60000"/>
                      </a:schemeClr>
                    </a:solidFill>
                  </a:tcPr>
                </a:tc>
                <a:extLst>
                  <a:ext uri="{0D108BD9-81ED-4DB2-BD59-A6C34878D82A}">
                    <a16:rowId xmlns:a16="http://schemas.microsoft.com/office/drawing/2014/main" val="2842435519"/>
                  </a:ext>
                </a:extLst>
              </a:tr>
              <a:tr h="896496">
                <a:tc>
                  <a:txBody>
                    <a:bodyPr/>
                    <a:lstStyle/>
                    <a:p>
                      <a:r>
                        <a:rPr lang="en-US"/>
                        <a:t>Photo</a:t>
                      </a:r>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3709142187"/>
                  </a:ext>
                </a:extLst>
              </a:tr>
              <a:tr h="370840">
                <a:tc>
                  <a:txBody>
                    <a:bodyPr/>
                    <a:lstStyle/>
                    <a:p>
                      <a:r>
                        <a:rPr lang="en-US"/>
                        <a:t>Product type</a:t>
                      </a:r>
                    </a:p>
                  </a:txBody>
                  <a:tcPr/>
                </a:tc>
                <a:tc>
                  <a:txBody>
                    <a:bodyPr/>
                    <a:lstStyle/>
                    <a:p>
                      <a:r>
                        <a:rPr lang="en-US"/>
                        <a:t>Zoom Bullet</a:t>
                      </a:r>
                    </a:p>
                  </a:txBody>
                  <a:tcPr/>
                </a:tc>
                <a:tc>
                  <a:txBody>
                    <a:bodyPr/>
                    <a:lstStyle/>
                    <a:p>
                      <a:r>
                        <a:rPr lang="en-US"/>
                        <a:t>Zoom Bullet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Zoom Bullet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prstClr val="black"/>
                          </a:solidFill>
                          <a:effectLst/>
                          <a:uLnTx/>
                          <a:uFillTx/>
                          <a:latin typeface="Calibri"/>
                          <a:ea typeface="+mn-ea"/>
                          <a:cs typeface="+mn-cs"/>
                        </a:rPr>
                        <a:t>Zoom Box</a:t>
                      </a:r>
                    </a:p>
                  </a:txBody>
                  <a:tcPr/>
                </a:tc>
                <a:extLst>
                  <a:ext uri="{0D108BD9-81ED-4DB2-BD59-A6C34878D82A}">
                    <a16:rowId xmlns:a16="http://schemas.microsoft.com/office/drawing/2014/main" val="411042822"/>
                  </a:ext>
                </a:extLst>
              </a:tr>
              <a:tr h="370840">
                <a:tc>
                  <a:txBody>
                    <a:bodyPr/>
                    <a:lstStyle/>
                    <a:p>
                      <a:r>
                        <a:rPr lang="en-US"/>
                        <a:t>Resolution</a:t>
                      </a:r>
                    </a:p>
                  </a:txBody>
                  <a:tcPr/>
                </a:tc>
                <a:tc>
                  <a:txBody>
                    <a:bodyPr/>
                    <a:lstStyle/>
                    <a:p>
                      <a:r>
                        <a:rPr lang="en-US"/>
                        <a:t>2MP</a:t>
                      </a:r>
                    </a:p>
                  </a:txBody>
                  <a:tcPr/>
                </a:tc>
                <a:tc>
                  <a:txBody>
                    <a:bodyPr/>
                    <a:lstStyle/>
                    <a:p>
                      <a:r>
                        <a:rPr lang="en-US" sz="1800" kern="1200">
                          <a:solidFill>
                            <a:schemeClr val="tx1"/>
                          </a:solidFill>
                          <a:latin typeface="+mn-lt"/>
                          <a:ea typeface="+mn-ea"/>
                          <a:cs typeface="+mn-cs"/>
                        </a:rPr>
                        <a:t>4MP</a:t>
                      </a:r>
                    </a:p>
                  </a:txBody>
                  <a:tcPr/>
                </a:tc>
                <a:tc>
                  <a:txBody>
                    <a:bodyPr/>
                    <a:lstStyle/>
                    <a:p>
                      <a:r>
                        <a:rPr lang="en-US" b="1"/>
                        <a:t>5MP</a:t>
                      </a:r>
                    </a:p>
                  </a:txBody>
                  <a:tcPr/>
                </a:tc>
                <a:tc>
                  <a:txBody>
                    <a:bodyPr/>
                    <a:lstStyle/>
                    <a:p>
                      <a:r>
                        <a:rPr lang="en-US" b="1"/>
                        <a:t>5MP</a:t>
                      </a:r>
                    </a:p>
                  </a:txBody>
                  <a:tcPr/>
                </a:tc>
                <a:extLst>
                  <a:ext uri="{0D108BD9-81ED-4DB2-BD59-A6C34878D82A}">
                    <a16:rowId xmlns:a16="http://schemas.microsoft.com/office/drawing/2014/main" val="1174545042"/>
                  </a:ext>
                </a:extLst>
              </a:tr>
              <a:tr h="370840">
                <a:tc>
                  <a:txBody>
                    <a:bodyPr/>
                    <a:lstStyle/>
                    <a:p>
                      <a:r>
                        <a:rPr lang="en-US"/>
                        <a:t>Zoom</a:t>
                      </a:r>
                    </a:p>
                  </a:txBody>
                  <a:tcPr/>
                </a:tc>
                <a:tc>
                  <a:txBody>
                    <a:bodyPr/>
                    <a:lstStyle/>
                    <a:p>
                      <a:r>
                        <a:rPr lang="en-US" b="1"/>
                        <a:t>36x</a:t>
                      </a:r>
                    </a:p>
                  </a:txBody>
                  <a:tcPr/>
                </a:tc>
                <a:tc>
                  <a:txBody>
                    <a:bodyPr/>
                    <a:lstStyle/>
                    <a:p>
                      <a:r>
                        <a:rPr lang="en-US"/>
                        <a:t>22x</a:t>
                      </a:r>
                    </a:p>
                  </a:txBody>
                  <a:tcPr/>
                </a:tc>
                <a:tc>
                  <a:txBody>
                    <a:bodyPr/>
                    <a:lstStyle/>
                    <a:p>
                      <a:r>
                        <a:rPr lang="en-US"/>
                        <a:t>12x</a:t>
                      </a:r>
                    </a:p>
                  </a:txBody>
                  <a:tcPr/>
                </a:tc>
                <a:tc>
                  <a:txBody>
                    <a:bodyPr/>
                    <a:lstStyle/>
                    <a:p>
                      <a:r>
                        <a:rPr lang="en-US" b="1"/>
                        <a:t>40x</a:t>
                      </a:r>
                    </a:p>
                  </a:txBody>
                  <a:tcPr/>
                </a:tc>
                <a:extLst>
                  <a:ext uri="{0D108BD9-81ED-4DB2-BD59-A6C34878D82A}">
                    <a16:rowId xmlns:a16="http://schemas.microsoft.com/office/drawing/2014/main" val="1522604302"/>
                  </a:ext>
                </a:extLst>
              </a:tr>
              <a:tr h="370840">
                <a:tc>
                  <a:txBody>
                    <a:bodyPr/>
                    <a:lstStyle/>
                    <a:p>
                      <a:r>
                        <a:rPr lang="en-US"/>
                        <a:t>IR LED</a:t>
                      </a:r>
                    </a:p>
                  </a:txBody>
                  <a:tcPr/>
                </a:tc>
                <a:tc>
                  <a:txBody>
                    <a:bodyPr/>
                    <a:lstStyle/>
                    <a:p>
                      <a:r>
                        <a:rPr lang="en-US"/>
                        <a:t>Yes</a:t>
                      </a:r>
                    </a:p>
                  </a:txBody>
                  <a:tcPr/>
                </a:tc>
                <a:tc>
                  <a:txBody>
                    <a:bodyPr/>
                    <a:lstStyle/>
                    <a:p>
                      <a:r>
                        <a:rPr lang="en-US"/>
                        <a:t>Yes</a:t>
                      </a:r>
                    </a:p>
                  </a:txBody>
                  <a:tcPr/>
                </a:tc>
                <a:tc>
                  <a:txBody>
                    <a:bodyPr/>
                    <a:lstStyle/>
                    <a:p>
                      <a:r>
                        <a:rPr lang="en-US"/>
                        <a:t>Yes</a:t>
                      </a:r>
                    </a:p>
                  </a:txBody>
                  <a:tcPr/>
                </a:tc>
                <a:tc>
                  <a:txBody>
                    <a:bodyPr/>
                    <a:lstStyle/>
                    <a:p>
                      <a:r>
                        <a:rPr lang="en-US" sz="1600"/>
                        <a:t>No (use external IR with housing)</a:t>
                      </a:r>
                    </a:p>
                  </a:txBody>
                  <a:tcPr/>
                </a:tc>
                <a:extLst>
                  <a:ext uri="{0D108BD9-81ED-4DB2-BD59-A6C34878D82A}">
                    <a16:rowId xmlns:a16="http://schemas.microsoft.com/office/drawing/2014/main" val="2777652312"/>
                  </a:ext>
                </a:extLst>
              </a:tr>
              <a:tr h="370840">
                <a:tc>
                  <a:txBody>
                    <a:bodyPr/>
                    <a:lstStyle/>
                    <a:p>
                      <a:r>
                        <a:rPr lang="en-US"/>
                        <a:t>Fps</a:t>
                      </a:r>
                    </a:p>
                  </a:txBody>
                  <a:tcPr/>
                </a:tc>
                <a:tc>
                  <a:txBody>
                    <a:bodyPr/>
                    <a:lstStyle/>
                    <a:p>
                      <a:r>
                        <a:rPr lang="en-US"/>
                        <a:t>60fps @ 2MP</a:t>
                      </a:r>
                    </a:p>
                  </a:txBody>
                  <a:tcPr/>
                </a:tc>
                <a:tc>
                  <a:txBody>
                    <a:bodyPr/>
                    <a:lstStyle/>
                    <a:p>
                      <a:r>
                        <a:rPr lang="en-US" b="0">
                          <a:solidFill>
                            <a:schemeClr val="tx1"/>
                          </a:solidFill>
                        </a:rPr>
                        <a:t>30fps @ 4MP</a:t>
                      </a:r>
                    </a:p>
                  </a:txBody>
                  <a:tcPr/>
                </a:tc>
                <a:tc>
                  <a:txBody>
                    <a:bodyPr/>
                    <a:lstStyle/>
                    <a:p>
                      <a:r>
                        <a:rPr lang="en-US" b="0">
                          <a:solidFill>
                            <a:schemeClr val="tx1"/>
                          </a:solidFill>
                        </a:rPr>
                        <a:t>30fps @ 5MP</a:t>
                      </a:r>
                    </a:p>
                  </a:txBody>
                  <a:tcPr/>
                </a:tc>
                <a:tc>
                  <a:txBody>
                    <a:bodyPr/>
                    <a:lstStyle/>
                    <a:p>
                      <a:r>
                        <a:rPr lang="en-US" b="1">
                          <a:solidFill>
                            <a:schemeClr val="tx1"/>
                          </a:solidFill>
                        </a:rPr>
                        <a:t>60fps @ 5MP</a:t>
                      </a:r>
                    </a:p>
                  </a:txBody>
                  <a:tcPr/>
                </a:tc>
                <a:extLst>
                  <a:ext uri="{0D108BD9-81ED-4DB2-BD59-A6C34878D82A}">
                    <a16:rowId xmlns:a16="http://schemas.microsoft.com/office/drawing/2014/main" val="2606080472"/>
                  </a:ext>
                </a:extLst>
              </a:tr>
              <a:tr h="370840">
                <a:tc>
                  <a:txBody>
                    <a:bodyPr/>
                    <a:lstStyle/>
                    <a:p>
                      <a:r>
                        <a:rPr lang="en-US"/>
                        <a:t>WDR</a:t>
                      </a:r>
                    </a:p>
                  </a:txBody>
                  <a:tcPr/>
                </a:tc>
                <a:tc>
                  <a:txBody>
                    <a:bodyPr/>
                    <a:lstStyle/>
                    <a:p>
                      <a:r>
                        <a:rPr lang="en-US"/>
                        <a:t>Extreme 145dB</a:t>
                      </a:r>
                    </a:p>
                  </a:txBody>
                  <a:tcPr/>
                </a:tc>
                <a:tc>
                  <a:txBody>
                    <a:bodyPr/>
                    <a:lstStyle/>
                    <a:p>
                      <a:r>
                        <a:rPr lang="en-US" b="1">
                          <a:solidFill>
                            <a:schemeClr val="tx1"/>
                          </a:solidFill>
                        </a:rPr>
                        <a:t>Extreme 150dB</a:t>
                      </a:r>
                    </a:p>
                  </a:txBody>
                  <a:tcPr/>
                </a:tc>
                <a:tc>
                  <a:txBody>
                    <a:bodyPr/>
                    <a:lstStyle/>
                    <a:p>
                      <a:r>
                        <a:rPr lang="en-US" b="0">
                          <a:solidFill>
                            <a:schemeClr val="tx1"/>
                          </a:solidFill>
                        </a:rPr>
                        <a:t>Extreme 145dB</a:t>
                      </a:r>
                    </a:p>
                  </a:txBody>
                  <a:tcPr/>
                </a:tc>
                <a:tc>
                  <a:txBody>
                    <a:bodyPr/>
                    <a:lstStyle/>
                    <a:p>
                      <a:r>
                        <a:rPr lang="en-US" b="1">
                          <a:solidFill>
                            <a:schemeClr val="tx1"/>
                          </a:solidFill>
                        </a:rPr>
                        <a:t>Extreme 150dB</a:t>
                      </a:r>
                    </a:p>
                  </a:txBody>
                  <a:tcPr/>
                </a:tc>
                <a:extLst>
                  <a:ext uri="{0D108BD9-81ED-4DB2-BD59-A6C34878D82A}">
                    <a16:rowId xmlns:a16="http://schemas.microsoft.com/office/drawing/2014/main" val="2506643403"/>
                  </a:ext>
                </a:extLst>
              </a:tr>
              <a:tr h="370840">
                <a:tc>
                  <a:txBody>
                    <a:bodyPr/>
                    <a:lstStyle/>
                    <a:p>
                      <a:r>
                        <a:rPr lang="en-US"/>
                        <a:t>Low Light</a:t>
                      </a:r>
                    </a:p>
                  </a:txBody>
                  <a:tcPr/>
                </a:tc>
                <a:tc>
                  <a:txBody>
                    <a:bodyPr/>
                    <a:lstStyle/>
                    <a:p>
                      <a:r>
                        <a:rPr kumimoji="0" lang="en-US" sz="1800" b="1" i="0" u="none" strike="noStrike" kern="1200" cap="none" spc="0" normalizeH="0" baseline="0" noProof="0">
                          <a:ln>
                            <a:noFill/>
                          </a:ln>
                          <a:solidFill>
                            <a:prstClr val="black"/>
                          </a:solidFill>
                          <a:effectLst/>
                          <a:uLnTx/>
                          <a:uFillTx/>
                          <a:latin typeface="Calibri"/>
                          <a:ea typeface="+mn-ea"/>
                          <a:cs typeface="+mn-cs"/>
                        </a:rPr>
                        <a:t>Extreme</a:t>
                      </a:r>
                      <a:endParaRPr lang="en-US" b="1"/>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prstClr val="black"/>
                          </a:solidFill>
                          <a:effectLst/>
                          <a:uLnTx/>
                          <a:uFillTx/>
                          <a:latin typeface="Calibri"/>
                          <a:ea typeface="+mn-ea"/>
                          <a:cs typeface="+mn-cs"/>
                        </a:rPr>
                        <a:t>Extreme</a:t>
                      </a:r>
                      <a:endParaRPr kumimoji="0" lang="en-US" sz="1800" b="1" i="0" u="none" strike="noStrike" kern="1200" cap="none" spc="0" normalizeH="0" baseline="0" noProof="0">
                        <a:ln>
                          <a:noFill/>
                        </a:ln>
                        <a:solidFill>
                          <a:schemeClr val="tx1"/>
                        </a:solidFill>
                        <a:effectLst/>
                        <a:uLnTx/>
                        <a:uFillTx/>
                        <a:latin typeface="Calibri"/>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chemeClr val="tx1"/>
                          </a:solidFill>
                          <a:effectLst/>
                          <a:uLnTx/>
                          <a:uFillTx/>
                          <a:latin typeface="Calibri"/>
                          <a:ea typeface="+mn-ea"/>
                          <a:cs typeface="+mn-cs"/>
                        </a:rPr>
                        <a:t>Superior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chemeClr val="tx1"/>
                          </a:solidFill>
                          <a:effectLst/>
                          <a:uLnTx/>
                          <a:uFillTx/>
                          <a:latin typeface="Calibri"/>
                          <a:ea typeface="+mn-ea"/>
                          <a:cs typeface="+mn-cs"/>
                        </a:rPr>
                        <a:t>Extreme</a:t>
                      </a:r>
                    </a:p>
                  </a:txBody>
                  <a:tcPr/>
                </a:tc>
                <a:extLst>
                  <a:ext uri="{0D108BD9-81ED-4DB2-BD59-A6C34878D82A}">
                    <a16:rowId xmlns:a16="http://schemas.microsoft.com/office/drawing/2014/main" val="1480851632"/>
                  </a:ext>
                </a:extLst>
              </a:tr>
              <a:tr h="370840">
                <a:tc>
                  <a:txBody>
                    <a:bodyPr/>
                    <a:lstStyle/>
                    <a:p>
                      <a:r>
                        <a:rPr lang="en-US"/>
                        <a:t>Audio</a:t>
                      </a:r>
                    </a:p>
                  </a:txBody>
                  <a:tcPr/>
                </a:tc>
                <a:tc>
                  <a:txBody>
                    <a:bodyPr/>
                    <a:lstStyle/>
                    <a:p>
                      <a:r>
                        <a:rPr kumimoji="0" lang="en-US" sz="1800" b="0" i="0" u="none" strike="noStrike" kern="1200" cap="none" spc="0" normalizeH="0" baseline="0" noProof="0">
                          <a:ln>
                            <a:noFill/>
                          </a:ln>
                          <a:solidFill>
                            <a:prstClr val="black"/>
                          </a:solidFill>
                          <a:effectLst/>
                          <a:uLnTx/>
                          <a:uFillTx/>
                          <a:latin typeface="Calibri"/>
                          <a:ea typeface="+mn-ea"/>
                          <a:cs typeface="+mn-cs"/>
                        </a:rPr>
                        <a:t>Yes, 2-way</a:t>
                      </a:r>
                      <a:endParaRPr 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 2-way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 2-way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 2-way</a:t>
                      </a:r>
                    </a:p>
                  </a:txBody>
                  <a:tcPr/>
                </a:tc>
                <a:extLst>
                  <a:ext uri="{0D108BD9-81ED-4DB2-BD59-A6C34878D82A}">
                    <a16:rowId xmlns:a16="http://schemas.microsoft.com/office/drawing/2014/main" val="3782413204"/>
                  </a:ext>
                </a:extLst>
              </a:tr>
              <a:tr h="0">
                <a:tc>
                  <a:txBody>
                    <a:bodyPr/>
                    <a:lstStyle/>
                    <a:p>
                      <a:r>
                        <a:rPr lang="en-US" sz="1800"/>
                        <a:t>Built-in AI</a:t>
                      </a:r>
                    </a:p>
                  </a:txBody>
                  <a:tcPr/>
                </a:tc>
                <a:tc>
                  <a:txBody>
                    <a:bodyPr/>
                    <a:lstStyle/>
                    <a:p>
                      <a:r>
                        <a:rPr lang="en-US"/>
                        <a:t>Basic</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chemeClr val="tx1"/>
                          </a:solidFill>
                          <a:effectLst/>
                          <a:uLnTx/>
                          <a:uFillTx/>
                          <a:latin typeface="Calibri"/>
                          <a:ea typeface="+mn-ea"/>
                          <a:cs typeface="+mn-cs"/>
                        </a:rPr>
                        <a:t>Basic</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chemeClr val="tx1"/>
                          </a:solidFill>
                          <a:effectLst/>
                          <a:uLnTx/>
                          <a:uFillTx/>
                          <a:latin typeface="Calibri"/>
                          <a:ea typeface="+mn-ea"/>
                          <a:cs typeface="+mn-cs"/>
                        </a:rPr>
                        <a:t>Deep Learning AI</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chemeClr val="tx1"/>
                          </a:solidFill>
                          <a:effectLst/>
                          <a:uLnTx/>
                          <a:uFillTx/>
                          <a:latin typeface="+mn-lt"/>
                          <a:ea typeface="+mn-ea"/>
                          <a:cs typeface="+mn-cs"/>
                        </a:rPr>
                        <a:t>Deep Learning AI</a:t>
                      </a:r>
                    </a:p>
                  </a:txBody>
                  <a:tcPr/>
                </a:tc>
                <a:extLst>
                  <a:ext uri="{0D108BD9-81ED-4DB2-BD59-A6C34878D82A}">
                    <a16:rowId xmlns:a16="http://schemas.microsoft.com/office/drawing/2014/main" val="1787575535"/>
                  </a:ext>
                </a:extLst>
              </a:tr>
            </a:tbl>
          </a:graphicData>
        </a:graphic>
      </p:graphicFrame>
      <p:pic>
        <p:nvPicPr>
          <p:cNvPr id="2050" name="Picture 2">
            <a:extLst>
              <a:ext uri="{FF2B5EF4-FFF2-40B4-BE49-F238E27FC236}">
                <a16:creationId xmlns:a16="http://schemas.microsoft.com/office/drawing/2014/main" id="{737B6715-5400-C123-7E17-80308FC8C9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6296" y="1960032"/>
            <a:ext cx="1296144" cy="129614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3872BB2C-C73A-66F4-6A5A-F5EFD1BB0FE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79926" y="2131854"/>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4BF3263D-71F9-713E-C080-F1CF0BEC823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00110" y="2131854"/>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C57F71F8-8D17-30FF-021B-91F5F92EC00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59544" y="1960032"/>
            <a:ext cx="1132520" cy="1132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81897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80440C6-98BF-9DAA-1985-BA7DC0370B0C}"/>
              </a:ext>
            </a:extLst>
          </p:cNvPr>
          <p:cNvSpPr txBox="1"/>
          <p:nvPr/>
        </p:nvSpPr>
        <p:spPr>
          <a:xfrm>
            <a:off x="179512" y="1203105"/>
            <a:ext cx="6120680" cy="461665"/>
          </a:xfrm>
          <a:prstGeom prst="rect">
            <a:avLst/>
          </a:prstGeom>
          <a:noFill/>
        </p:spPr>
        <p:txBody>
          <a:bodyPr wrap="square" rtlCol="0">
            <a:spAutoFit/>
          </a:bodyPr>
          <a:lstStyle/>
          <a:p>
            <a:r>
              <a:rPr lang="en-US" sz="2400" b="1"/>
              <a:t>Built-in AI Comparison:</a:t>
            </a:r>
          </a:p>
        </p:txBody>
      </p:sp>
      <p:graphicFrame>
        <p:nvGraphicFramePr>
          <p:cNvPr id="3" name="Table 2">
            <a:extLst>
              <a:ext uri="{FF2B5EF4-FFF2-40B4-BE49-F238E27FC236}">
                <a16:creationId xmlns:a16="http://schemas.microsoft.com/office/drawing/2014/main" id="{A6B6E142-ECEB-94F1-E7C5-A77ACE3DB2F3}"/>
              </a:ext>
            </a:extLst>
          </p:cNvPr>
          <p:cNvGraphicFramePr>
            <a:graphicFrameLocks noGrp="1"/>
          </p:cNvGraphicFramePr>
          <p:nvPr>
            <p:extLst>
              <p:ext uri="{D42A27DB-BD31-4B8C-83A1-F6EECF244321}">
                <p14:modId xmlns:p14="http://schemas.microsoft.com/office/powerpoint/2010/main" val="3938366766"/>
              </p:ext>
            </p:extLst>
          </p:nvPr>
        </p:nvGraphicFramePr>
        <p:xfrm>
          <a:off x="467544" y="2204864"/>
          <a:ext cx="7542650" cy="2961640"/>
        </p:xfrm>
        <a:graphic>
          <a:graphicData uri="http://schemas.openxmlformats.org/drawingml/2006/table">
            <a:tbl>
              <a:tblPr firstRow="1" bandRow="1">
                <a:tableStyleId>{5940675A-B579-460E-94D1-54222C63F5DA}</a:tableStyleId>
              </a:tblPr>
              <a:tblGrid>
                <a:gridCol w="2520850">
                  <a:extLst>
                    <a:ext uri="{9D8B030D-6E8A-4147-A177-3AD203B41FA5}">
                      <a16:colId xmlns:a16="http://schemas.microsoft.com/office/drawing/2014/main" val="2756529583"/>
                    </a:ext>
                  </a:extLst>
                </a:gridCol>
                <a:gridCol w="1255450">
                  <a:extLst>
                    <a:ext uri="{9D8B030D-6E8A-4147-A177-3AD203B41FA5}">
                      <a16:colId xmlns:a16="http://schemas.microsoft.com/office/drawing/2014/main" val="591094329"/>
                    </a:ext>
                  </a:extLst>
                </a:gridCol>
                <a:gridCol w="1255450">
                  <a:extLst>
                    <a:ext uri="{9D8B030D-6E8A-4147-A177-3AD203B41FA5}">
                      <a16:colId xmlns:a16="http://schemas.microsoft.com/office/drawing/2014/main" val="2313436470"/>
                    </a:ext>
                  </a:extLst>
                </a:gridCol>
                <a:gridCol w="1255450">
                  <a:extLst>
                    <a:ext uri="{9D8B030D-6E8A-4147-A177-3AD203B41FA5}">
                      <a16:colId xmlns:a16="http://schemas.microsoft.com/office/drawing/2014/main" val="2547668920"/>
                    </a:ext>
                  </a:extLst>
                </a:gridCol>
                <a:gridCol w="1255450">
                  <a:extLst>
                    <a:ext uri="{9D8B030D-6E8A-4147-A177-3AD203B41FA5}">
                      <a16:colId xmlns:a16="http://schemas.microsoft.com/office/drawing/2014/main" val="2414631861"/>
                    </a:ext>
                  </a:extLst>
                </a:gridCol>
              </a:tblGrid>
              <a:tr h="370840">
                <a:tc>
                  <a:txBody>
                    <a:bodyPr/>
                    <a:lstStyle/>
                    <a:p>
                      <a:endParaRPr lang="en-US"/>
                    </a:p>
                  </a:txBody>
                  <a:tcPr>
                    <a:solidFill>
                      <a:schemeClr val="bg1">
                        <a:lumMod val="95000"/>
                      </a:schemeClr>
                    </a:solidFill>
                  </a:tcPr>
                </a:tc>
                <a:tc>
                  <a:txBody>
                    <a:bodyPr/>
                    <a:lstStyle/>
                    <a:p>
                      <a:r>
                        <a:rPr lang="en-US"/>
                        <a:t>I42</a:t>
                      </a:r>
                    </a:p>
                  </a:txBody>
                  <a:tcPr>
                    <a:solidFill>
                      <a:schemeClr val="bg1">
                        <a:lumMod val="95000"/>
                      </a:schemeClr>
                    </a:solidFill>
                  </a:tcPr>
                </a:tc>
                <a:tc>
                  <a:txBody>
                    <a:bodyPr/>
                    <a:lstStyle/>
                    <a:p>
                      <a:r>
                        <a:rPr lang="en-US"/>
                        <a:t>Z411</a:t>
                      </a:r>
                    </a:p>
                  </a:txBody>
                  <a:tcPr>
                    <a:solidFill>
                      <a:schemeClr val="bg1">
                        <a:lumMod val="95000"/>
                      </a:schemeClr>
                    </a:solidFill>
                  </a:tcPr>
                </a:tc>
                <a:tc>
                  <a:txBody>
                    <a:bodyPr/>
                    <a:lstStyle/>
                    <a:p>
                      <a:r>
                        <a:rPr lang="en-US"/>
                        <a:t>Z416</a:t>
                      </a:r>
                    </a:p>
                  </a:txBody>
                  <a:tcPr>
                    <a:solidFill>
                      <a:schemeClr val="bg1">
                        <a:lumMod val="95000"/>
                      </a:schemeClr>
                    </a:solidFill>
                  </a:tcPr>
                </a:tc>
                <a:tc>
                  <a:txBody>
                    <a:bodyPr/>
                    <a:lstStyle/>
                    <a:p>
                      <a:r>
                        <a:rPr lang="en-US" b="1"/>
                        <a:t>A214</a:t>
                      </a:r>
                    </a:p>
                  </a:txBody>
                  <a:tcPr>
                    <a:solidFill>
                      <a:schemeClr val="bg1">
                        <a:lumMod val="95000"/>
                      </a:schemeClr>
                    </a:solidFill>
                  </a:tcPr>
                </a:tc>
                <a:extLst>
                  <a:ext uri="{0D108BD9-81ED-4DB2-BD59-A6C34878D82A}">
                    <a16:rowId xmlns:a16="http://schemas.microsoft.com/office/drawing/2014/main" val="791654608"/>
                  </a:ext>
                </a:extLst>
              </a:tr>
              <a:tr h="370840">
                <a:tc>
                  <a:txBody>
                    <a:bodyPr/>
                    <a:lstStyle/>
                    <a:p>
                      <a:r>
                        <a:rPr lang="en-US"/>
                        <a:t>Face Recognition</a:t>
                      </a:r>
                    </a:p>
                  </a:txBody>
                  <a:tcPr/>
                </a:tc>
                <a:tc>
                  <a:txBody>
                    <a:bodyPr/>
                    <a:lstStyle/>
                    <a:p>
                      <a:r>
                        <a:rPr lang="en-US"/>
                        <a:t>-</a:t>
                      </a:r>
                    </a:p>
                  </a:txBody>
                  <a:tcPr/>
                </a:tc>
                <a:tc>
                  <a:txBody>
                    <a:bodyPr/>
                    <a:lstStyle/>
                    <a:p>
                      <a:r>
                        <a:rPr lang="en-US"/>
                        <a:t>-</a:t>
                      </a:r>
                    </a:p>
                  </a:txBody>
                  <a:tcPr/>
                </a:tc>
                <a:tc>
                  <a:txBody>
                    <a:bodyPr/>
                    <a:lstStyle/>
                    <a:p>
                      <a:r>
                        <a:rPr lang="en-US"/>
                        <a:t>Y</a:t>
                      </a:r>
                    </a:p>
                  </a:txBody>
                  <a:tcPr/>
                </a:tc>
                <a:tc>
                  <a:txBody>
                    <a:bodyPr/>
                    <a:lstStyle/>
                    <a:p>
                      <a:r>
                        <a:rPr lang="en-US"/>
                        <a:t>Y</a:t>
                      </a:r>
                    </a:p>
                  </a:txBody>
                  <a:tcPr/>
                </a:tc>
                <a:extLst>
                  <a:ext uri="{0D108BD9-81ED-4DB2-BD59-A6C34878D82A}">
                    <a16:rowId xmlns:a16="http://schemas.microsoft.com/office/drawing/2014/main" val="242760796"/>
                  </a:ext>
                </a:extLst>
              </a:tr>
              <a:tr h="370840">
                <a:tc>
                  <a:txBody>
                    <a:bodyPr/>
                    <a:lstStyle/>
                    <a:p>
                      <a:r>
                        <a:rPr lang="en-US"/>
                        <a:t>ALPR</a:t>
                      </a:r>
                    </a:p>
                  </a:txBody>
                  <a:tcPr/>
                </a:tc>
                <a:tc>
                  <a:txBody>
                    <a:bodyPr/>
                    <a:lstStyle/>
                    <a:p>
                      <a:r>
                        <a:rPr lang="en-US"/>
                        <a:t>-</a:t>
                      </a:r>
                    </a:p>
                  </a:txBody>
                  <a:tcPr/>
                </a:tc>
                <a:tc>
                  <a:txBody>
                    <a:bodyPr/>
                    <a:lstStyle/>
                    <a:p>
                      <a:r>
                        <a:rPr lang="en-US"/>
                        <a:t>-</a:t>
                      </a:r>
                    </a:p>
                  </a:txBody>
                  <a:tcPr/>
                </a:tc>
                <a:tc>
                  <a:txBody>
                    <a:bodyPr/>
                    <a:lstStyle/>
                    <a:p>
                      <a:r>
                        <a:rPr lang="en-US"/>
                        <a:t>Y</a:t>
                      </a:r>
                    </a:p>
                  </a:txBody>
                  <a:tcPr/>
                </a:tc>
                <a:tc>
                  <a:txBody>
                    <a:bodyPr/>
                    <a:lstStyle/>
                    <a:p>
                      <a:r>
                        <a:rPr lang="en-US"/>
                        <a:t>Y</a:t>
                      </a:r>
                    </a:p>
                  </a:txBody>
                  <a:tcPr/>
                </a:tc>
                <a:extLst>
                  <a:ext uri="{0D108BD9-81ED-4DB2-BD59-A6C34878D82A}">
                    <a16:rowId xmlns:a16="http://schemas.microsoft.com/office/drawing/2014/main" val="4189105435"/>
                  </a:ext>
                </a:extLst>
              </a:tr>
              <a:tr h="370840">
                <a:tc>
                  <a:txBody>
                    <a:bodyPr/>
                    <a:lstStyle/>
                    <a:p>
                      <a:r>
                        <a:rPr lang="en-US"/>
                        <a:t>Face Detection</a:t>
                      </a:r>
                    </a:p>
                  </a:txBody>
                  <a:tcPr/>
                </a:tc>
                <a:tc>
                  <a:txBody>
                    <a:bodyPr/>
                    <a:lstStyle/>
                    <a:p>
                      <a:r>
                        <a:rPr lang="en-US"/>
                        <a:t>Y</a:t>
                      </a:r>
                    </a:p>
                  </a:txBody>
                  <a:tcPr/>
                </a:tc>
                <a:tc>
                  <a:txBody>
                    <a:bodyPr/>
                    <a:lstStyle/>
                    <a:p>
                      <a:r>
                        <a:rPr lang="en-US"/>
                        <a:t>-</a:t>
                      </a:r>
                    </a:p>
                  </a:txBody>
                  <a:tcPr/>
                </a:tc>
                <a:tc>
                  <a:txBody>
                    <a:bodyPr/>
                    <a:lstStyle/>
                    <a:p>
                      <a:r>
                        <a:rPr lang="en-US"/>
                        <a:t>Y</a:t>
                      </a:r>
                    </a:p>
                  </a:txBody>
                  <a:tcPr/>
                </a:tc>
                <a:tc>
                  <a:txBody>
                    <a:bodyPr/>
                    <a:lstStyle/>
                    <a:p>
                      <a:r>
                        <a:rPr lang="en-US"/>
                        <a:t>Y</a:t>
                      </a:r>
                    </a:p>
                  </a:txBody>
                  <a:tcPr/>
                </a:tc>
                <a:extLst>
                  <a:ext uri="{0D108BD9-81ED-4DB2-BD59-A6C34878D82A}">
                    <a16:rowId xmlns:a16="http://schemas.microsoft.com/office/drawing/2014/main" val="3664326428"/>
                  </a:ext>
                </a:extLst>
              </a:tr>
              <a:tr h="370840">
                <a:tc>
                  <a:txBody>
                    <a:bodyPr/>
                    <a:lstStyle/>
                    <a:p>
                      <a:r>
                        <a:rPr lang="en-US"/>
                        <a:t>Vehicle Detection</a:t>
                      </a:r>
                    </a:p>
                  </a:txBody>
                  <a:tcPr/>
                </a:tc>
                <a:tc>
                  <a:txBody>
                    <a:bodyPr/>
                    <a:lstStyle/>
                    <a:p>
                      <a:r>
                        <a:rPr lang="en-US"/>
                        <a:t>-</a:t>
                      </a:r>
                    </a:p>
                  </a:txBody>
                  <a:tcPr/>
                </a:tc>
                <a:tc>
                  <a:txBody>
                    <a:bodyPr/>
                    <a:lstStyle/>
                    <a:p>
                      <a:r>
                        <a:rPr lang="en-US"/>
                        <a:t>-</a:t>
                      </a:r>
                    </a:p>
                  </a:txBody>
                  <a:tcPr/>
                </a:tc>
                <a:tc>
                  <a:txBody>
                    <a:bodyPr/>
                    <a:lstStyle/>
                    <a:p>
                      <a:r>
                        <a:rPr lang="en-US"/>
                        <a:t>Y</a:t>
                      </a:r>
                    </a:p>
                  </a:txBody>
                  <a:tcPr/>
                </a:tc>
                <a:tc>
                  <a:txBody>
                    <a:bodyPr/>
                    <a:lstStyle/>
                    <a:p>
                      <a:r>
                        <a:rPr lang="en-US"/>
                        <a:t>Y</a:t>
                      </a:r>
                    </a:p>
                  </a:txBody>
                  <a:tcPr/>
                </a:tc>
                <a:extLst>
                  <a:ext uri="{0D108BD9-81ED-4DB2-BD59-A6C34878D82A}">
                    <a16:rowId xmlns:a16="http://schemas.microsoft.com/office/drawing/2014/main" val="3961659616"/>
                  </a:ext>
                </a:extLst>
              </a:tr>
              <a:tr h="370840">
                <a:tc>
                  <a:txBody>
                    <a:bodyPr/>
                    <a:lstStyle/>
                    <a:p>
                      <a:r>
                        <a:rPr lang="en-US"/>
                        <a:t>Object Detection</a:t>
                      </a:r>
                    </a:p>
                  </a:txBody>
                  <a:tcPr/>
                </a:tc>
                <a:tc>
                  <a:txBody>
                    <a:bodyPr/>
                    <a:lstStyle/>
                    <a:p>
                      <a:r>
                        <a:rPr lang="en-US"/>
                        <a:t>Y</a:t>
                      </a:r>
                    </a:p>
                  </a:txBody>
                  <a:tcPr/>
                </a:tc>
                <a:tc>
                  <a:txBody>
                    <a:bodyPr/>
                    <a:lstStyle/>
                    <a:p>
                      <a:r>
                        <a:rPr lang="en-US"/>
                        <a:t>Y</a:t>
                      </a:r>
                    </a:p>
                  </a:txBody>
                  <a:tcPr/>
                </a:tc>
                <a:tc>
                  <a:txBody>
                    <a:bodyPr/>
                    <a:lstStyle/>
                    <a:p>
                      <a:r>
                        <a:rPr lang="en-US"/>
                        <a:t>Y</a:t>
                      </a:r>
                    </a:p>
                  </a:txBody>
                  <a:tcPr/>
                </a:tc>
                <a:tc>
                  <a:txBody>
                    <a:bodyPr/>
                    <a:lstStyle/>
                    <a:p>
                      <a:r>
                        <a:rPr lang="en-US"/>
                        <a:t>Y</a:t>
                      </a:r>
                    </a:p>
                  </a:txBody>
                  <a:tcPr/>
                </a:tc>
                <a:extLst>
                  <a:ext uri="{0D108BD9-81ED-4DB2-BD59-A6C34878D82A}">
                    <a16:rowId xmlns:a16="http://schemas.microsoft.com/office/drawing/2014/main" val="3645226883"/>
                  </a:ext>
                </a:extLst>
              </a:tr>
              <a:tr h="370840">
                <a:tc>
                  <a:txBody>
                    <a:bodyPr/>
                    <a:lstStyle/>
                    <a:p>
                      <a:r>
                        <a:rPr lang="en-US"/>
                        <a:t>People Counting</a:t>
                      </a:r>
                    </a:p>
                  </a:txBody>
                  <a:tcPr/>
                </a:tc>
                <a:tc>
                  <a:txBody>
                    <a:bodyPr/>
                    <a:lstStyle/>
                    <a:p>
                      <a:r>
                        <a:rPr lang="en-US"/>
                        <a:t>-</a:t>
                      </a:r>
                    </a:p>
                  </a:txBody>
                  <a:tcPr/>
                </a:tc>
                <a:tc>
                  <a:txBody>
                    <a:bodyPr/>
                    <a:lstStyle/>
                    <a:p>
                      <a:r>
                        <a:rPr lang="en-US"/>
                        <a:t>-</a:t>
                      </a:r>
                    </a:p>
                  </a:txBody>
                  <a:tcPr/>
                </a:tc>
                <a:tc>
                  <a:txBody>
                    <a:bodyPr/>
                    <a:lstStyle/>
                    <a:p>
                      <a:r>
                        <a:rPr lang="en-US"/>
                        <a:t>Y</a:t>
                      </a:r>
                    </a:p>
                  </a:txBody>
                  <a:tcPr/>
                </a:tc>
                <a:tc>
                  <a:txBody>
                    <a:bodyPr/>
                    <a:lstStyle/>
                    <a:p>
                      <a:r>
                        <a:rPr lang="en-US"/>
                        <a:t>-</a:t>
                      </a:r>
                    </a:p>
                  </a:txBody>
                  <a:tcPr/>
                </a:tc>
                <a:extLst>
                  <a:ext uri="{0D108BD9-81ED-4DB2-BD59-A6C34878D82A}">
                    <a16:rowId xmlns:a16="http://schemas.microsoft.com/office/drawing/2014/main" val="3656186572"/>
                  </a:ext>
                </a:extLst>
              </a:tr>
              <a:tr h="140424">
                <a:tc>
                  <a:txBody>
                    <a:bodyPr/>
                    <a:lstStyle/>
                    <a:p>
                      <a:r>
                        <a:rPr lang="en-US"/>
                        <a:t>Crowd Detection</a:t>
                      </a:r>
                    </a:p>
                  </a:txBody>
                  <a:tcPr/>
                </a:tc>
                <a:tc>
                  <a:txBody>
                    <a:bodyPr/>
                    <a:lstStyle/>
                    <a:p>
                      <a:r>
                        <a:rPr lang="en-US"/>
                        <a:t>-</a:t>
                      </a:r>
                    </a:p>
                  </a:txBody>
                  <a:tcPr/>
                </a:tc>
                <a:tc>
                  <a:txBody>
                    <a:bodyPr/>
                    <a:lstStyle/>
                    <a:p>
                      <a:r>
                        <a:rPr lang="en-US"/>
                        <a:t>-</a:t>
                      </a:r>
                    </a:p>
                  </a:txBody>
                  <a:tcPr/>
                </a:tc>
                <a:tc>
                  <a:txBody>
                    <a:bodyPr/>
                    <a:lstStyle/>
                    <a:p>
                      <a:r>
                        <a:rPr lang="en-US"/>
                        <a:t>Y</a:t>
                      </a:r>
                    </a:p>
                  </a:txBody>
                  <a:tcPr/>
                </a:tc>
                <a:tc>
                  <a:txBody>
                    <a:bodyPr/>
                    <a:lstStyle/>
                    <a:p>
                      <a:r>
                        <a:rPr lang="en-US"/>
                        <a:t>-</a:t>
                      </a:r>
                    </a:p>
                  </a:txBody>
                  <a:tcPr/>
                </a:tc>
                <a:extLst>
                  <a:ext uri="{0D108BD9-81ED-4DB2-BD59-A6C34878D82A}">
                    <a16:rowId xmlns:a16="http://schemas.microsoft.com/office/drawing/2014/main" val="2663539433"/>
                  </a:ext>
                </a:extLst>
              </a:tr>
            </a:tbl>
          </a:graphicData>
        </a:graphic>
      </p:graphicFrame>
    </p:spTree>
    <p:extLst>
      <p:ext uri="{BB962C8B-B14F-4D97-AF65-F5344CB8AC3E}">
        <p14:creationId xmlns:p14="http://schemas.microsoft.com/office/powerpoint/2010/main" val="40177943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AI Solution Architecture</a:t>
            </a:r>
          </a:p>
        </p:txBody>
      </p:sp>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4"/>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en-US" sz="1400"/>
              <a:t>video</a:t>
            </a:r>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a:t>Realtime</a:t>
            </a:r>
          </a:p>
          <a:p>
            <a:r>
              <a:rPr lang="en-US" sz="1400"/>
              <a:t>analytics data</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a:t>Realtime</a:t>
            </a:r>
          </a:p>
          <a:p>
            <a:r>
              <a:rPr lang="en-US" sz="1400"/>
              <a:t>analytics data, alerts</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en-US" sz="1400"/>
              <a:t>video</a:t>
            </a:r>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400" b="1"/>
              <a:t>AI CAMERA</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400" b="1"/>
              <a:t>NVR SERVER</a:t>
            </a:r>
          </a:p>
          <a:p>
            <a:endParaRPr lang="en-US" sz="1400" b="1"/>
          </a:p>
          <a:p>
            <a:r>
              <a:rPr lang="en-US" sz="1400" b="1"/>
              <a:t>(ACTi NVR 3 Corporate)</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alerts</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a:t>NVR CLIENT</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400"/>
              <a:t>E-mail</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MOBILE CLIENT</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alerts</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DAA845E-AC6C-F6F8-3718-AC2461B2E77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03128" y="3914312"/>
            <a:ext cx="95250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CCA6FD-FB28-3C9A-E58F-722EF4043EE2}"/>
              </a:ext>
            </a:extLst>
          </p:cNvPr>
          <p:cNvSpPr txBox="1"/>
          <p:nvPr/>
        </p:nvSpPr>
        <p:spPr>
          <a:xfrm>
            <a:off x="179512" y="1203105"/>
            <a:ext cx="6120680" cy="461665"/>
          </a:xfrm>
          <a:prstGeom prst="rect">
            <a:avLst/>
          </a:prstGeom>
          <a:noFill/>
        </p:spPr>
        <p:txBody>
          <a:bodyPr wrap="square" rtlCol="0">
            <a:spAutoFit/>
          </a:bodyPr>
          <a:lstStyle/>
          <a:p>
            <a:r>
              <a:rPr lang="en-US" sz="2400" b="1"/>
              <a:t>Supported VMS</a:t>
            </a:r>
            <a:r>
              <a:rPr lang="et-EE" sz="2400" b="1"/>
              <a:t> and Solutions</a:t>
            </a:r>
            <a:endParaRPr lang="en-US" sz="2400" b="1"/>
          </a:p>
        </p:txBody>
      </p:sp>
      <p:graphicFrame>
        <p:nvGraphicFramePr>
          <p:cNvPr id="3" name="Table 2">
            <a:extLst>
              <a:ext uri="{FF2B5EF4-FFF2-40B4-BE49-F238E27FC236}">
                <a16:creationId xmlns:a16="http://schemas.microsoft.com/office/drawing/2014/main" id="{784A3463-6B23-4E08-1A08-567236CDEB21}"/>
              </a:ext>
            </a:extLst>
          </p:cNvPr>
          <p:cNvGraphicFramePr>
            <a:graphicFrameLocks noGrp="1"/>
          </p:cNvGraphicFramePr>
          <p:nvPr>
            <p:extLst>
              <p:ext uri="{D42A27DB-BD31-4B8C-83A1-F6EECF244321}">
                <p14:modId xmlns:p14="http://schemas.microsoft.com/office/powerpoint/2010/main" val="2487973925"/>
              </p:ext>
            </p:extLst>
          </p:nvPr>
        </p:nvGraphicFramePr>
        <p:xfrm>
          <a:off x="611560" y="2060848"/>
          <a:ext cx="8280920" cy="2225040"/>
        </p:xfrm>
        <a:graphic>
          <a:graphicData uri="http://schemas.openxmlformats.org/drawingml/2006/table">
            <a:tbl>
              <a:tblPr firstRow="1" bandRow="1">
                <a:tableStyleId>{5C22544A-7EE6-4342-B048-85BDC9FD1C3A}</a:tableStyleId>
              </a:tblPr>
              <a:tblGrid>
                <a:gridCol w="2070230">
                  <a:extLst>
                    <a:ext uri="{9D8B030D-6E8A-4147-A177-3AD203B41FA5}">
                      <a16:colId xmlns:a16="http://schemas.microsoft.com/office/drawing/2014/main" val="3232698814"/>
                    </a:ext>
                  </a:extLst>
                </a:gridCol>
                <a:gridCol w="2070230">
                  <a:extLst>
                    <a:ext uri="{9D8B030D-6E8A-4147-A177-3AD203B41FA5}">
                      <a16:colId xmlns:a16="http://schemas.microsoft.com/office/drawing/2014/main" val="80483492"/>
                    </a:ext>
                  </a:extLst>
                </a:gridCol>
                <a:gridCol w="1764196">
                  <a:extLst>
                    <a:ext uri="{9D8B030D-6E8A-4147-A177-3AD203B41FA5}">
                      <a16:colId xmlns:a16="http://schemas.microsoft.com/office/drawing/2014/main" val="2445103789"/>
                    </a:ext>
                  </a:extLst>
                </a:gridCol>
                <a:gridCol w="2376264">
                  <a:extLst>
                    <a:ext uri="{9D8B030D-6E8A-4147-A177-3AD203B41FA5}">
                      <a16:colId xmlns:a16="http://schemas.microsoft.com/office/drawing/2014/main" val="829847545"/>
                    </a:ext>
                  </a:extLst>
                </a:gridCol>
              </a:tblGrid>
              <a:tr h="370840">
                <a:tc>
                  <a:txBody>
                    <a:bodyPr/>
                    <a:lstStyle/>
                    <a:p>
                      <a:endParaRPr lang="en-US"/>
                    </a:p>
                  </a:txBody>
                  <a:tcPr/>
                </a:tc>
                <a:tc>
                  <a:txBody>
                    <a:bodyPr/>
                    <a:lstStyle/>
                    <a:p>
                      <a:r>
                        <a:rPr lang="en-US"/>
                        <a:t>Standard Features</a:t>
                      </a:r>
                    </a:p>
                  </a:txBody>
                  <a:tcPr/>
                </a:tc>
                <a:tc>
                  <a:txBody>
                    <a:bodyPr/>
                    <a:lstStyle/>
                    <a:p>
                      <a:r>
                        <a:rPr lang="en-US"/>
                        <a:t>AI Events/Meta</a:t>
                      </a:r>
                    </a:p>
                  </a:txBody>
                  <a:tcPr/>
                </a:tc>
                <a:tc>
                  <a:txBody>
                    <a:bodyPr/>
                    <a:lstStyle/>
                    <a:p>
                      <a:r>
                        <a:rPr lang="et-EE"/>
                        <a:t>Solutions</a:t>
                      </a:r>
                      <a:endParaRPr lang="en-US"/>
                    </a:p>
                  </a:txBody>
                  <a:tcPr/>
                </a:tc>
                <a:extLst>
                  <a:ext uri="{0D108BD9-81ED-4DB2-BD59-A6C34878D82A}">
                    <a16:rowId xmlns:a16="http://schemas.microsoft.com/office/drawing/2014/main" val="1948259271"/>
                  </a:ext>
                </a:extLst>
              </a:tr>
              <a:tr h="370840">
                <a:tc>
                  <a:txBody>
                    <a:bodyPr/>
                    <a:lstStyle/>
                    <a:p>
                      <a:r>
                        <a:rPr lang="en-US"/>
                        <a:t>NVR 3 Corporate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r>
                        <a:rPr lang="en-US"/>
                        <a:t>Yes</a:t>
                      </a:r>
                    </a:p>
                  </a:txBody>
                  <a:tcPr/>
                </a:tc>
                <a:tc>
                  <a:txBody>
                    <a:bodyPr/>
                    <a:lstStyle/>
                    <a:p>
                      <a:r>
                        <a:rPr lang="et-EE">
                          <a:hlinkClick r:id="rId3"/>
                        </a:rPr>
                        <a:t>S110</a:t>
                      </a:r>
                      <a:r>
                        <a:rPr lang="et-EE"/>
                        <a:t>, </a:t>
                      </a:r>
                      <a:r>
                        <a:rPr lang="et-EE">
                          <a:hlinkClick r:id="rId4"/>
                        </a:rPr>
                        <a:t>S111</a:t>
                      </a:r>
                      <a:r>
                        <a:rPr lang="et-EE"/>
                        <a:t>, </a:t>
                      </a:r>
                      <a:r>
                        <a:rPr lang="et-EE">
                          <a:hlinkClick r:id="rId5"/>
                        </a:rPr>
                        <a:t>S112</a:t>
                      </a:r>
                      <a:endParaRPr lang="en-US"/>
                    </a:p>
                  </a:txBody>
                  <a:tcPr/>
                </a:tc>
                <a:extLst>
                  <a:ext uri="{0D108BD9-81ED-4DB2-BD59-A6C34878D82A}">
                    <a16:rowId xmlns:a16="http://schemas.microsoft.com/office/drawing/2014/main" val="4012422756"/>
                  </a:ext>
                </a:extLst>
              </a:tr>
              <a:tr h="370840">
                <a:tc>
                  <a:txBody>
                    <a:bodyPr/>
                    <a:lstStyle/>
                    <a:p>
                      <a:r>
                        <a:rPr lang="en-US"/>
                        <a:t>NVR 3 Business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r>
                        <a:rPr lang="en-US"/>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t-EE">
                          <a:hlinkClick r:id="rId3"/>
                        </a:rPr>
                        <a:t>S110</a:t>
                      </a:r>
                      <a:r>
                        <a:rPr lang="et-EE"/>
                        <a:t>, </a:t>
                      </a:r>
                      <a:r>
                        <a:rPr lang="et-EE">
                          <a:hlinkClick r:id="rId4"/>
                        </a:rPr>
                        <a:t>S111</a:t>
                      </a:r>
                      <a:r>
                        <a:rPr lang="et-EE"/>
                        <a:t>, </a:t>
                      </a:r>
                      <a:r>
                        <a:rPr lang="et-EE">
                          <a:hlinkClick r:id="rId5"/>
                        </a:rPr>
                        <a:t>S112</a:t>
                      </a:r>
                      <a:endParaRPr lang="en-US"/>
                    </a:p>
                  </a:txBody>
                  <a:tcPr/>
                </a:tc>
                <a:extLst>
                  <a:ext uri="{0D108BD9-81ED-4DB2-BD59-A6C34878D82A}">
                    <a16:rowId xmlns:a16="http://schemas.microsoft.com/office/drawing/2014/main" val="2522832999"/>
                  </a:ext>
                </a:extLst>
              </a:tr>
              <a:tr h="370840">
                <a:tc>
                  <a:txBody>
                    <a:bodyPr/>
                    <a:lstStyle/>
                    <a:p>
                      <a:r>
                        <a:rPr lang="en-US"/>
                        <a:t>CMS 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r>
                        <a:rPr lang="en-US"/>
                        <a:t>Yes</a:t>
                      </a:r>
                    </a:p>
                  </a:txBody>
                  <a:tcPr/>
                </a:tc>
                <a:tc>
                  <a:txBody>
                    <a:bodyPr/>
                    <a:lstStyle/>
                    <a:p>
                      <a:r>
                        <a:rPr lang="et-EE">
                          <a:hlinkClick r:id="rId6"/>
                        </a:rPr>
                        <a:t>S120</a:t>
                      </a:r>
                      <a:r>
                        <a:rPr lang="et-EE"/>
                        <a:t>, </a:t>
                      </a:r>
                      <a:r>
                        <a:rPr lang="et-EE">
                          <a:hlinkClick r:id="rId7"/>
                        </a:rPr>
                        <a:t>S121</a:t>
                      </a:r>
                      <a:r>
                        <a:rPr lang="et-EE"/>
                        <a:t>, </a:t>
                      </a:r>
                      <a:r>
                        <a:rPr lang="et-EE">
                          <a:hlinkClick r:id="rId8"/>
                        </a:rPr>
                        <a:t>S122</a:t>
                      </a:r>
                      <a:endParaRPr lang="et-EE"/>
                    </a:p>
                  </a:txBody>
                  <a:tcPr/>
                </a:tc>
                <a:extLst>
                  <a:ext uri="{0D108BD9-81ED-4DB2-BD59-A6C34878D82A}">
                    <a16:rowId xmlns:a16="http://schemas.microsoft.com/office/drawing/2014/main" val="3004745136"/>
                  </a:ext>
                </a:extLst>
              </a:tr>
              <a:tr h="370840">
                <a:tc>
                  <a:txBody>
                    <a:bodyPr/>
                    <a:lstStyle/>
                    <a:p>
                      <a:r>
                        <a:rPr lang="en-US"/>
                        <a:t>ZNR-Series NVR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r>
                        <a:rPr lang="en-US"/>
                        <a:t>Yes</a:t>
                      </a:r>
                    </a:p>
                  </a:txBody>
                  <a:tcPr/>
                </a:tc>
                <a:tc>
                  <a:txBody>
                    <a:bodyPr/>
                    <a:lstStyle/>
                    <a:p>
                      <a:r>
                        <a:rPr lang="et-EE">
                          <a:hlinkClick r:id="rId9"/>
                        </a:rPr>
                        <a:t>S60</a:t>
                      </a:r>
                      <a:endParaRPr lang="et-EE"/>
                    </a:p>
                  </a:txBody>
                  <a:tcPr/>
                </a:tc>
                <a:extLst>
                  <a:ext uri="{0D108BD9-81ED-4DB2-BD59-A6C34878D82A}">
                    <a16:rowId xmlns:a16="http://schemas.microsoft.com/office/drawing/2014/main" val="4162967179"/>
                  </a:ext>
                </a:extLst>
              </a:tr>
              <a:tr h="370840">
                <a:tc>
                  <a:txBody>
                    <a:bodyPr/>
                    <a:lstStyle/>
                    <a:p>
                      <a:r>
                        <a:rPr lang="en-US"/>
                        <a:t>ENR-Series NVR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r>
                        <a:rPr lang="en-US"/>
                        <a:t>Yes</a:t>
                      </a:r>
                    </a:p>
                  </a:txBody>
                  <a:tcPr/>
                </a:tc>
                <a:tc>
                  <a:txBody>
                    <a:bodyPr/>
                    <a:lstStyle/>
                    <a:p>
                      <a:r>
                        <a:rPr lang="et-EE">
                          <a:hlinkClick r:id="rId10"/>
                        </a:rPr>
                        <a:t>S72</a:t>
                      </a:r>
                      <a:endParaRPr lang="en-US"/>
                    </a:p>
                  </a:txBody>
                  <a:tcPr/>
                </a:tc>
                <a:extLst>
                  <a:ext uri="{0D108BD9-81ED-4DB2-BD59-A6C34878D82A}">
                    <a16:rowId xmlns:a16="http://schemas.microsoft.com/office/drawing/2014/main" val="4118223823"/>
                  </a:ext>
                </a:extLst>
              </a:tr>
            </a:tbl>
          </a:graphicData>
        </a:graphic>
      </p:graphicFrame>
    </p:spTree>
    <p:extLst>
      <p:ext uri="{BB962C8B-B14F-4D97-AF65-F5344CB8AC3E}">
        <p14:creationId xmlns:p14="http://schemas.microsoft.com/office/powerpoint/2010/main" val="41116921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825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Advantages compared to Server-Based AI Providers</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4801314"/>
          </a:xfrm>
          <a:prstGeom prst="rect">
            <a:avLst/>
          </a:prstGeom>
          <a:noFill/>
        </p:spPr>
        <p:txBody>
          <a:bodyPr wrap="square" rtlCol="0">
            <a:spAutoFit/>
          </a:bodyPr>
          <a:lstStyle/>
          <a:p>
            <a:pPr marL="285750" indent="-285750">
              <a:buFont typeface="Arial" panose="020B0604020202020204" pitchFamily="34" charset="0"/>
              <a:buChar char="•"/>
            </a:pPr>
            <a:r>
              <a:rPr lang="en-US"/>
              <a:t>Hundreds of channels with deep learning analytics can be managed by a single VMS server, using just a common server hardware configuration. The Server-based AI solutions have limited number of channels and require very expensive hardware.</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VMS video recording functionality is much better secured when the VMS does not have the burden of running the analytics that may consume the server resource to its limits. </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Faster response to the events – AI cameras can control the other nearby PTZ cameras for instant response, to get better video coverage of the scene. The analyses that are processed on the VMS side will be too slow for proper response.</a:t>
            </a:r>
          </a:p>
          <a:p>
            <a:endParaRPr lang="en-US"/>
          </a:p>
          <a:p>
            <a:pPr marL="285750" indent="-285750">
              <a:buFont typeface="Arial" panose="020B0604020202020204" pitchFamily="34" charset="0"/>
              <a:buChar char="•"/>
            </a:pPr>
            <a:r>
              <a:rPr lang="en-US"/>
              <a:t>Since the AI features are inside the camera, there are no Analytics related licenses required on the server side. Therefore, the cost of VMS in some cases is up to 10 times lower than the server-side AI solutions.</a:t>
            </a:r>
          </a:p>
        </p:txBody>
      </p:sp>
    </p:spTree>
    <p:extLst>
      <p:ext uri="{BB962C8B-B14F-4D97-AF65-F5344CB8AC3E}">
        <p14:creationId xmlns:p14="http://schemas.microsoft.com/office/powerpoint/2010/main" val="39712230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 and CMS Features</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3693319"/>
          </a:xfrm>
          <a:prstGeom prst="rect">
            <a:avLst/>
          </a:prstGeom>
          <a:noFill/>
        </p:spPr>
        <p:txBody>
          <a:bodyPr wrap="square" rtlCol="0">
            <a:spAutoFit/>
          </a:bodyPr>
          <a:lstStyle/>
          <a:p>
            <a:r>
              <a:rPr lang="en-US"/>
              <a:t>ACTi NVR 3 Corporate (and CMS 2) manages the analytics events from the cameras as follows:</a:t>
            </a:r>
          </a:p>
          <a:p>
            <a:endParaRPr lang="en-US"/>
          </a:p>
          <a:p>
            <a:pPr marL="342900" indent="-342900">
              <a:buAutoNum type="arabicPeriod"/>
            </a:pPr>
            <a:r>
              <a:rPr lang="en-US"/>
              <a:t>Set up the analytic rules and thresholds – for example, how big is the crowd, how long time is considered loitering.</a:t>
            </a:r>
          </a:p>
          <a:p>
            <a:pPr marL="342900" indent="-342900">
              <a:buAutoNum type="arabicPeriod"/>
            </a:pPr>
            <a:endParaRPr lang="en-US"/>
          </a:p>
          <a:p>
            <a:pPr marL="342900" indent="-342900">
              <a:buAutoNum type="arabicPeriod"/>
            </a:pPr>
            <a:r>
              <a:rPr lang="en-US"/>
              <a:t>Receive real-time analytic events from all the cameras and respond by the pre-defined actions, such as send e-mail, instant pop-up of the video channel on the VMS screen and more.</a:t>
            </a:r>
          </a:p>
          <a:p>
            <a:pPr marL="342900" indent="-342900">
              <a:buAutoNum type="arabicPeriod"/>
            </a:pPr>
            <a:endParaRPr lang="en-US"/>
          </a:p>
          <a:p>
            <a:pPr marL="342900" indent="-342900">
              <a:buAutoNum type="arabicPeriod"/>
            </a:pPr>
            <a:r>
              <a:rPr lang="en-US"/>
              <a:t>Automatically push video to the mobile app of the patrolling security guards.</a:t>
            </a:r>
          </a:p>
          <a:p>
            <a:pPr marL="342900" indent="-342900">
              <a:buAutoNum type="arabicPeriod"/>
            </a:pPr>
            <a:endParaRPr lang="en-US"/>
          </a:p>
          <a:p>
            <a:pPr marL="342900" indent="-342900">
              <a:buAutoNum type="arabicPeriod"/>
            </a:pPr>
            <a:r>
              <a:rPr lang="en-US"/>
              <a:t>Search by the specific filter rules, bookmarks, thumbnails.</a:t>
            </a:r>
          </a:p>
        </p:txBody>
      </p:sp>
    </p:spTree>
    <p:extLst>
      <p:ext uri="{BB962C8B-B14F-4D97-AF65-F5344CB8AC3E}">
        <p14:creationId xmlns:p14="http://schemas.microsoft.com/office/powerpoint/2010/main" val="19925279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Security Applications</a:t>
            </a:r>
          </a:p>
        </p:txBody>
      </p:sp>
      <p:sp>
        <p:nvSpPr>
          <p:cNvPr id="4" name="Rectangle 3">
            <a:extLst>
              <a:ext uri="{FF2B5EF4-FFF2-40B4-BE49-F238E27FC236}">
                <a16:creationId xmlns:a16="http://schemas.microsoft.com/office/drawing/2014/main" id="{906DF0FA-97B1-20CD-015F-D94E420A49F3}"/>
              </a:ext>
            </a:extLst>
          </p:cNvPr>
          <p:cNvSpPr/>
          <p:nvPr/>
        </p:nvSpPr>
        <p:spPr>
          <a:xfrm>
            <a:off x="395536" y="2424509"/>
            <a:ext cx="2520280" cy="108012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b="1"/>
              <a:t>Blacklisted vehicles identification</a:t>
            </a:r>
          </a:p>
          <a:p>
            <a:pPr algn="ctr"/>
            <a:r>
              <a:rPr lang="en-US" sz="1400"/>
              <a:t>(using </a:t>
            </a:r>
            <a:r>
              <a:rPr lang="en-US" sz="1400">
                <a:solidFill>
                  <a:srgbClr val="C00000"/>
                </a:solidFill>
              </a:rPr>
              <a:t>ALPR, 60fps</a:t>
            </a:r>
            <a:r>
              <a:rPr lang="en-US" sz="1400"/>
              <a:t>)</a:t>
            </a:r>
          </a:p>
        </p:txBody>
      </p:sp>
      <p:sp>
        <p:nvSpPr>
          <p:cNvPr id="6" name="Rectangle 5">
            <a:extLst>
              <a:ext uri="{FF2B5EF4-FFF2-40B4-BE49-F238E27FC236}">
                <a16:creationId xmlns:a16="http://schemas.microsoft.com/office/drawing/2014/main" id="{39CE6205-F080-866B-1B72-DE3407CF69C0}"/>
              </a:ext>
            </a:extLst>
          </p:cNvPr>
          <p:cNvSpPr/>
          <p:nvPr/>
        </p:nvSpPr>
        <p:spPr>
          <a:xfrm>
            <a:off x="3311860" y="2420888"/>
            <a:ext cx="2520280" cy="108012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b="1"/>
              <a:t>Blacklisted persons identification</a:t>
            </a:r>
          </a:p>
          <a:p>
            <a:pPr algn="ctr"/>
            <a:r>
              <a:rPr lang="en-US" sz="1400"/>
              <a:t>(using </a:t>
            </a:r>
            <a:r>
              <a:rPr lang="en-US" sz="1400">
                <a:solidFill>
                  <a:srgbClr val="C00000"/>
                </a:solidFill>
              </a:rPr>
              <a:t>Face Recognition</a:t>
            </a:r>
            <a:r>
              <a:rPr lang="en-US" sz="1400"/>
              <a:t>)</a:t>
            </a:r>
          </a:p>
        </p:txBody>
      </p:sp>
      <p:sp>
        <p:nvSpPr>
          <p:cNvPr id="7" name="TextBox 6">
            <a:extLst>
              <a:ext uri="{FF2B5EF4-FFF2-40B4-BE49-F238E27FC236}">
                <a16:creationId xmlns:a16="http://schemas.microsoft.com/office/drawing/2014/main" id="{8402FBB5-AE87-F157-F1BD-7C2A03E0CE4C}"/>
              </a:ext>
            </a:extLst>
          </p:cNvPr>
          <p:cNvSpPr txBox="1"/>
          <p:nvPr/>
        </p:nvSpPr>
        <p:spPr>
          <a:xfrm>
            <a:off x="251520" y="1760031"/>
            <a:ext cx="8712968" cy="369332"/>
          </a:xfrm>
          <a:prstGeom prst="rect">
            <a:avLst/>
          </a:prstGeom>
          <a:noFill/>
        </p:spPr>
        <p:txBody>
          <a:bodyPr wrap="square" rtlCol="0">
            <a:spAutoFit/>
          </a:bodyPr>
          <a:lstStyle/>
          <a:p>
            <a:r>
              <a:rPr lang="en-US" b="1"/>
              <a:t>The Far Zoom AI camera can fulfill the following security applications:</a:t>
            </a:r>
          </a:p>
        </p:txBody>
      </p:sp>
      <p:sp>
        <p:nvSpPr>
          <p:cNvPr id="10" name="Rectangle 9">
            <a:extLst>
              <a:ext uri="{FF2B5EF4-FFF2-40B4-BE49-F238E27FC236}">
                <a16:creationId xmlns:a16="http://schemas.microsoft.com/office/drawing/2014/main" id="{AD75D526-4696-748B-9484-11A028E53C15}"/>
              </a:ext>
            </a:extLst>
          </p:cNvPr>
          <p:cNvSpPr/>
          <p:nvPr/>
        </p:nvSpPr>
        <p:spPr>
          <a:xfrm>
            <a:off x="6228184" y="2435025"/>
            <a:ext cx="2520280" cy="108012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b="1"/>
              <a:t>Trespassing Detection</a:t>
            </a:r>
          </a:p>
          <a:p>
            <a:pPr algn="ctr"/>
            <a:r>
              <a:rPr lang="en-US" sz="1400"/>
              <a:t>(using </a:t>
            </a:r>
            <a:r>
              <a:rPr lang="en-US" sz="1400">
                <a:solidFill>
                  <a:srgbClr val="C00000"/>
                </a:solidFill>
              </a:rPr>
              <a:t>Far Zoom and Resolution</a:t>
            </a:r>
            <a:r>
              <a:rPr lang="en-US" sz="1400"/>
              <a:t>)</a:t>
            </a:r>
          </a:p>
        </p:txBody>
      </p:sp>
      <p:sp>
        <p:nvSpPr>
          <p:cNvPr id="2" name="TextBox 1">
            <a:extLst>
              <a:ext uri="{FF2B5EF4-FFF2-40B4-BE49-F238E27FC236}">
                <a16:creationId xmlns:a16="http://schemas.microsoft.com/office/drawing/2014/main" id="{360B7232-13E0-5D3B-30AF-B2F441580F5C}"/>
              </a:ext>
            </a:extLst>
          </p:cNvPr>
          <p:cNvSpPr txBox="1"/>
          <p:nvPr/>
        </p:nvSpPr>
        <p:spPr>
          <a:xfrm>
            <a:off x="251520" y="3933056"/>
            <a:ext cx="8712968" cy="2031325"/>
          </a:xfrm>
          <a:prstGeom prst="rect">
            <a:avLst/>
          </a:prstGeom>
          <a:noFill/>
        </p:spPr>
        <p:txBody>
          <a:bodyPr wrap="square" rtlCol="0">
            <a:spAutoFit/>
          </a:bodyPr>
          <a:lstStyle/>
          <a:p>
            <a:r>
              <a:rPr lang="en-US" b="1"/>
              <a:t>The following mission-critical markets can benefit from that:</a:t>
            </a:r>
          </a:p>
          <a:p>
            <a:endParaRPr lang="en-US" b="1"/>
          </a:p>
          <a:p>
            <a:r>
              <a:rPr lang="en-US"/>
              <a:t>Utility</a:t>
            </a:r>
          </a:p>
          <a:p>
            <a:r>
              <a:rPr lang="en-US"/>
              <a:t>Border Control</a:t>
            </a:r>
          </a:p>
          <a:p>
            <a:r>
              <a:rPr lang="en-US"/>
              <a:t>Airport</a:t>
            </a:r>
          </a:p>
          <a:p>
            <a:r>
              <a:rPr lang="en-US"/>
              <a:t>Government</a:t>
            </a:r>
          </a:p>
          <a:p>
            <a:r>
              <a:rPr lang="en-US"/>
              <a:t>Military Base</a:t>
            </a:r>
          </a:p>
        </p:txBody>
      </p:sp>
    </p:spTree>
    <p:extLst>
      <p:ext uri="{BB962C8B-B14F-4D97-AF65-F5344CB8AC3E}">
        <p14:creationId xmlns:p14="http://schemas.microsoft.com/office/powerpoint/2010/main" val="26807631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Housing Options of A214</a:t>
            </a:r>
          </a:p>
        </p:txBody>
      </p:sp>
      <p:pic>
        <p:nvPicPr>
          <p:cNvPr id="3" name="Picture 2">
            <a:extLst>
              <a:ext uri="{FF2B5EF4-FFF2-40B4-BE49-F238E27FC236}">
                <a16:creationId xmlns:a16="http://schemas.microsoft.com/office/drawing/2014/main" id="{B6C68C70-69C8-73FF-6295-3812D7426F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1941" y="1301942"/>
            <a:ext cx="1791586" cy="1770419"/>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EC1D11B-F6B4-A914-BCC6-7B3EE0241654}"/>
              </a:ext>
            </a:extLst>
          </p:cNvPr>
          <p:cNvSpPr txBox="1"/>
          <p:nvPr/>
        </p:nvSpPr>
        <p:spPr>
          <a:xfrm>
            <a:off x="3977078" y="1981274"/>
            <a:ext cx="4572000" cy="646331"/>
          </a:xfrm>
          <a:prstGeom prst="rect">
            <a:avLst/>
          </a:prstGeom>
          <a:noFill/>
        </p:spPr>
        <p:txBody>
          <a:bodyPr wrap="square">
            <a:spAutoFit/>
          </a:bodyPr>
          <a:lstStyle/>
          <a:p>
            <a:pPr algn="l">
              <a:spcBef>
                <a:spcPts val="1200"/>
              </a:spcBef>
              <a:spcAft>
                <a:spcPts val="1200"/>
              </a:spcAft>
              <a:buNone/>
            </a:pPr>
            <a:r>
              <a:rPr lang="en-US" b="0" i="0">
                <a:solidFill>
                  <a:srgbClr val="535353"/>
                </a:solidFill>
                <a:effectLst/>
                <a:latin typeface="Open Sans" panose="020B0606030504020204" pitchFamily="34" charset="0"/>
              </a:rPr>
              <a:t>PoE Explosion Proof Housing with 100m IR LED, Heater and Fan</a:t>
            </a:r>
            <a:endParaRPr lang="en-US"/>
          </a:p>
        </p:txBody>
      </p:sp>
      <p:sp>
        <p:nvSpPr>
          <p:cNvPr id="12" name="TextBox 11">
            <a:extLst>
              <a:ext uri="{FF2B5EF4-FFF2-40B4-BE49-F238E27FC236}">
                <a16:creationId xmlns:a16="http://schemas.microsoft.com/office/drawing/2014/main" id="{02F9484D-5EEB-A587-C608-B8C0F24C54D2}"/>
              </a:ext>
            </a:extLst>
          </p:cNvPr>
          <p:cNvSpPr txBox="1"/>
          <p:nvPr/>
        </p:nvSpPr>
        <p:spPr>
          <a:xfrm>
            <a:off x="281195" y="2105702"/>
            <a:ext cx="1793703" cy="400110"/>
          </a:xfrm>
          <a:prstGeom prst="rect">
            <a:avLst/>
          </a:prstGeom>
          <a:noFill/>
        </p:spPr>
        <p:txBody>
          <a:bodyPr wrap="square">
            <a:spAutoFit/>
          </a:bodyPr>
          <a:lstStyle/>
          <a:p>
            <a:pPr algn="l">
              <a:spcBef>
                <a:spcPts val="1200"/>
              </a:spcBef>
              <a:spcAft>
                <a:spcPts val="1200"/>
              </a:spcAft>
              <a:buNone/>
            </a:pPr>
            <a:r>
              <a:rPr lang="en-US" sz="2000" b="1" i="0">
                <a:solidFill>
                  <a:srgbClr val="535353"/>
                </a:solidFill>
                <a:effectLst/>
                <a:latin typeface="Open Sans" panose="020B0606030504020204" pitchFamily="34" charset="0"/>
              </a:rPr>
              <a:t>PMAX-0233</a:t>
            </a:r>
            <a:endParaRPr lang="en-US" sz="2000" b="1"/>
          </a:p>
        </p:txBody>
      </p:sp>
      <p:sp>
        <p:nvSpPr>
          <p:cNvPr id="13" name="TextBox 12">
            <a:extLst>
              <a:ext uri="{FF2B5EF4-FFF2-40B4-BE49-F238E27FC236}">
                <a16:creationId xmlns:a16="http://schemas.microsoft.com/office/drawing/2014/main" id="{32296BCB-774E-3399-CAFD-789556754856}"/>
              </a:ext>
            </a:extLst>
          </p:cNvPr>
          <p:cNvSpPr txBox="1"/>
          <p:nvPr/>
        </p:nvSpPr>
        <p:spPr>
          <a:xfrm>
            <a:off x="276897" y="3431345"/>
            <a:ext cx="1793703" cy="400110"/>
          </a:xfrm>
          <a:prstGeom prst="rect">
            <a:avLst/>
          </a:prstGeom>
          <a:noFill/>
        </p:spPr>
        <p:txBody>
          <a:bodyPr wrap="square">
            <a:spAutoFit/>
          </a:bodyPr>
          <a:lstStyle/>
          <a:p>
            <a:pPr algn="l">
              <a:spcBef>
                <a:spcPts val="1200"/>
              </a:spcBef>
              <a:spcAft>
                <a:spcPts val="1200"/>
              </a:spcAft>
              <a:buNone/>
            </a:pPr>
            <a:r>
              <a:rPr lang="en-US" sz="2000" b="1" i="0">
                <a:solidFill>
                  <a:srgbClr val="535353"/>
                </a:solidFill>
                <a:effectLst/>
                <a:latin typeface="Open Sans" panose="020B0606030504020204" pitchFamily="34" charset="0"/>
              </a:rPr>
              <a:t>PMAX-0234</a:t>
            </a:r>
            <a:endParaRPr lang="en-US" sz="2000" b="1"/>
          </a:p>
        </p:txBody>
      </p:sp>
      <p:pic>
        <p:nvPicPr>
          <p:cNvPr id="14" name="Picture 13">
            <a:extLst>
              <a:ext uri="{FF2B5EF4-FFF2-40B4-BE49-F238E27FC236}">
                <a16:creationId xmlns:a16="http://schemas.microsoft.com/office/drawing/2014/main" id="{DC52CF19-DDD7-C1E2-4869-D04A172605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5956" y="2619634"/>
            <a:ext cx="1781003" cy="1770419"/>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F2139EA3-AA66-1178-2C72-081B11C910F0}"/>
              </a:ext>
            </a:extLst>
          </p:cNvPr>
          <p:cNvSpPr txBox="1"/>
          <p:nvPr/>
        </p:nvSpPr>
        <p:spPr>
          <a:xfrm>
            <a:off x="3979241" y="3308234"/>
            <a:ext cx="4572000" cy="646331"/>
          </a:xfrm>
          <a:prstGeom prst="rect">
            <a:avLst/>
          </a:prstGeom>
          <a:noFill/>
        </p:spPr>
        <p:txBody>
          <a:bodyPr wrap="square">
            <a:spAutoFit/>
          </a:bodyPr>
          <a:lstStyle/>
          <a:p>
            <a:pPr algn="l">
              <a:spcBef>
                <a:spcPts val="1200"/>
              </a:spcBef>
              <a:spcAft>
                <a:spcPts val="1200"/>
              </a:spcAft>
              <a:buNone/>
            </a:pPr>
            <a:r>
              <a:rPr lang="en-US" b="0" i="0">
                <a:solidFill>
                  <a:srgbClr val="535353"/>
                </a:solidFill>
                <a:effectLst/>
                <a:latin typeface="Open Sans" panose="020B0606030504020204" pitchFamily="34" charset="0"/>
              </a:rPr>
              <a:t>PoE Stainless Steel Housing with 100m IR LED, Heater and Fan</a:t>
            </a:r>
            <a:endParaRPr lang="en-US"/>
          </a:p>
        </p:txBody>
      </p:sp>
      <p:sp>
        <p:nvSpPr>
          <p:cNvPr id="2" name="TextBox 12">
            <a:extLst>
              <a:ext uri="{FF2B5EF4-FFF2-40B4-BE49-F238E27FC236}">
                <a16:creationId xmlns:a16="http://schemas.microsoft.com/office/drawing/2014/main" id="{584C5ABE-6266-09B5-ABE0-E4A7D6A0D6AC}"/>
              </a:ext>
            </a:extLst>
          </p:cNvPr>
          <p:cNvSpPr txBox="1"/>
          <p:nvPr/>
        </p:nvSpPr>
        <p:spPr>
          <a:xfrm>
            <a:off x="276896" y="4701344"/>
            <a:ext cx="1793703" cy="400110"/>
          </a:xfrm>
          <a:prstGeom prst="rect">
            <a:avLst/>
          </a:prstGeom>
          <a:noFill/>
        </p:spPr>
        <p:txBody>
          <a:bodyPr wrap="square" lIns="91440" tIns="45720" rIns="91440" bIns="45720" anchor="t">
            <a:spAutoFit/>
          </a:bodyPr>
          <a:lstStyle/>
          <a:p>
            <a:pPr algn="l">
              <a:spcBef>
                <a:spcPts val="1200"/>
              </a:spcBef>
              <a:spcAft>
                <a:spcPts val="1200"/>
              </a:spcAft>
              <a:buNone/>
            </a:pPr>
            <a:r>
              <a:rPr lang="en-US" sz="2000" b="1">
                <a:solidFill>
                  <a:srgbClr val="535353"/>
                </a:solidFill>
                <a:latin typeface="Open Sans"/>
                <a:ea typeface="Open Sans"/>
                <a:cs typeface="Open Sans"/>
              </a:rPr>
              <a:t>PMAX-0235</a:t>
            </a:r>
            <a:endParaRPr lang="en-US" sz="2000" b="1"/>
          </a:p>
        </p:txBody>
      </p:sp>
      <p:sp>
        <p:nvSpPr>
          <p:cNvPr id="4" name="TextBox 12">
            <a:extLst>
              <a:ext uri="{FF2B5EF4-FFF2-40B4-BE49-F238E27FC236}">
                <a16:creationId xmlns:a16="http://schemas.microsoft.com/office/drawing/2014/main" id="{8B923D28-5EE9-9BE9-7D52-26F78C9239C3}"/>
              </a:ext>
            </a:extLst>
          </p:cNvPr>
          <p:cNvSpPr txBox="1"/>
          <p:nvPr/>
        </p:nvSpPr>
        <p:spPr>
          <a:xfrm>
            <a:off x="276895" y="5918427"/>
            <a:ext cx="1793703" cy="400110"/>
          </a:xfrm>
          <a:prstGeom prst="rect">
            <a:avLst/>
          </a:prstGeom>
          <a:noFill/>
        </p:spPr>
        <p:txBody>
          <a:bodyPr wrap="square" lIns="91440" tIns="45720" rIns="91440" bIns="45720" anchor="t">
            <a:spAutoFit/>
          </a:bodyPr>
          <a:lstStyle/>
          <a:p>
            <a:pPr algn="l">
              <a:spcBef>
                <a:spcPts val="1200"/>
              </a:spcBef>
              <a:spcAft>
                <a:spcPts val="1200"/>
              </a:spcAft>
              <a:buNone/>
            </a:pPr>
            <a:r>
              <a:rPr lang="en-US" sz="2000" b="1">
                <a:solidFill>
                  <a:srgbClr val="535353"/>
                </a:solidFill>
                <a:latin typeface="Open Sans"/>
                <a:ea typeface="Open Sans"/>
                <a:cs typeface="Open Sans"/>
              </a:rPr>
              <a:t>PMAX-0236</a:t>
            </a:r>
            <a:endParaRPr lang="en-US" sz="2000" b="1"/>
          </a:p>
        </p:txBody>
      </p:sp>
      <p:pic>
        <p:nvPicPr>
          <p:cNvPr id="5" name="圖片 4" descr="一張含有 投影機, 銀, 相機 的圖片&#10;&#10;AI 產生的內容可能不正確。">
            <a:extLst>
              <a:ext uri="{FF2B5EF4-FFF2-40B4-BE49-F238E27FC236}">
                <a16:creationId xmlns:a16="http://schemas.microsoft.com/office/drawing/2014/main" id="{21454781-6097-E88D-445B-17CD56EEEE1A}"/>
              </a:ext>
            </a:extLst>
          </p:cNvPr>
          <p:cNvPicPr>
            <a:picLocks noChangeAspect="1"/>
          </p:cNvPicPr>
          <p:nvPr/>
        </p:nvPicPr>
        <p:blipFill>
          <a:blip r:embed="rId4"/>
          <a:stretch>
            <a:fillRect/>
          </a:stretch>
        </p:blipFill>
        <p:spPr>
          <a:xfrm>
            <a:off x="2053166" y="3947582"/>
            <a:ext cx="1788583" cy="1746251"/>
          </a:xfrm>
          <a:prstGeom prst="rect">
            <a:avLst/>
          </a:prstGeom>
        </p:spPr>
      </p:pic>
      <p:pic>
        <p:nvPicPr>
          <p:cNvPr id="6" name="圖片 5" descr="一張含有 投影機, 光學儀器, 相機和鏡頭, 相機 的圖片&#10;&#10;AI 產生的內容可能不正確。">
            <a:extLst>
              <a:ext uri="{FF2B5EF4-FFF2-40B4-BE49-F238E27FC236}">
                <a16:creationId xmlns:a16="http://schemas.microsoft.com/office/drawing/2014/main" id="{F1C363BB-0D7A-5E38-9B51-6CD02BE4F4A5}"/>
              </a:ext>
            </a:extLst>
          </p:cNvPr>
          <p:cNvPicPr>
            <a:picLocks noChangeAspect="1"/>
          </p:cNvPicPr>
          <p:nvPr/>
        </p:nvPicPr>
        <p:blipFill>
          <a:blip r:embed="rId5"/>
          <a:stretch>
            <a:fillRect/>
          </a:stretch>
        </p:blipFill>
        <p:spPr>
          <a:xfrm>
            <a:off x="2158998" y="5333998"/>
            <a:ext cx="1587501" cy="1524002"/>
          </a:xfrm>
          <a:prstGeom prst="rect">
            <a:avLst/>
          </a:prstGeom>
        </p:spPr>
      </p:pic>
      <p:sp>
        <p:nvSpPr>
          <p:cNvPr id="7" name="TextBox 14">
            <a:extLst>
              <a:ext uri="{FF2B5EF4-FFF2-40B4-BE49-F238E27FC236}">
                <a16:creationId xmlns:a16="http://schemas.microsoft.com/office/drawing/2014/main" id="{FE348194-53FE-E7EB-F8F9-2E64729704F5}"/>
              </a:ext>
            </a:extLst>
          </p:cNvPr>
          <p:cNvSpPr txBox="1"/>
          <p:nvPr/>
        </p:nvSpPr>
        <p:spPr>
          <a:xfrm>
            <a:off x="3979240" y="4572829"/>
            <a:ext cx="4572000" cy="646331"/>
          </a:xfrm>
          <a:prstGeom prst="rect">
            <a:avLst/>
          </a:prstGeom>
          <a:noFill/>
        </p:spPr>
        <p:txBody>
          <a:bodyPr wrap="square" lIns="91440" tIns="45720" rIns="91440" bIns="45720" anchor="t">
            <a:spAutoFit/>
          </a:bodyPr>
          <a:lstStyle/>
          <a:p>
            <a:pPr>
              <a:spcBef>
                <a:spcPts val="1200"/>
              </a:spcBef>
              <a:spcAft>
                <a:spcPts val="1200"/>
              </a:spcAft>
            </a:pPr>
            <a:r>
              <a:rPr lang="en-US" b="0" i="0" dirty="0">
                <a:solidFill>
                  <a:srgbClr val="535353"/>
                </a:solidFill>
                <a:effectLst/>
                <a:latin typeface="Open Sans"/>
                <a:ea typeface="Open Sans"/>
                <a:cs typeface="Open Sans"/>
              </a:rPr>
              <a:t>PoE </a:t>
            </a:r>
            <a:r>
              <a:rPr lang="en-US" dirty="0">
                <a:solidFill>
                  <a:srgbClr val="535353"/>
                </a:solidFill>
                <a:latin typeface="Open Sans"/>
                <a:ea typeface="Open Sans"/>
                <a:cs typeface="Open Sans"/>
              </a:rPr>
              <a:t>Explosion Proof </a:t>
            </a:r>
            <a:r>
              <a:rPr lang="en-US" b="0" i="0" dirty="0">
                <a:solidFill>
                  <a:srgbClr val="535353"/>
                </a:solidFill>
                <a:effectLst/>
                <a:latin typeface="Open Sans"/>
                <a:ea typeface="Open Sans"/>
                <a:cs typeface="Open Sans"/>
              </a:rPr>
              <a:t>Housing with Heater and Fan</a:t>
            </a:r>
            <a:endParaRPr lang="zh-TW" altLang="en-US" dirty="0">
              <a:latin typeface="Open Sans"/>
              <a:cs typeface="Open Sans"/>
            </a:endParaRPr>
          </a:p>
        </p:txBody>
      </p:sp>
      <p:sp>
        <p:nvSpPr>
          <p:cNvPr id="8" name="TextBox 14">
            <a:extLst>
              <a:ext uri="{FF2B5EF4-FFF2-40B4-BE49-F238E27FC236}">
                <a16:creationId xmlns:a16="http://schemas.microsoft.com/office/drawing/2014/main" id="{8AAA1870-A251-44FE-E7F5-7540A7A937C7}"/>
              </a:ext>
            </a:extLst>
          </p:cNvPr>
          <p:cNvSpPr txBox="1"/>
          <p:nvPr/>
        </p:nvSpPr>
        <p:spPr>
          <a:xfrm>
            <a:off x="3979240" y="5798515"/>
            <a:ext cx="4572000" cy="646331"/>
          </a:xfrm>
          <a:prstGeom prst="rect">
            <a:avLst/>
          </a:prstGeom>
          <a:noFill/>
        </p:spPr>
        <p:txBody>
          <a:bodyPr wrap="square" lIns="91440" tIns="45720" rIns="91440" bIns="45720" anchor="t">
            <a:spAutoFit/>
          </a:bodyPr>
          <a:lstStyle/>
          <a:p>
            <a:pPr>
              <a:spcBef>
                <a:spcPts val="1200"/>
              </a:spcBef>
              <a:spcAft>
                <a:spcPts val="1200"/>
              </a:spcAft>
            </a:pPr>
            <a:r>
              <a:rPr lang="en-US" dirty="0">
                <a:solidFill>
                  <a:srgbClr val="535353"/>
                </a:solidFill>
                <a:latin typeface="Open Sans"/>
                <a:ea typeface="Open Sans"/>
                <a:cs typeface="Open Sans"/>
              </a:rPr>
              <a:t>POE </a:t>
            </a:r>
            <a:r>
              <a:rPr lang="en-US" b="0" i="0" dirty="0">
                <a:solidFill>
                  <a:srgbClr val="535353"/>
                </a:solidFill>
                <a:effectLst/>
                <a:latin typeface="Open Sans"/>
                <a:ea typeface="Open Sans"/>
                <a:cs typeface="Open Sans"/>
              </a:rPr>
              <a:t>Stainless Steel Housing with Heater and Fan</a:t>
            </a:r>
            <a:endParaRPr lang="zh-TW" altLang="en-US" dirty="0">
              <a:latin typeface="Open Sans"/>
              <a:cs typeface="Open Sans"/>
            </a:endParaRPr>
          </a:p>
        </p:txBody>
      </p:sp>
    </p:spTree>
    <p:extLst>
      <p:ext uri="{BB962C8B-B14F-4D97-AF65-F5344CB8AC3E}">
        <p14:creationId xmlns:p14="http://schemas.microsoft.com/office/powerpoint/2010/main" val="27522836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32B7DB-1D0B-A53B-35C0-65F690918C28}"/>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455B1F46-AE4D-5109-E125-69431DF4A204}"/>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Housing Options of A214</a:t>
            </a:r>
          </a:p>
        </p:txBody>
      </p:sp>
      <p:sp>
        <p:nvSpPr>
          <p:cNvPr id="12" name="TextBox 11">
            <a:extLst>
              <a:ext uri="{FF2B5EF4-FFF2-40B4-BE49-F238E27FC236}">
                <a16:creationId xmlns:a16="http://schemas.microsoft.com/office/drawing/2014/main" id="{3AB99EC6-6906-726C-CCF3-0AF040B4038C}"/>
              </a:ext>
            </a:extLst>
          </p:cNvPr>
          <p:cNvSpPr txBox="1"/>
          <p:nvPr/>
        </p:nvSpPr>
        <p:spPr>
          <a:xfrm>
            <a:off x="281195" y="2105702"/>
            <a:ext cx="1793703" cy="400110"/>
          </a:xfrm>
          <a:prstGeom prst="rect">
            <a:avLst/>
          </a:prstGeom>
          <a:noFill/>
        </p:spPr>
        <p:txBody>
          <a:bodyPr wrap="square" lIns="91440" tIns="45720" rIns="91440" bIns="45720" anchor="t">
            <a:spAutoFit/>
          </a:bodyPr>
          <a:lstStyle/>
          <a:p>
            <a:pPr algn="l">
              <a:spcBef>
                <a:spcPts val="1200"/>
              </a:spcBef>
              <a:spcAft>
                <a:spcPts val="1200"/>
              </a:spcAft>
              <a:buNone/>
            </a:pPr>
            <a:r>
              <a:rPr lang="en-US" sz="2000" b="1" dirty="0">
                <a:solidFill>
                  <a:srgbClr val="535353"/>
                </a:solidFill>
                <a:latin typeface="Open Sans"/>
                <a:ea typeface="Open Sans"/>
                <a:cs typeface="Open Sans"/>
              </a:rPr>
              <a:t>PMAX-0239</a:t>
            </a:r>
            <a:endParaRPr lang="zh-CN" altLang="en-US" sz="2000" b="1" dirty="0">
              <a:solidFill>
                <a:srgbClr val="535353"/>
              </a:solidFill>
              <a:latin typeface="Open Sans"/>
              <a:ea typeface="宋体"/>
              <a:cs typeface="Open Sans"/>
            </a:endParaRPr>
          </a:p>
        </p:txBody>
      </p:sp>
      <p:sp>
        <p:nvSpPr>
          <p:cNvPr id="13" name="TextBox 12">
            <a:extLst>
              <a:ext uri="{FF2B5EF4-FFF2-40B4-BE49-F238E27FC236}">
                <a16:creationId xmlns:a16="http://schemas.microsoft.com/office/drawing/2014/main" id="{B9AC850A-89C2-8FF6-0575-613112DE223A}"/>
              </a:ext>
            </a:extLst>
          </p:cNvPr>
          <p:cNvSpPr txBox="1"/>
          <p:nvPr/>
        </p:nvSpPr>
        <p:spPr>
          <a:xfrm>
            <a:off x="276897" y="3431345"/>
            <a:ext cx="1793703" cy="400110"/>
          </a:xfrm>
          <a:prstGeom prst="rect">
            <a:avLst/>
          </a:prstGeom>
          <a:noFill/>
        </p:spPr>
        <p:txBody>
          <a:bodyPr wrap="square" lIns="91440" tIns="45720" rIns="91440" bIns="45720" anchor="t">
            <a:spAutoFit/>
          </a:bodyPr>
          <a:lstStyle/>
          <a:p>
            <a:pPr algn="l">
              <a:spcBef>
                <a:spcPts val="1200"/>
              </a:spcBef>
              <a:spcAft>
                <a:spcPts val="1200"/>
              </a:spcAft>
              <a:buNone/>
            </a:pPr>
            <a:r>
              <a:rPr lang="en-US" sz="2000" b="1" dirty="0">
                <a:solidFill>
                  <a:srgbClr val="535353"/>
                </a:solidFill>
                <a:latin typeface="Open Sans"/>
                <a:ea typeface="Open Sans"/>
                <a:cs typeface="Open Sans"/>
              </a:rPr>
              <a:t>PMAX-0240</a:t>
            </a:r>
            <a:endParaRPr lang="en-US" sz="2000" b="1" dirty="0"/>
          </a:p>
        </p:txBody>
      </p:sp>
      <p:sp>
        <p:nvSpPr>
          <p:cNvPr id="2" name="TextBox 12">
            <a:extLst>
              <a:ext uri="{FF2B5EF4-FFF2-40B4-BE49-F238E27FC236}">
                <a16:creationId xmlns:a16="http://schemas.microsoft.com/office/drawing/2014/main" id="{EC437C5E-8783-8CBB-243D-B98CBFB82997}"/>
              </a:ext>
            </a:extLst>
          </p:cNvPr>
          <p:cNvSpPr txBox="1"/>
          <p:nvPr/>
        </p:nvSpPr>
        <p:spPr>
          <a:xfrm>
            <a:off x="276896" y="4701344"/>
            <a:ext cx="1793703" cy="400110"/>
          </a:xfrm>
          <a:prstGeom prst="rect">
            <a:avLst/>
          </a:prstGeom>
          <a:noFill/>
        </p:spPr>
        <p:txBody>
          <a:bodyPr wrap="square" lIns="91440" tIns="45720" rIns="91440" bIns="45720" anchor="t">
            <a:spAutoFit/>
          </a:bodyPr>
          <a:lstStyle/>
          <a:p>
            <a:pPr algn="l">
              <a:spcBef>
                <a:spcPts val="1200"/>
              </a:spcBef>
              <a:spcAft>
                <a:spcPts val="1200"/>
              </a:spcAft>
              <a:buNone/>
            </a:pPr>
            <a:r>
              <a:rPr lang="en-US" sz="2000" b="1" dirty="0">
                <a:solidFill>
                  <a:srgbClr val="535353"/>
                </a:solidFill>
                <a:latin typeface="Open Sans"/>
                <a:ea typeface="Open Sans"/>
                <a:cs typeface="Open Sans"/>
              </a:rPr>
              <a:t>PMAX-0241</a:t>
            </a:r>
            <a:endParaRPr lang="en-US" sz="2000" b="1" dirty="0"/>
          </a:p>
        </p:txBody>
      </p:sp>
      <p:sp>
        <p:nvSpPr>
          <p:cNvPr id="4" name="TextBox 12">
            <a:extLst>
              <a:ext uri="{FF2B5EF4-FFF2-40B4-BE49-F238E27FC236}">
                <a16:creationId xmlns:a16="http://schemas.microsoft.com/office/drawing/2014/main" id="{C2488B8F-21DD-2C4B-3A69-B1034BBB45DD}"/>
              </a:ext>
            </a:extLst>
          </p:cNvPr>
          <p:cNvSpPr txBox="1"/>
          <p:nvPr/>
        </p:nvSpPr>
        <p:spPr>
          <a:xfrm>
            <a:off x="276895" y="5918427"/>
            <a:ext cx="1793703" cy="400110"/>
          </a:xfrm>
          <a:prstGeom prst="rect">
            <a:avLst/>
          </a:prstGeom>
          <a:noFill/>
        </p:spPr>
        <p:txBody>
          <a:bodyPr wrap="square" lIns="91440" tIns="45720" rIns="91440" bIns="45720" anchor="t">
            <a:spAutoFit/>
          </a:bodyPr>
          <a:lstStyle/>
          <a:p>
            <a:pPr algn="l">
              <a:spcBef>
                <a:spcPts val="1200"/>
              </a:spcBef>
              <a:spcAft>
                <a:spcPts val="1200"/>
              </a:spcAft>
              <a:buNone/>
            </a:pPr>
            <a:r>
              <a:rPr lang="en-US" sz="2000" b="1" dirty="0">
                <a:solidFill>
                  <a:srgbClr val="535353"/>
                </a:solidFill>
                <a:latin typeface="Open Sans"/>
                <a:ea typeface="Open Sans"/>
                <a:cs typeface="Open Sans"/>
              </a:rPr>
              <a:t>PMAX-0242</a:t>
            </a:r>
            <a:endParaRPr lang="en-US" sz="2000" b="1" dirty="0"/>
          </a:p>
        </p:txBody>
      </p:sp>
      <p:pic>
        <p:nvPicPr>
          <p:cNvPr id="7" name="圖片 6" descr="一張含有 圓柱, 銀, 望遠鏡, 光線 的圖片&#10;&#10;AI 產生的內容可能不正確。">
            <a:extLst>
              <a:ext uri="{FF2B5EF4-FFF2-40B4-BE49-F238E27FC236}">
                <a16:creationId xmlns:a16="http://schemas.microsoft.com/office/drawing/2014/main" id="{10AF23A8-AD42-CF31-4EF0-A8F6F314550E}"/>
              </a:ext>
            </a:extLst>
          </p:cNvPr>
          <p:cNvPicPr>
            <a:picLocks noChangeAspect="1"/>
          </p:cNvPicPr>
          <p:nvPr/>
        </p:nvPicPr>
        <p:blipFill>
          <a:blip r:embed="rId3"/>
          <a:stretch>
            <a:fillRect/>
          </a:stretch>
        </p:blipFill>
        <p:spPr>
          <a:xfrm>
            <a:off x="2205613" y="1576917"/>
            <a:ext cx="1449917" cy="1460500"/>
          </a:xfrm>
          <a:prstGeom prst="rect">
            <a:avLst/>
          </a:prstGeom>
        </p:spPr>
      </p:pic>
      <p:pic>
        <p:nvPicPr>
          <p:cNvPr id="16" name="圖片 15" descr="一張含有 圓柱, 望遠鏡, 銀, 光線 的圖片&#10;&#10;AI 產生的內容可能不正確。">
            <a:extLst>
              <a:ext uri="{FF2B5EF4-FFF2-40B4-BE49-F238E27FC236}">
                <a16:creationId xmlns:a16="http://schemas.microsoft.com/office/drawing/2014/main" id="{BCE6BF61-F058-E23F-5297-DB40AB6CA91C}"/>
              </a:ext>
            </a:extLst>
          </p:cNvPr>
          <p:cNvPicPr>
            <a:picLocks noChangeAspect="1"/>
          </p:cNvPicPr>
          <p:nvPr/>
        </p:nvPicPr>
        <p:blipFill>
          <a:blip r:embed="rId4"/>
          <a:stretch>
            <a:fillRect/>
          </a:stretch>
        </p:blipFill>
        <p:spPr>
          <a:xfrm>
            <a:off x="2205613" y="2899833"/>
            <a:ext cx="1449917" cy="1460501"/>
          </a:xfrm>
          <a:prstGeom prst="rect">
            <a:avLst/>
          </a:prstGeom>
        </p:spPr>
      </p:pic>
      <p:pic>
        <p:nvPicPr>
          <p:cNvPr id="17" name="圖片 16" descr="一張含有 圓柱, 銀, 望遠鏡, 光線 的圖片&#10;&#10;AI 產生的內容可能不正確。">
            <a:extLst>
              <a:ext uri="{FF2B5EF4-FFF2-40B4-BE49-F238E27FC236}">
                <a16:creationId xmlns:a16="http://schemas.microsoft.com/office/drawing/2014/main" id="{E43AFF90-38D3-4A92-88C7-F603F249CF47}"/>
              </a:ext>
            </a:extLst>
          </p:cNvPr>
          <p:cNvPicPr>
            <a:picLocks noChangeAspect="1"/>
          </p:cNvPicPr>
          <p:nvPr/>
        </p:nvPicPr>
        <p:blipFill>
          <a:blip r:embed="rId5"/>
          <a:stretch>
            <a:fillRect/>
          </a:stretch>
        </p:blipFill>
        <p:spPr>
          <a:xfrm>
            <a:off x="2205612" y="4169833"/>
            <a:ext cx="1449918" cy="1460500"/>
          </a:xfrm>
          <a:prstGeom prst="rect">
            <a:avLst/>
          </a:prstGeom>
        </p:spPr>
      </p:pic>
      <p:pic>
        <p:nvPicPr>
          <p:cNvPr id="19" name="圖片 18" descr="一張含有 圓柱, 銀 的圖片&#10;&#10;AI 產生的內容可能不正確。">
            <a:extLst>
              <a:ext uri="{FF2B5EF4-FFF2-40B4-BE49-F238E27FC236}">
                <a16:creationId xmlns:a16="http://schemas.microsoft.com/office/drawing/2014/main" id="{D7371453-E124-9788-7AEF-4C5874315E68}"/>
              </a:ext>
            </a:extLst>
          </p:cNvPr>
          <p:cNvPicPr>
            <a:picLocks noChangeAspect="1"/>
          </p:cNvPicPr>
          <p:nvPr/>
        </p:nvPicPr>
        <p:blipFill>
          <a:blip r:embed="rId6"/>
          <a:stretch>
            <a:fillRect/>
          </a:stretch>
        </p:blipFill>
        <p:spPr>
          <a:xfrm>
            <a:off x="2205613" y="5386916"/>
            <a:ext cx="1449917" cy="1460501"/>
          </a:xfrm>
          <a:prstGeom prst="rect">
            <a:avLst/>
          </a:prstGeom>
        </p:spPr>
      </p:pic>
      <p:sp>
        <p:nvSpPr>
          <p:cNvPr id="5" name="TextBox 14">
            <a:extLst>
              <a:ext uri="{FF2B5EF4-FFF2-40B4-BE49-F238E27FC236}">
                <a16:creationId xmlns:a16="http://schemas.microsoft.com/office/drawing/2014/main" id="{9D20E8B6-B83D-E4C3-86E4-1F3CB0F0BCF5}"/>
              </a:ext>
            </a:extLst>
          </p:cNvPr>
          <p:cNvSpPr txBox="1"/>
          <p:nvPr/>
        </p:nvSpPr>
        <p:spPr>
          <a:xfrm>
            <a:off x="4047334" y="1985272"/>
            <a:ext cx="4572000" cy="646331"/>
          </a:xfrm>
          <a:prstGeom prst="rect">
            <a:avLst/>
          </a:prstGeom>
          <a:noFill/>
        </p:spPr>
        <p:txBody>
          <a:bodyPr wrap="square" lIns="91440" tIns="45720" rIns="91440" bIns="45720" anchor="t">
            <a:spAutoFit/>
          </a:bodyPr>
          <a:lstStyle/>
          <a:p>
            <a:pPr>
              <a:spcBef>
                <a:spcPts val="1200"/>
              </a:spcBef>
              <a:spcAft>
                <a:spcPts val="1200"/>
              </a:spcAft>
            </a:pPr>
            <a:r>
              <a:rPr lang="en-US" dirty="0">
                <a:solidFill>
                  <a:srgbClr val="535353"/>
                </a:solidFill>
                <a:latin typeface="Open Sans"/>
                <a:ea typeface="Open Sans"/>
                <a:cs typeface="Open Sans"/>
              </a:rPr>
              <a:t>POE Explosion Proof PTZ </a:t>
            </a:r>
            <a:r>
              <a:rPr lang="en-US" b="0" i="0" dirty="0">
                <a:solidFill>
                  <a:srgbClr val="535353"/>
                </a:solidFill>
                <a:effectLst/>
                <a:latin typeface="Open Sans"/>
                <a:ea typeface="Open Sans"/>
                <a:cs typeface="Open Sans"/>
              </a:rPr>
              <a:t>Housing</a:t>
            </a:r>
            <a:r>
              <a:rPr lang="en-US" dirty="0">
                <a:solidFill>
                  <a:srgbClr val="535353"/>
                </a:solidFill>
                <a:latin typeface="Open Sans"/>
                <a:ea typeface="Open Sans"/>
                <a:cs typeface="Open Sans"/>
              </a:rPr>
              <a:t>,</a:t>
            </a:r>
            <a:r>
              <a:rPr lang="en-US" b="0" i="0" dirty="0">
                <a:solidFill>
                  <a:srgbClr val="535353"/>
                </a:solidFill>
                <a:effectLst/>
                <a:latin typeface="Open Sans"/>
                <a:ea typeface="Open Sans"/>
                <a:cs typeface="Open Sans"/>
              </a:rPr>
              <a:t> with </a:t>
            </a:r>
            <a:r>
              <a:rPr lang="en-US" dirty="0">
                <a:solidFill>
                  <a:srgbClr val="535353"/>
                </a:solidFill>
                <a:latin typeface="Open Sans"/>
                <a:ea typeface="Open Sans"/>
                <a:cs typeface="Open Sans"/>
              </a:rPr>
              <a:t>Fan</a:t>
            </a:r>
            <a:r>
              <a:rPr lang="en-US" b="0" i="0" dirty="0">
                <a:solidFill>
                  <a:srgbClr val="535353"/>
                </a:solidFill>
                <a:effectLst/>
                <a:latin typeface="Open Sans"/>
                <a:ea typeface="Open Sans"/>
                <a:cs typeface="Open Sans"/>
              </a:rPr>
              <a:t>, Heater and </a:t>
            </a:r>
            <a:r>
              <a:rPr lang="en-US" dirty="0">
                <a:solidFill>
                  <a:srgbClr val="535353"/>
                </a:solidFill>
                <a:latin typeface="Open Sans"/>
                <a:ea typeface="Open Sans"/>
                <a:cs typeface="Open Sans"/>
              </a:rPr>
              <a:t>wiper</a:t>
            </a:r>
            <a:endParaRPr lang="zh-TW" altLang="en-US" dirty="0"/>
          </a:p>
        </p:txBody>
      </p:sp>
      <p:sp>
        <p:nvSpPr>
          <p:cNvPr id="3" name="TextBox 14">
            <a:extLst>
              <a:ext uri="{FF2B5EF4-FFF2-40B4-BE49-F238E27FC236}">
                <a16:creationId xmlns:a16="http://schemas.microsoft.com/office/drawing/2014/main" id="{ABD13A1E-FE02-C84D-51A8-276B251D9655}"/>
              </a:ext>
            </a:extLst>
          </p:cNvPr>
          <p:cNvSpPr txBox="1"/>
          <p:nvPr/>
        </p:nvSpPr>
        <p:spPr>
          <a:xfrm>
            <a:off x="4047333" y="3308233"/>
            <a:ext cx="4572000" cy="646331"/>
          </a:xfrm>
          <a:prstGeom prst="rect">
            <a:avLst/>
          </a:prstGeom>
          <a:noFill/>
        </p:spPr>
        <p:txBody>
          <a:bodyPr wrap="square" lIns="91440" tIns="45720" rIns="91440" bIns="45720" anchor="t">
            <a:spAutoFit/>
          </a:bodyPr>
          <a:lstStyle/>
          <a:p>
            <a:pPr>
              <a:spcBef>
                <a:spcPts val="1200"/>
              </a:spcBef>
              <a:spcAft>
                <a:spcPts val="1200"/>
              </a:spcAft>
            </a:pPr>
            <a:r>
              <a:rPr lang="en-US" dirty="0">
                <a:solidFill>
                  <a:srgbClr val="535353"/>
                </a:solidFill>
                <a:latin typeface="Open Sans"/>
                <a:ea typeface="Open Sans"/>
                <a:cs typeface="Open Sans"/>
              </a:rPr>
              <a:t>Stainless Steel Proof PTZ Housing, with Fan and Heater</a:t>
            </a:r>
            <a:endParaRPr lang="zh-TW" altLang="en-US" dirty="0">
              <a:solidFill>
                <a:srgbClr val="535353"/>
              </a:solidFill>
              <a:latin typeface="Open Sans"/>
              <a:cs typeface="Open Sans"/>
            </a:endParaRPr>
          </a:p>
        </p:txBody>
      </p:sp>
      <p:sp>
        <p:nvSpPr>
          <p:cNvPr id="6" name="TextBox 14">
            <a:extLst>
              <a:ext uri="{FF2B5EF4-FFF2-40B4-BE49-F238E27FC236}">
                <a16:creationId xmlns:a16="http://schemas.microsoft.com/office/drawing/2014/main" id="{BBC38E21-C6E0-EEA4-972E-9706C0F15B07}"/>
              </a:ext>
            </a:extLst>
          </p:cNvPr>
          <p:cNvSpPr txBox="1"/>
          <p:nvPr/>
        </p:nvSpPr>
        <p:spPr>
          <a:xfrm>
            <a:off x="4047333" y="4572829"/>
            <a:ext cx="4572000" cy="646331"/>
          </a:xfrm>
          <a:prstGeom prst="rect">
            <a:avLst/>
          </a:prstGeom>
          <a:noFill/>
        </p:spPr>
        <p:txBody>
          <a:bodyPr wrap="square" lIns="91440" tIns="45720" rIns="91440" bIns="45720" anchor="t">
            <a:spAutoFit/>
          </a:bodyPr>
          <a:lstStyle/>
          <a:p>
            <a:pPr>
              <a:spcBef>
                <a:spcPts val="1200"/>
              </a:spcBef>
              <a:spcAft>
                <a:spcPts val="1200"/>
              </a:spcAft>
            </a:pPr>
            <a:r>
              <a:rPr lang="en-US" dirty="0">
                <a:solidFill>
                  <a:srgbClr val="535353"/>
                </a:solidFill>
                <a:latin typeface="Open Sans"/>
                <a:ea typeface="Open Sans"/>
                <a:cs typeface="Open Sans"/>
              </a:rPr>
              <a:t>Explosion Proof PTZ Housing, with Fan, Heater, IR and wiper</a:t>
            </a:r>
            <a:endParaRPr lang="zh-TW" altLang="en-US" dirty="0">
              <a:solidFill>
                <a:srgbClr val="535353"/>
              </a:solidFill>
              <a:latin typeface="Open Sans"/>
              <a:cs typeface="Open Sans"/>
            </a:endParaRPr>
          </a:p>
        </p:txBody>
      </p:sp>
      <p:sp>
        <p:nvSpPr>
          <p:cNvPr id="8" name="TextBox 14">
            <a:extLst>
              <a:ext uri="{FF2B5EF4-FFF2-40B4-BE49-F238E27FC236}">
                <a16:creationId xmlns:a16="http://schemas.microsoft.com/office/drawing/2014/main" id="{8826AC29-F20D-4920-824F-B40CD1917D51}"/>
              </a:ext>
            </a:extLst>
          </p:cNvPr>
          <p:cNvSpPr txBox="1"/>
          <p:nvPr/>
        </p:nvSpPr>
        <p:spPr>
          <a:xfrm>
            <a:off x="4047333" y="5798514"/>
            <a:ext cx="4572000" cy="646331"/>
          </a:xfrm>
          <a:prstGeom prst="rect">
            <a:avLst/>
          </a:prstGeom>
          <a:noFill/>
        </p:spPr>
        <p:txBody>
          <a:bodyPr wrap="square" lIns="91440" tIns="45720" rIns="91440" bIns="45720" anchor="t">
            <a:spAutoFit/>
          </a:bodyPr>
          <a:lstStyle/>
          <a:p>
            <a:pPr>
              <a:spcBef>
                <a:spcPts val="1200"/>
              </a:spcBef>
              <a:spcAft>
                <a:spcPts val="1200"/>
              </a:spcAft>
            </a:pPr>
            <a:r>
              <a:rPr lang="en-US" dirty="0">
                <a:solidFill>
                  <a:srgbClr val="535353"/>
                </a:solidFill>
                <a:latin typeface="Open Sans"/>
                <a:ea typeface="Open Sans"/>
                <a:cs typeface="Open Sans"/>
              </a:rPr>
              <a:t>Stainless Steel Proof PTZ Housing, with Fan, Heater, IR and wiper</a:t>
            </a:r>
            <a:endParaRPr lang="zh-TW" altLang="en-US" dirty="0">
              <a:solidFill>
                <a:srgbClr val="535353"/>
              </a:solidFill>
              <a:latin typeface="Open Sans"/>
              <a:cs typeface="Open Sans"/>
            </a:endParaRPr>
          </a:p>
        </p:txBody>
      </p:sp>
    </p:spTree>
    <p:extLst>
      <p:ext uri="{BB962C8B-B14F-4D97-AF65-F5344CB8AC3E}">
        <p14:creationId xmlns:p14="http://schemas.microsoft.com/office/powerpoint/2010/main" val="31820270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929D65-1EAD-7BE9-0754-C758ED5B375B}"/>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1AE65A2B-587F-E6F9-AA2E-C86F74351066}"/>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Housing Options of A214</a:t>
            </a:r>
          </a:p>
        </p:txBody>
      </p:sp>
      <p:sp>
        <p:nvSpPr>
          <p:cNvPr id="12" name="TextBox 11">
            <a:extLst>
              <a:ext uri="{FF2B5EF4-FFF2-40B4-BE49-F238E27FC236}">
                <a16:creationId xmlns:a16="http://schemas.microsoft.com/office/drawing/2014/main" id="{DE556544-3CCC-998C-D7AF-E2B5F6BF7618}"/>
              </a:ext>
            </a:extLst>
          </p:cNvPr>
          <p:cNvSpPr txBox="1"/>
          <p:nvPr/>
        </p:nvSpPr>
        <p:spPr>
          <a:xfrm>
            <a:off x="291778" y="2317369"/>
            <a:ext cx="1793703" cy="400110"/>
          </a:xfrm>
          <a:prstGeom prst="rect">
            <a:avLst/>
          </a:prstGeom>
          <a:noFill/>
        </p:spPr>
        <p:txBody>
          <a:bodyPr wrap="square" lIns="91440" tIns="45720" rIns="91440" bIns="45720" anchor="t">
            <a:spAutoFit/>
          </a:bodyPr>
          <a:lstStyle/>
          <a:p>
            <a:pPr algn="l">
              <a:spcBef>
                <a:spcPts val="1200"/>
              </a:spcBef>
              <a:spcAft>
                <a:spcPts val="1200"/>
              </a:spcAft>
              <a:buNone/>
            </a:pPr>
            <a:r>
              <a:rPr lang="en-US" sz="2000" b="1" dirty="0">
                <a:solidFill>
                  <a:srgbClr val="535353"/>
                </a:solidFill>
                <a:latin typeface="Open Sans"/>
                <a:ea typeface="Open Sans"/>
                <a:cs typeface="Open Sans"/>
              </a:rPr>
              <a:t>PMAX-0200</a:t>
            </a:r>
            <a:endParaRPr lang="en-US" sz="2000" b="1" dirty="0"/>
          </a:p>
        </p:txBody>
      </p:sp>
      <p:sp>
        <p:nvSpPr>
          <p:cNvPr id="13" name="TextBox 12">
            <a:extLst>
              <a:ext uri="{FF2B5EF4-FFF2-40B4-BE49-F238E27FC236}">
                <a16:creationId xmlns:a16="http://schemas.microsoft.com/office/drawing/2014/main" id="{1A7E9C64-F0C8-F449-EADB-17850C487E51}"/>
              </a:ext>
            </a:extLst>
          </p:cNvPr>
          <p:cNvSpPr txBox="1"/>
          <p:nvPr/>
        </p:nvSpPr>
        <p:spPr>
          <a:xfrm>
            <a:off x="287480" y="3897011"/>
            <a:ext cx="1793703" cy="400110"/>
          </a:xfrm>
          <a:prstGeom prst="rect">
            <a:avLst/>
          </a:prstGeom>
          <a:noFill/>
        </p:spPr>
        <p:txBody>
          <a:bodyPr wrap="square" lIns="91440" tIns="45720" rIns="91440" bIns="45720" anchor="t">
            <a:spAutoFit/>
          </a:bodyPr>
          <a:lstStyle/>
          <a:p>
            <a:pPr algn="l">
              <a:spcBef>
                <a:spcPts val="1200"/>
              </a:spcBef>
              <a:spcAft>
                <a:spcPts val="1200"/>
              </a:spcAft>
              <a:buNone/>
            </a:pPr>
            <a:r>
              <a:rPr lang="en-US" sz="2000" b="1" dirty="0">
                <a:solidFill>
                  <a:srgbClr val="535353"/>
                </a:solidFill>
                <a:latin typeface="Open Sans"/>
                <a:ea typeface="Open Sans"/>
                <a:cs typeface="Open Sans"/>
              </a:rPr>
              <a:t>PMAX-0201</a:t>
            </a:r>
            <a:endParaRPr lang="zh-TW" dirty="0"/>
          </a:p>
        </p:txBody>
      </p:sp>
      <p:sp>
        <p:nvSpPr>
          <p:cNvPr id="2" name="TextBox 12">
            <a:extLst>
              <a:ext uri="{FF2B5EF4-FFF2-40B4-BE49-F238E27FC236}">
                <a16:creationId xmlns:a16="http://schemas.microsoft.com/office/drawing/2014/main" id="{7CA3FBFD-81B9-693A-2F70-81C0208CD7D3}"/>
              </a:ext>
            </a:extLst>
          </p:cNvPr>
          <p:cNvSpPr txBox="1"/>
          <p:nvPr/>
        </p:nvSpPr>
        <p:spPr>
          <a:xfrm>
            <a:off x="287480" y="5537427"/>
            <a:ext cx="1793703" cy="400110"/>
          </a:xfrm>
          <a:prstGeom prst="rect">
            <a:avLst/>
          </a:prstGeom>
          <a:noFill/>
        </p:spPr>
        <p:txBody>
          <a:bodyPr wrap="square" lIns="91440" tIns="45720" rIns="91440" bIns="45720" anchor="t">
            <a:spAutoFit/>
          </a:bodyPr>
          <a:lstStyle/>
          <a:p>
            <a:pPr algn="l">
              <a:spcBef>
                <a:spcPts val="1200"/>
              </a:spcBef>
              <a:spcAft>
                <a:spcPts val="1200"/>
              </a:spcAft>
              <a:buNone/>
            </a:pPr>
            <a:r>
              <a:rPr lang="en-US" sz="2000" b="1" dirty="0">
                <a:solidFill>
                  <a:srgbClr val="535353"/>
                </a:solidFill>
                <a:latin typeface="Open Sans"/>
                <a:ea typeface="Open Sans"/>
                <a:cs typeface="Open Sans"/>
              </a:rPr>
              <a:t>PMAX-0202</a:t>
            </a:r>
            <a:endParaRPr lang="zh-TW" altLang="en-US" dirty="0"/>
          </a:p>
        </p:txBody>
      </p:sp>
      <p:pic>
        <p:nvPicPr>
          <p:cNvPr id="7" name="圖片 6">
            <a:extLst>
              <a:ext uri="{FF2B5EF4-FFF2-40B4-BE49-F238E27FC236}">
                <a16:creationId xmlns:a16="http://schemas.microsoft.com/office/drawing/2014/main" id="{0AF191D5-2DB3-6CFE-0960-B6358BC6CA22}"/>
              </a:ext>
            </a:extLst>
          </p:cNvPr>
          <p:cNvPicPr>
            <a:picLocks noChangeAspect="1"/>
          </p:cNvPicPr>
          <p:nvPr/>
        </p:nvPicPr>
        <p:blipFill>
          <a:blip r:embed="rId3"/>
          <a:stretch>
            <a:fillRect/>
          </a:stretch>
        </p:blipFill>
        <p:spPr>
          <a:xfrm>
            <a:off x="2143126" y="1561041"/>
            <a:ext cx="1788584" cy="1905001"/>
          </a:xfrm>
          <a:prstGeom prst="rect">
            <a:avLst/>
          </a:prstGeom>
        </p:spPr>
      </p:pic>
      <p:pic>
        <p:nvPicPr>
          <p:cNvPr id="8" name="圖片 7">
            <a:extLst>
              <a:ext uri="{FF2B5EF4-FFF2-40B4-BE49-F238E27FC236}">
                <a16:creationId xmlns:a16="http://schemas.microsoft.com/office/drawing/2014/main" id="{E3783517-744B-2DD0-0C4C-69B1551C2085}"/>
              </a:ext>
            </a:extLst>
          </p:cNvPr>
          <p:cNvPicPr>
            <a:picLocks noChangeAspect="1"/>
          </p:cNvPicPr>
          <p:nvPr/>
        </p:nvPicPr>
        <p:blipFill>
          <a:blip r:embed="rId4"/>
          <a:stretch>
            <a:fillRect/>
          </a:stretch>
        </p:blipFill>
        <p:spPr>
          <a:xfrm>
            <a:off x="2143126" y="3148541"/>
            <a:ext cx="1788584" cy="1894417"/>
          </a:xfrm>
          <a:prstGeom prst="rect">
            <a:avLst/>
          </a:prstGeom>
        </p:spPr>
      </p:pic>
      <p:pic>
        <p:nvPicPr>
          <p:cNvPr id="9" name="圖片 8" descr="一張含有 設計 的圖片&#10;&#10;AI 產生的內容可能不正確。">
            <a:extLst>
              <a:ext uri="{FF2B5EF4-FFF2-40B4-BE49-F238E27FC236}">
                <a16:creationId xmlns:a16="http://schemas.microsoft.com/office/drawing/2014/main" id="{A167F5DC-CD28-9097-2348-AAE3CB8534F3}"/>
              </a:ext>
            </a:extLst>
          </p:cNvPr>
          <p:cNvPicPr>
            <a:picLocks noChangeAspect="1"/>
          </p:cNvPicPr>
          <p:nvPr/>
        </p:nvPicPr>
        <p:blipFill>
          <a:blip r:embed="rId5"/>
          <a:stretch>
            <a:fillRect/>
          </a:stretch>
        </p:blipFill>
        <p:spPr>
          <a:xfrm>
            <a:off x="2132542" y="4788958"/>
            <a:ext cx="1788584" cy="1894417"/>
          </a:xfrm>
          <a:prstGeom prst="rect">
            <a:avLst/>
          </a:prstGeom>
        </p:spPr>
      </p:pic>
      <p:sp>
        <p:nvSpPr>
          <p:cNvPr id="16" name="TextBox 10">
            <a:extLst>
              <a:ext uri="{FF2B5EF4-FFF2-40B4-BE49-F238E27FC236}">
                <a16:creationId xmlns:a16="http://schemas.microsoft.com/office/drawing/2014/main" id="{FF5BCF7E-28C7-FA03-A0BD-D8EDC37D2D68}"/>
              </a:ext>
            </a:extLst>
          </p:cNvPr>
          <p:cNvSpPr txBox="1"/>
          <p:nvPr/>
        </p:nvSpPr>
        <p:spPr>
          <a:xfrm>
            <a:off x="4283994" y="2330524"/>
            <a:ext cx="4572000" cy="369332"/>
          </a:xfrm>
          <a:prstGeom prst="rect">
            <a:avLst/>
          </a:prstGeom>
          <a:noFill/>
        </p:spPr>
        <p:txBody>
          <a:bodyPr wrap="square" lIns="91440" tIns="45720" rIns="91440" bIns="45720" anchor="t">
            <a:spAutoFit/>
          </a:bodyPr>
          <a:lstStyle/>
          <a:p>
            <a:pPr>
              <a:spcBef>
                <a:spcPts val="1200"/>
              </a:spcBef>
              <a:spcAft>
                <a:spcPts val="1200"/>
              </a:spcAft>
            </a:pPr>
            <a:r>
              <a:rPr lang="en-US" dirty="0">
                <a:solidFill>
                  <a:srgbClr val="535353"/>
                </a:solidFill>
                <a:latin typeface="Open Sans"/>
                <a:ea typeface="Open Sans"/>
                <a:cs typeface="Open Sans"/>
              </a:rPr>
              <a:t>Outdoor </a:t>
            </a:r>
            <a:r>
              <a:rPr lang="en-US" b="0" i="0" dirty="0">
                <a:solidFill>
                  <a:srgbClr val="535353"/>
                </a:solidFill>
                <a:effectLst/>
                <a:latin typeface="Open Sans"/>
                <a:ea typeface="Open Sans"/>
                <a:cs typeface="Open Sans"/>
              </a:rPr>
              <a:t>Housing with Heater and Fan</a:t>
            </a:r>
            <a:endParaRPr lang="zh-TW" altLang="en-US" dirty="0">
              <a:latin typeface="Open Sans"/>
              <a:cs typeface="Open Sans"/>
            </a:endParaRPr>
          </a:p>
        </p:txBody>
      </p:sp>
      <p:sp>
        <p:nvSpPr>
          <p:cNvPr id="17" name="TextBox 10">
            <a:extLst>
              <a:ext uri="{FF2B5EF4-FFF2-40B4-BE49-F238E27FC236}">
                <a16:creationId xmlns:a16="http://schemas.microsoft.com/office/drawing/2014/main" id="{2B30F56E-4AA5-EBE2-803D-76B65B5ECC0F}"/>
              </a:ext>
            </a:extLst>
          </p:cNvPr>
          <p:cNvSpPr txBox="1"/>
          <p:nvPr/>
        </p:nvSpPr>
        <p:spPr>
          <a:xfrm>
            <a:off x="4283993" y="3928607"/>
            <a:ext cx="4572000" cy="369332"/>
          </a:xfrm>
          <a:prstGeom prst="rect">
            <a:avLst/>
          </a:prstGeom>
          <a:noFill/>
        </p:spPr>
        <p:txBody>
          <a:bodyPr wrap="square" lIns="91440" tIns="45720" rIns="91440" bIns="45720" anchor="t">
            <a:spAutoFit/>
          </a:bodyPr>
          <a:lstStyle/>
          <a:p>
            <a:pPr>
              <a:spcBef>
                <a:spcPts val="1200"/>
              </a:spcBef>
              <a:spcAft>
                <a:spcPts val="1200"/>
              </a:spcAft>
            </a:pPr>
            <a:r>
              <a:rPr lang="en-US" dirty="0">
                <a:solidFill>
                  <a:srgbClr val="535353"/>
                </a:solidFill>
                <a:latin typeface="Open Sans"/>
                <a:ea typeface="Open Sans"/>
                <a:cs typeface="Open Sans"/>
              </a:rPr>
              <a:t>Outdoor </a:t>
            </a:r>
            <a:r>
              <a:rPr lang="en-US" b="0" i="0" dirty="0">
                <a:solidFill>
                  <a:srgbClr val="535353"/>
                </a:solidFill>
                <a:effectLst/>
                <a:latin typeface="Open Sans"/>
                <a:ea typeface="Open Sans"/>
                <a:cs typeface="Open Sans"/>
              </a:rPr>
              <a:t>Housing with Heater and Fan</a:t>
            </a:r>
            <a:endParaRPr lang="zh-TW" dirty="0"/>
          </a:p>
        </p:txBody>
      </p:sp>
      <p:sp>
        <p:nvSpPr>
          <p:cNvPr id="19" name="TextBox 10">
            <a:extLst>
              <a:ext uri="{FF2B5EF4-FFF2-40B4-BE49-F238E27FC236}">
                <a16:creationId xmlns:a16="http://schemas.microsoft.com/office/drawing/2014/main" id="{7127B575-80AE-BAF8-B262-337F3D21FD3D}"/>
              </a:ext>
            </a:extLst>
          </p:cNvPr>
          <p:cNvSpPr txBox="1"/>
          <p:nvPr/>
        </p:nvSpPr>
        <p:spPr>
          <a:xfrm>
            <a:off x="4283992" y="5569023"/>
            <a:ext cx="4572000" cy="369332"/>
          </a:xfrm>
          <a:prstGeom prst="rect">
            <a:avLst/>
          </a:prstGeom>
          <a:noFill/>
        </p:spPr>
        <p:txBody>
          <a:bodyPr wrap="square" lIns="91440" tIns="45720" rIns="91440" bIns="45720" anchor="t">
            <a:spAutoFit/>
          </a:bodyPr>
          <a:lstStyle/>
          <a:p>
            <a:pPr>
              <a:spcBef>
                <a:spcPts val="1200"/>
              </a:spcBef>
              <a:spcAft>
                <a:spcPts val="1200"/>
              </a:spcAft>
            </a:pPr>
            <a:r>
              <a:rPr lang="en-US" dirty="0">
                <a:solidFill>
                  <a:srgbClr val="535353"/>
                </a:solidFill>
                <a:latin typeface="Open Sans"/>
                <a:ea typeface="Open Sans"/>
                <a:cs typeface="Open Sans"/>
              </a:rPr>
              <a:t>Outdoor </a:t>
            </a:r>
            <a:r>
              <a:rPr lang="en-US" b="0" i="0" dirty="0">
                <a:solidFill>
                  <a:srgbClr val="535353"/>
                </a:solidFill>
                <a:effectLst/>
                <a:latin typeface="Open Sans"/>
                <a:ea typeface="Open Sans"/>
                <a:cs typeface="Open Sans"/>
              </a:rPr>
              <a:t>Housing</a:t>
            </a:r>
            <a:endParaRPr lang="zh-TW" dirty="0"/>
          </a:p>
        </p:txBody>
      </p:sp>
    </p:spTree>
    <p:extLst>
      <p:ext uri="{BB962C8B-B14F-4D97-AF65-F5344CB8AC3E}">
        <p14:creationId xmlns:p14="http://schemas.microsoft.com/office/powerpoint/2010/main" val="6390361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F3704E-EFB4-6F6F-5B0B-F0500D121FD3}"/>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380C4589-A907-89C3-EA7A-15A58B70BA3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Housing Options of A214</a:t>
            </a:r>
          </a:p>
        </p:txBody>
      </p:sp>
      <p:sp>
        <p:nvSpPr>
          <p:cNvPr id="12" name="TextBox 11">
            <a:extLst>
              <a:ext uri="{FF2B5EF4-FFF2-40B4-BE49-F238E27FC236}">
                <a16:creationId xmlns:a16="http://schemas.microsoft.com/office/drawing/2014/main" id="{7790CDA1-A6CA-C12B-91B8-1EDE89C68096}"/>
              </a:ext>
            </a:extLst>
          </p:cNvPr>
          <p:cNvSpPr txBox="1"/>
          <p:nvPr/>
        </p:nvSpPr>
        <p:spPr>
          <a:xfrm>
            <a:off x="291778" y="2317369"/>
            <a:ext cx="1793703" cy="400110"/>
          </a:xfrm>
          <a:prstGeom prst="rect">
            <a:avLst/>
          </a:prstGeom>
          <a:noFill/>
        </p:spPr>
        <p:txBody>
          <a:bodyPr wrap="square" lIns="91440" tIns="45720" rIns="91440" bIns="45720" anchor="t">
            <a:spAutoFit/>
          </a:bodyPr>
          <a:lstStyle/>
          <a:p>
            <a:pPr algn="l">
              <a:spcBef>
                <a:spcPts val="1200"/>
              </a:spcBef>
              <a:spcAft>
                <a:spcPts val="1200"/>
              </a:spcAft>
              <a:buNone/>
            </a:pPr>
            <a:r>
              <a:rPr lang="en-US" sz="2000" b="1" dirty="0">
                <a:solidFill>
                  <a:srgbClr val="535353"/>
                </a:solidFill>
                <a:latin typeface="Open Sans"/>
                <a:ea typeface="Open Sans"/>
                <a:cs typeface="Open Sans"/>
              </a:rPr>
              <a:t>PMAX-0203</a:t>
            </a:r>
            <a:endParaRPr lang="en-US" sz="2000" b="1" dirty="0"/>
          </a:p>
        </p:txBody>
      </p:sp>
      <p:sp>
        <p:nvSpPr>
          <p:cNvPr id="13" name="TextBox 12">
            <a:extLst>
              <a:ext uri="{FF2B5EF4-FFF2-40B4-BE49-F238E27FC236}">
                <a16:creationId xmlns:a16="http://schemas.microsoft.com/office/drawing/2014/main" id="{64C30AC9-C03A-6ECA-CD3F-E623FA3DCCB4}"/>
              </a:ext>
            </a:extLst>
          </p:cNvPr>
          <p:cNvSpPr txBox="1"/>
          <p:nvPr/>
        </p:nvSpPr>
        <p:spPr>
          <a:xfrm>
            <a:off x="287480" y="3949928"/>
            <a:ext cx="1793703" cy="400110"/>
          </a:xfrm>
          <a:prstGeom prst="rect">
            <a:avLst/>
          </a:prstGeom>
          <a:noFill/>
        </p:spPr>
        <p:txBody>
          <a:bodyPr wrap="square" lIns="91440" tIns="45720" rIns="91440" bIns="45720" anchor="t">
            <a:spAutoFit/>
          </a:bodyPr>
          <a:lstStyle/>
          <a:p>
            <a:pPr algn="l">
              <a:spcBef>
                <a:spcPts val="1200"/>
              </a:spcBef>
              <a:spcAft>
                <a:spcPts val="1200"/>
              </a:spcAft>
              <a:buNone/>
            </a:pPr>
            <a:r>
              <a:rPr lang="en-US" sz="2000" b="1" dirty="0">
                <a:solidFill>
                  <a:srgbClr val="535353"/>
                </a:solidFill>
                <a:latin typeface="Open Sans"/>
                <a:ea typeface="Open Sans"/>
                <a:cs typeface="Open Sans"/>
              </a:rPr>
              <a:t>PMAX-0204</a:t>
            </a:r>
            <a:endParaRPr lang="zh-TW" dirty="0"/>
          </a:p>
        </p:txBody>
      </p:sp>
      <p:sp>
        <p:nvSpPr>
          <p:cNvPr id="2" name="TextBox 12">
            <a:extLst>
              <a:ext uri="{FF2B5EF4-FFF2-40B4-BE49-F238E27FC236}">
                <a16:creationId xmlns:a16="http://schemas.microsoft.com/office/drawing/2014/main" id="{FE20F449-0800-A0B0-6B1D-28FDD143094E}"/>
              </a:ext>
            </a:extLst>
          </p:cNvPr>
          <p:cNvSpPr txBox="1"/>
          <p:nvPr/>
        </p:nvSpPr>
        <p:spPr>
          <a:xfrm>
            <a:off x="287480" y="5653844"/>
            <a:ext cx="1793703" cy="400110"/>
          </a:xfrm>
          <a:prstGeom prst="rect">
            <a:avLst/>
          </a:prstGeom>
          <a:noFill/>
        </p:spPr>
        <p:txBody>
          <a:bodyPr wrap="square" lIns="91440" tIns="45720" rIns="91440" bIns="45720" anchor="t">
            <a:spAutoFit/>
          </a:bodyPr>
          <a:lstStyle/>
          <a:p>
            <a:pPr algn="l">
              <a:spcBef>
                <a:spcPts val="1200"/>
              </a:spcBef>
              <a:spcAft>
                <a:spcPts val="1200"/>
              </a:spcAft>
              <a:buNone/>
            </a:pPr>
            <a:r>
              <a:rPr lang="en-US" sz="2000" b="1" dirty="0">
                <a:solidFill>
                  <a:srgbClr val="535353"/>
                </a:solidFill>
                <a:latin typeface="Open Sans"/>
                <a:ea typeface="Open Sans"/>
                <a:cs typeface="Open Sans"/>
              </a:rPr>
              <a:t>PMAX-0206</a:t>
            </a:r>
            <a:endParaRPr lang="zh-TW" altLang="en-US" dirty="0"/>
          </a:p>
        </p:txBody>
      </p:sp>
      <p:pic>
        <p:nvPicPr>
          <p:cNvPr id="4" name="圖片 3" descr="一張含有 浴室 的圖片&#10;&#10;AI 產生的內容可能不正確。">
            <a:extLst>
              <a:ext uri="{FF2B5EF4-FFF2-40B4-BE49-F238E27FC236}">
                <a16:creationId xmlns:a16="http://schemas.microsoft.com/office/drawing/2014/main" id="{7BBECB38-C7F1-4C1D-010E-C0C68E212753}"/>
              </a:ext>
            </a:extLst>
          </p:cNvPr>
          <p:cNvPicPr>
            <a:picLocks noChangeAspect="1"/>
          </p:cNvPicPr>
          <p:nvPr/>
        </p:nvPicPr>
        <p:blipFill>
          <a:blip r:embed="rId3"/>
          <a:stretch>
            <a:fillRect/>
          </a:stretch>
        </p:blipFill>
        <p:spPr>
          <a:xfrm>
            <a:off x="2420635" y="1778471"/>
            <a:ext cx="1479866" cy="1479866"/>
          </a:xfrm>
          <a:prstGeom prst="rect">
            <a:avLst/>
          </a:prstGeom>
        </p:spPr>
      </p:pic>
      <p:pic>
        <p:nvPicPr>
          <p:cNvPr id="6" name="圖片 5">
            <a:extLst>
              <a:ext uri="{FF2B5EF4-FFF2-40B4-BE49-F238E27FC236}">
                <a16:creationId xmlns:a16="http://schemas.microsoft.com/office/drawing/2014/main" id="{BB60FAFC-933D-C664-BB9C-C4C84D848FAF}"/>
              </a:ext>
            </a:extLst>
          </p:cNvPr>
          <p:cNvPicPr>
            <a:picLocks noChangeAspect="1"/>
          </p:cNvPicPr>
          <p:nvPr/>
        </p:nvPicPr>
        <p:blipFill>
          <a:blip r:embed="rId4"/>
          <a:stretch>
            <a:fillRect/>
          </a:stretch>
        </p:blipFill>
        <p:spPr>
          <a:xfrm>
            <a:off x="2436062" y="3414859"/>
            <a:ext cx="1479866" cy="1479866"/>
          </a:xfrm>
          <a:prstGeom prst="rect">
            <a:avLst/>
          </a:prstGeom>
        </p:spPr>
      </p:pic>
      <p:pic>
        <p:nvPicPr>
          <p:cNvPr id="7" name="圖片 6" descr="一張含有 浴室 的圖片&#10;&#10;AI 產生的內容可能不正確。">
            <a:extLst>
              <a:ext uri="{FF2B5EF4-FFF2-40B4-BE49-F238E27FC236}">
                <a16:creationId xmlns:a16="http://schemas.microsoft.com/office/drawing/2014/main" id="{D290862E-8836-78AB-8763-AB828B6C6CEB}"/>
              </a:ext>
            </a:extLst>
          </p:cNvPr>
          <p:cNvPicPr>
            <a:picLocks noChangeAspect="1"/>
          </p:cNvPicPr>
          <p:nvPr/>
        </p:nvPicPr>
        <p:blipFill>
          <a:blip r:embed="rId3"/>
          <a:stretch>
            <a:fillRect/>
          </a:stretch>
        </p:blipFill>
        <p:spPr>
          <a:xfrm>
            <a:off x="2430363" y="5112222"/>
            <a:ext cx="1468427" cy="1479867"/>
          </a:xfrm>
          <a:prstGeom prst="rect">
            <a:avLst/>
          </a:prstGeom>
        </p:spPr>
      </p:pic>
      <p:sp>
        <p:nvSpPr>
          <p:cNvPr id="9" name="TextBox 10">
            <a:extLst>
              <a:ext uri="{FF2B5EF4-FFF2-40B4-BE49-F238E27FC236}">
                <a16:creationId xmlns:a16="http://schemas.microsoft.com/office/drawing/2014/main" id="{CD0F8F70-AF51-3958-BF46-AA754AD50390}"/>
              </a:ext>
            </a:extLst>
          </p:cNvPr>
          <p:cNvSpPr txBox="1"/>
          <p:nvPr/>
        </p:nvSpPr>
        <p:spPr>
          <a:xfrm>
            <a:off x="4294578" y="2192941"/>
            <a:ext cx="4656667" cy="646331"/>
          </a:xfrm>
          <a:prstGeom prst="rect">
            <a:avLst/>
          </a:prstGeom>
          <a:noFill/>
        </p:spPr>
        <p:txBody>
          <a:bodyPr wrap="square" lIns="91440" tIns="45720" rIns="91440" bIns="45720" anchor="t">
            <a:spAutoFit/>
          </a:bodyPr>
          <a:lstStyle/>
          <a:p>
            <a:pPr>
              <a:spcBef>
                <a:spcPts val="1200"/>
              </a:spcBef>
              <a:spcAft>
                <a:spcPts val="1200"/>
              </a:spcAft>
            </a:pPr>
            <a:r>
              <a:rPr lang="en-US" dirty="0">
                <a:solidFill>
                  <a:srgbClr val="535353"/>
                </a:solidFill>
                <a:latin typeface="Open Sans"/>
                <a:ea typeface="Open Sans"/>
                <a:cs typeface="Open Sans"/>
              </a:rPr>
              <a:t>Heavy Duty Outdoor </a:t>
            </a:r>
            <a:r>
              <a:rPr lang="en-US" b="0" i="0" dirty="0">
                <a:solidFill>
                  <a:srgbClr val="535353"/>
                </a:solidFill>
                <a:effectLst/>
                <a:latin typeface="Open Sans"/>
                <a:ea typeface="Open Sans"/>
                <a:cs typeface="Open Sans"/>
              </a:rPr>
              <a:t>Housing with Heater and </a:t>
            </a:r>
            <a:r>
              <a:rPr lang="en-US" dirty="0">
                <a:solidFill>
                  <a:srgbClr val="535353"/>
                </a:solidFill>
                <a:latin typeface="Open Sans"/>
                <a:ea typeface="Open Sans"/>
                <a:cs typeface="Open Sans"/>
              </a:rPr>
              <a:t>Fan and Bracket</a:t>
            </a:r>
            <a:endParaRPr lang="zh-TW" dirty="0"/>
          </a:p>
        </p:txBody>
      </p:sp>
      <p:sp>
        <p:nvSpPr>
          <p:cNvPr id="16" name="TextBox 10">
            <a:extLst>
              <a:ext uri="{FF2B5EF4-FFF2-40B4-BE49-F238E27FC236}">
                <a16:creationId xmlns:a16="http://schemas.microsoft.com/office/drawing/2014/main" id="{0A831727-37B3-2637-DACA-E0873C2233AB}"/>
              </a:ext>
            </a:extLst>
          </p:cNvPr>
          <p:cNvSpPr txBox="1"/>
          <p:nvPr/>
        </p:nvSpPr>
        <p:spPr>
          <a:xfrm>
            <a:off x="4305568" y="3821512"/>
            <a:ext cx="4656667" cy="646331"/>
          </a:xfrm>
          <a:prstGeom prst="rect">
            <a:avLst/>
          </a:prstGeom>
          <a:noFill/>
        </p:spPr>
        <p:txBody>
          <a:bodyPr wrap="square" lIns="91440" tIns="45720" rIns="91440" bIns="45720" anchor="t">
            <a:spAutoFit/>
          </a:bodyPr>
          <a:lstStyle/>
          <a:p>
            <a:pPr>
              <a:spcBef>
                <a:spcPts val="1200"/>
              </a:spcBef>
              <a:spcAft>
                <a:spcPts val="1200"/>
              </a:spcAft>
            </a:pPr>
            <a:r>
              <a:rPr lang="en-US" dirty="0">
                <a:solidFill>
                  <a:srgbClr val="535353"/>
                </a:solidFill>
                <a:latin typeface="Open Sans"/>
                <a:ea typeface="Open Sans"/>
                <a:cs typeface="Open Sans"/>
              </a:rPr>
              <a:t>Heavy Duty Outdoor </a:t>
            </a:r>
            <a:r>
              <a:rPr lang="en-US" b="0" i="0" dirty="0">
                <a:solidFill>
                  <a:srgbClr val="535353"/>
                </a:solidFill>
                <a:effectLst/>
                <a:latin typeface="Open Sans"/>
                <a:ea typeface="Open Sans"/>
                <a:cs typeface="Open Sans"/>
              </a:rPr>
              <a:t>Housing with Heater and Fan</a:t>
            </a:r>
            <a:r>
              <a:rPr lang="en-US" dirty="0">
                <a:solidFill>
                  <a:srgbClr val="535353"/>
                </a:solidFill>
                <a:latin typeface="Open Sans"/>
                <a:ea typeface="Open Sans"/>
                <a:cs typeface="Open Sans"/>
              </a:rPr>
              <a:t> and Bracket</a:t>
            </a:r>
            <a:endParaRPr lang="zh-TW" dirty="0"/>
          </a:p>
        </p:txBody>
      </p:sp>
      <p:sp>
        <p:nvSpPr>
          <p:cNvPr id="19" name="TextBox 10">
            <a:extLst>
              <a:ext uri="{FF2B5EF4-FFF2-40B4-BE49-F238E27FC236}">
                <a16:creationId xmlns:a16="http://schemas.microsoft.com/office/drawing/2014/main" id="{3BB91A54-F2CF-0A56-9F7A-B2E1E327631A}"/>
              </a:ext>
            </a:extLst>
          </p:cNvPr>
          <p:cNvSpPr txBox="1"/>
          <p:nvPr/>
        </p:nvSpPr>
        <p:spPr>
          <a:xfrm>
            <a:off x="4298811" y="5530924"/>
            <a:ext cx="4656666" cy="656914"/>
          </a:xfrm>
          <a:prstGeom prst="rect">
            <a:avLst/>
          </a:prstGeom>
          <a:noFill/>
        </p:spPr>
        <p:txBody>
          <a:bodyPr wrap="square" lIns="91440" tIns="45720" rIns="91440" bIns="45720" anchor="t">
            <a:spAutoFit/>
          </a:bodyPr>
          <a:lstStyle/>
          <a:p>
            <a:pPr>
              <a:spcBef>
                <a:spcPts val="1200"/>
              </a:spcBef>
              <a:spcAft>
                <a:spcPts val="1200"/>
              </a:spcAft>
            </a:pPr>
            <a:r>
              <a:rPr lang="en-US" dirty="0">
                <a:solidFill>
                  <a:srgbClr val="535353"/>
                </a:solidFill>
                <a:latin typeface="Open Sans"/>
                <a:ea typeface="Open Sans"/>
                <a:cs typeface="Open Sans"/>
              </a:rPr>
              <a:t>PoE Heavy Duty Outdoor </a:t>
            </a:r>
            <a:r>
              <a:rPr lang="en-US" b="0" i="0" dirty="0">
                <a:solidFill>
                  <a:srgbClr val="535353"/>
                </a:solidFill>
                <a:effectLst/>
                <a:latin typeface="Open Sans"/>
                <a:ea typeface="Open Sans"/>
                <a:cs typeface="Open Sans"/>
              </a:rPr>
              <a:t>Housing with Heater</a:t>
            </a:r>
            <a:r>
              <a:rPr lang="en-US" dirty="0">
                <a:solidFill>
                  <a:srgbClr val="535353"/>
                </a:solidFill>
                <a:latin typeface="Open Sans"/>
                <a:ea typeface="Open Sans"/>
                <a:cs typeface="Open Sans"/>
              </a:rPr>
              <a:t>, Fan, Defogger</a:t>
            </a:r>
            <a:r>
              <a:rPr lang="en-US" b="0" i="0" dirty="0">
                <a:solidFill>
                  <a:srgbClr val="535353"/>
                </a:solidFill>
                <a:effectLst/>
                <a:latin typeface="Open Sans"/>
                <a:ea typeface="Open Sans"/>
                <a:cs typeface="Open Sans"/>
              </a:rPr>
              <a:t> and </a:t>
            </a:r>
            <a:r>
              <a:rPr lang="en-US" dirty="0">
                <a:solidFill>
                  <a:srgbClr val="535353"/>
                </a:solidFill>
                <a:latin typeface="Open Sans"/>
                <a:ea typeface="Open Sans"/>
                <a:cs typeface="Open Sans"/>
              </a:rPr>
              <a:t>Bracket</a:t>
            </a:r>
            <a:endParaRPr lang="zh-TW" dirty="0"/>
          </a:p>
        </p:txBody>
      </p:sp>
    </p:spTree>
    <p:extLst>
      <p:ext uri="{BB962C8B-B14F-4D97-AF65-F5344CB8AC3E}">
        <p14:creationId xmlns:p14="http://schemas.microsoft.com/office/powerpoint/2010/main" val="566491930"/>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如螢幕大小 (4:3)</PresentationFormat>
  <Slides>14</Slides>
  <Notes>11</Notes>
  <HiddenSlides>0</HiddenSlides>
  <ScaleCrop>false</ScaleCrop>
  <HeadingPairs>
    <vt:vector size="4" baseType="variant">
      <vt:variant>
        <vt:lpstr>佈景主題</vt:lpstr>
      </vt:variant>
      <vt:variant>
        <vt:i4>2</vt:i4>
      </vt:variant>
      <vt:variant>
        <vt:lpstr>投影片標題</vt:lpstr>
      </vt:variant>
      <vt:variant>
        <vt:i4>14</vt:i4>
      </vt:variant>
    </vt:vector>
  </HeadingPairs>
  <TitlesOfParts>
    <vt:vector size="16" baseType="lpstr">
      <vt:lpstr>自訂設計</vt:lpstr>
      <vt:lpstr>1_自訂設計</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ACTi Covert Cameras</dc:title>
  <dc:creator>Ando.Meritee</dc:creator>
  <cp:revision>132</cp:revision>
  <dcterms:created xsi:type="dcterms:W3CDTF">2015-08-31T10:30:03Z</dcterms:created>
  <dcterms:modified xsi:type="dcterms:W3CDTF">2025-10-29T06:42:24Z</dcterms:modified>
</cp:coreProperties>
</file>