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19" r:id="rId5"/>
    <p:sldId id="418" r:id="rId6"/>
    <p:sldId id="420" r:id="rId7"/>
    <p:sldId id="416" r:id="rId8"/>
    <p:sldId id="421"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ADA"/>
    <a:srgbClr val="00B050"/>
    <a:srgbClr val="0000FF"/>
    <a:srgbClr val="FFFFE5"/>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7174FE-2A2E-5F0C-436C-7AEF961C6724}" v="290" dt="2025-11-19T08:27:36.051"/>
    <p1510:client id="{988A057A-65CB-4CD9-B575-95F9E339E601}" v="14" dt="2025-11-19T07:55:31.201"/>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197174FE-2A2E-5F0C-436C-7AEF961C6724}"/>
    <pc:docChg chg="delSld modSld">
      <pc:chgData name="Ando.Meritee" userId="S::ando.meritee@acti.com::16748e08-7dbb-430e-baa8-a2f638470044" providerId="AD" clId="Web-{197174FE-2A2E-5F0C-436C-7AEF961C6724}" dt="2025-11-19T08:27:35.895" v="175" actId="20577"/>
      <pc:docMkLst>
        <pc:docMk/>
      </pc:docMkLst>
      <pc:sldChg chg="modSp">
        <pc:chgData name="Ando.Meritee" userId="S::ando.meritee@acti.com::16748e08-7dbb-430e-baa8-a2f638470044" providerId="AD" clId="Web-{197174FE-2A2E-5F0C-436C-7AEF961C6724}" dt="2025-11-19T08:27:35.895" v="175" actId="20577"/>
        <pc:sldMkLst>
          <pc:docMk/>
          <pc:sldMk cId="3017838668" sldId="279"/>
        </pc:sldMkLst>
        <pc:spChg chg="mod">
          <ac:chgData name="Ando.Meritee" userId="S::ando.meritee@acti.com::16748e08-7dbb-430e-baa8-a2f638470044" providerId="AD" clId="Web-{197174FE-2A2E-5F0C-436C-7AEF961C6724}" dt="2025-11-19T08:27:35.895" v="175" actId="20577"/>
          <ac:spMkLst>
            <pc:docMk/>
            <pc:sldMk cId="3017838668" sldId="279"/>
            <ac:spMk id="2" creationId="{C9B9E64B-6171-C20F-7E37-BF0CBD9F318F}"/>
          </ac:spMkLst>
        </pc:spChg>
        <pc:spChg chg="mod">
          <ac:chgData name="Ando.Meritee" userId="S::ando.meritee@acti.com::16748e08-7dbb-430e-baa8-a2f638470044" providerId="AD" clId="Web-{197174FE-2A2E-5F0C-436C-7AEF961C6724}" dt="2025-11-19T03:17:27.940" v="21" actId="20577"/>
          <ac:spMkLst>
            <pc:docMk/>
            <pc:sldMk cId="3017838668" sldId="279"/>
            <ac:spMk id="8" creationId="{07683C5B-C2DB-B8FB-702D-41EC6A5F69F5}"/>
          </ac:spMkLst>
        </pc:spChg>
      </pc:sldChg>
      <pc:sldChg chg="modSp">
        <pc:chgData name="Ando.Meritee" userId="S::ando.meritee@acti.com::16748e08-7dbb-430e-baa8-a2f638470044" providerId="AD" clId="Web-{197174FE-2A2E-5F0C-436C-7AEF961C6724}" dt="2025-11-19T08:24:53.330" v="139" actId="20577"/>
        <pc:sldMkLst>
          <pc:docMk/>
          <pc:sldMk cId="2878030038" sldId="376"/>
        </pc:sldMkLst>
        <pc:spChg chg="mod">
          <ac:chgData name="Ando.Meritee" userId="S::ando.meritee@acti.com::16748e08-7dbb-430e-baa8-a2f638470044" providerId="AD" clId="Web-{197174FE-2A2E-5F0C-436C-7AEF961C6724}" dt="2025-11-19T08:24:53.330" v="139" actId="20577"/>
          <ac:spMkLst>
            <pc:docMk/>
            <pc:sldMk cId="2878030038" sldId="376"/>
            <ac:spMk id="7" creationId="{064C0821-D5B0-EB52-648F-A1F8140C981C}"/>
          </ac:spMkLst>
        </pc:spChg>
        <pc:spChg chg="mod">
          <ac:chgData name="Ando.Meritee" userId="S::ando.meritee@acti.com::16748e08-7dbb-430e-baa8-a2f638470044" providerId="AD" clId="Web-{197174FE-2A2E-5F0C-436C-7AEF961C6724}" dt="2025-11-19T08:24:46.438" v="138" actId="20577"/>
          <ac:spMkLst>
            <pc:docMk/>
            <pc:sldMk cId="2878030038" sldId="376"/>
            <ac:spMk id="10" creationId="{077076A1-3E68-8254-8DD9-D0A9EB5415B5}"/>
          </ac:spMkLst>
        </pc:spChg>
      </pc:sldChg>
      <pc:sldChg chg="delSp modSp">
        <pc:chgData name="Ando.Meritee" userId="S::ando.meritee@acti.com::16748e08-7dbb-430e-baa8-a2f638470044" providerId="AD" clId="Web-{197174FE-2A2E-5F0C-436C-7AEF961C6724}" dt="2025-11-19T03:19:21.019" v="41"/>
        <pc:sldMkLst>
          <pc:docMk/>
          <pc:sldMk cId="2998669500" sldId="418"/>
        </pc:sldMkLst>
        <pc:graphicFrameChg chg="mod modGraphic">
          <ac:chgData name="Ando.Meritee" userId="S::ando.meritee@acti.com::16748e08-7dbb-430e-baa8-a2f638470044" providerId="AD" clId="Web-{197174FE-2A2E-5F0C-436C-7AEF961C6724}" dt="2025-11-19T03:19:21.019" v="41"/>
          <ac:graphicFrameMkLst>
            <pc:docMk/>
            <pc:sldMk cId="2998669500" sldId="418"/>
            <ac:graphicFrameMk id="2" creationId="{CA4E805D-71C0-7FF6-B52B-9B1AB48FF76A}"/>
          </ac:graphicFrameMkLst>
        </pc:graphicFrameChg>
        <pc:picChg chg="mod">
          <ac:chgData name="Ando.Meritee" userId="S::ando.meritee@acti.com::16748e08-7dbb-430e-baa8-a2f638470044" providerId="AD" clId="Web-{197174FE-2A2E-5F0C-436C-7AEF961C6724}" dt="2025-11-19T03:18:23.144" v="30" actId="1076"/>
          <ac:picMkLst>
            <pc:docMk/>
            <pc:sldMk cId="2998669500" sldId="418"/>
            <ac:picMk id="6" creationId="{45969BF1-6D63-33ED-959F-468C95D0A825}"/>
          </ac:picMkLst>
        </pc:picChg>
        <pc:picChg chg="del">
          <ac:chgData name="Ando.Meritee" userId="S::ando.meritee@acti.com::16748e08-7dbb-430e-baa8-a2f638470044" providerId="AD" clId="Web-{197174FE-2A2E-5F0C-436C-7AEF961C6724}" dt="2025-11-19T03:17:49.878" v="25"/>
          <ac:picMkLst>
            <pc:docMk/>
            <pc:sldMk cId="2998669500" sldId="418"/>
            <ac:picMk id="7" creationId="{BA334C04-7417-A0E3-A51C-0778C2FEEDF5}"/>
          </ac:picMkLst>
        </pc:picChg>
        <pc:picChg chg="mod">
          <ac:chgData name="Ando.Meritee" userId="S::ando.meritee@acti.com::16748e08-7dbb-430e-baa8-a2f638470044" providerId="AD" clId="Web-{197174FE-2A2E-5F0C-436C-7AEF961C6724}" dt="2025-11-19T03:18:18.066" v="29" actId="1076"/>
          <ac:picMkLst>
            <pc:docMk/>
            <pc:sldMk cId="2998669500" sldId="418"/>
            <ac:picMk id="2050" creationId="{29AD0181-B351-6F7D-CA18-A75DCB239BB2}"/>
          </ac:picMkLst>
        </pc:picChg>
      </pc:sldChg>
      <pc:sldChg chg="modSp">
        <pc:chgData name="Ando.Meritee" userId="S::ando.meritee@acti.com::16748e08-7dbb-430e-baa8-a2f638470044" providerId="AD" clId="Web-{197174FE-2A2E-5F0C-436C-7AEF961C6724}" dt="2025-11-19T08:25:12.692" v="143" actId="20577"/>
        <pc:sldMkLst>
          <pc:docMk/>
          <pc:sldMk cId="2286899724" sldId="424"/>
        </pc:sldMkLst>
        <pc:spChg chg="mod">
          <ac:chgData name="Ando.Meritee" userId="S::ando.meritee@acti.com::16748e08-7dbb-430e-baa8-a2f638470044" providerId="AD" clId="Web-{197174FE-2A2E-5F0C-436C-7AEF961C6724}" dt="2025-11-19T08:25:12.692" v="143" actId="20577"/>
          <ac:spMkLst>
            <pc:docMk/>
            <pc:sldMk cId="2286899724" sldId="424"/>
            <ac:spMk id="7" creationId="{93AE3E85-5485-74D5-2E1F-7E7490251EFB}"/>
          </ac:spMkLst>
        </pc:spChg>
        <pc:spChg chg="mod">
          <ac:chgData name="Ando.Meritee" userId="S::ando.meritee@acti.com::16748e08-7dbb-430e-baa8-a2f638470044" providerId="AD" clId="Web-{197174FE-2A2E-5F0C-436C-7AEF961C6724}" dt="2025-11-19T08:25:04.941" v="141" actId="20577"/>
          <ac:spMkLst>
            <pc:docMk/>
            <pc:sldMk cId="2286899724" sldId="424"/>
            <ac:spMk id="10" creationId="{E6CD3A15-1F40-DA8B-853D-887F24ACECEF}"/>
          </ac:spMkLst>
        </pc:spChg>
      </pc:sldChg>
      <pc:sldChg chg="del">
        <pc:chgData name="Ando.Meritee" userId="S::ando.meritee@acti.com::16748e08-7dbb-430e-baa8-a2f638470044" providerId="AD" clId="Web-{197174FE-2A2E-5F0C-436C-7AEF961C6724}" dt="2025-11-19T03:17:34.674" v="24"/>
        <pc:sldMkLst>
          <pc:docMk/>
          <pc:sldMk cId="1783404142" sldId="425"/>
        </pc:sldMkLst>
      </pc:sldChg>
      <pc:sldChg chg="modSp">
        <pc:chgData name="Ando.Meritee" userId="S::ando.meritee@acti.com::16748e08-7dbb-430e-baa8-a2f638470044" providerId="AD" clId="Web-{197174FE-2A2E-5F0C-436C-7AEF961C6724}" dt="2025-11-19T08:25:29.163" v="149" actId="20577"/>
        <pc:sldMkLst>
          <pc:docMk/>
          <pc:sldMk cId="1634238152" sldId="426"/>
        </pc:sldMkLst>
        <pc:spChg chg="mod">
          <ac:chgData name="Ando.Meritee" userId="S::ando.meritee@acti.com::16748e08-7dbb-430e-baa8-a2f638470044" providerId="AD" clId="Web-{197174FE-2A2E-5F0C-436C-7AEF961C6724}" dt="2025-11-19T08:25:24.896" v="147" actId="20577"/>
          <ac:spMkLst>
            <pc:docMk/>
            <pc:sldMk cId="1634238152" sldId="426"/>
            <ac:spMk id="7" creationId="{71390C33-0FF8-FF4D-D4C0-15B380EC95D7}"/>
          </ac:spMkLst>
        </pc:spChg>
        <pc:spChg chg="mod">
          <ac:chgData name="Ando.Meritee" userId="S::ando.meritee@acti.com::16748e08-7dbb-430e-baa8-a2f638470044" providerId="AD" clId="Web-{197174FE-2A2E-5F0C-436C-7AEF961C6724}" dt="2025-11-19T08:25:29.163" v="149" actId="20577"/>
          <ac:spMkLst>
            <pc:docMk/>
            <pc:sldMk cId="1634238152" sldId="426"/>
            <ac:spMk id="10" creationId="{672B5FA0-8E7E-4D41-6149-52C62DEC362A}"/>
          </ac:spMkLst>
        </pc:spChg>
      </pc:sldChg>
      <pc:sldChg chg="del">
        <pc:chgData name="Ando.Meritee" userId="S::ando.meritee@acti.com::16748e08-7dbb-430e-baa8-a2f638470044" providerId="AD" clId="Web-{197174FE-2A2E-5F0C-436C-7AEF961C6724}" dt="2025-11-19T03:17:31.799" v="22"/>
        <pc:sldMkLst>
          <pc:docMk/>
          <pc:sldMk cId="2898562492" sldId="428"/>
        </pc:sldMkLst>
      </pc:sldChg>
      <pc:sldChg chg="del">
        <pc:chgData name="Ando.Meritee" userId="S::ando.meritee@acti.com::16748e08-7dbb-430e-baa8-a2f638470044" providerId="AD" clId="Web-{197174FE-2A2E-5F0C-436C-7AEF961C6724}" dt="2025-11-19T03:17:32.987" v="23"/>
        <pc:sldMkLst>
          <pc:docMk/>
          <pc:sldMk cId="421111685" sldId="432"/>
        </pc:sldMkLst>
      </pc:sldChg>
      <pc:sldChg chg="delSp modSp">
        <pc:chgData name="Ando.Meritee" userId="S::ando.meritee@acti.com::16748e08-7dbb-430e-baa8-a2f638470044" providerId="AD" clId="Web-{197174FE-2A2E-5F0C-436C-7AEF961C6724}" dt="2025-11-19T03:20:07.208" v="67" actId="1076"/>
        <pc:sldMkLst>
          <pc:docMk/>
          <pc:sldMk cId="659467509" sldId="435"/>
        </pc:sldMkLst>
        <pc:graphicFrameChg chg="mod modGraphic">
          <ac:chgData name="Ando.Meritee" userId="S::ando.meritee@acti.com::16748e08-7dbb-430e-baa8-a2f638470044" providerId="AD" clId="Web-{197174FE-2A2E-5F0C-436C-7AEF961C6724}" dt="2025-11-19T03:20:03.395" v="65"/>
          <ac:graphicFrameMkLst>
            <pc:docMk/>
            <pc:sldMk cId="659467509" sldId="435"/>
            <ac:graphicFrameMk id="2" creationId="{0B613CA5-6CC8-974A-3218-17E1DA17D7A9}"/>
          </ac:graphicFrameMkLst>
        </pc:graphicFrameChg>
        <pc:picChg chg="mod">
          <ac:chgData name="Ando.Meritee" userId="S::ando.meritee@acti.com::16748e08-7dbb-430e-baa8-a2f638470044" providerId="AD" clId="Web-{197174FE-2A2E-5F0C-436C-7AEF961C6724}" dt="2025-11-19T03:20:07.208" v="67" actId="1076"/>
          <ac:picMkLst>
            <pc:docMk/>
            <pc:sldMk cId="659467509" sldId="435"/>
            <ac:picMk id="3" creationId="{C8D900CB-8C6A-D5AE-539C-73E57301D647}"/>
          </ac:picMkLst>
        </pc:picChg>
        <pc:picChg chg="mod">
          <ac:chgData name="Ando.Meritee" userId="S::ando.meritee@acti.com::16748e08-7dbb-430e-baa8-a2f638470044" providerId="AD" clId="Web-{197174FE-2A2E-5F0C-436C-7AEF961C6724}" dt="2025-11-19T03:20:05.145" v="66" actId="1076"/>
          <ac:picMkLst>
            <pc:docMk/>
            <pc:sldMk cId="659467509" sldId="435"/>
            <ac:picMk id="4" creationId="{ABE77FFB-B094-6698-3C5C-A6B2C6BF468E}"/>
          </ac:picMkLst>
        </pc:picChg>
        <pc:picChg chg="del">
          <ac:chgData name="Ando.Meritee" userId="S::ando.meritee@acti.com::16748e08-7dbb-430e-baa8-a2f638470044" providerId="AD" clId="Web-{197174FE-2A2E-5F0C-436C-7AEF961C6724}" dt="2025-11-19T03:19:51.176" v="63"/>
          <ac:picMkLst>
            <pc:docMk/>
            <pc:sldMk cId="659467509" sldId="435"/>
            <ac:picMk id="8" creationId="{39AA8342-6CCE-34E5-E17F-1DB0C331A18B}"/>
          </ac:picMkLst>
        </pc:picChg>
      </pc:sldChg>
      <pc:sldChg chg="delSp modSp">
        <pc:chgData name="Ando.Meritee" userId="S::ando.meritee@acti.com::16748e08-7dbb-430e-baa8-a2f638470044" providerId="AD" clId="Web-{197174FE-2A2E-5F0C-436C-7AEF961C6724}" dt="2025-11-19T03:21:09.852" v="86"/>
        <pc:sldMkLst>
          <pc:docMk/>
          <pc:sldMk cId="344575362" sldId="436"/>
        </pc:sldMkLst>
        <pc:graphicFrameChg chg="mod modGraphic">
          <ac:chgData name="Ando.Meritee" userId="S::ando.meritee@acti.com::16748e08-7dbb-430e-baa8-a2f638470044" providerId="AD" clId="Web-{197174FE-2A2E-5F0C-436C-7AEF961C6724}" dt="2025-11-19T03:21:09.852" v="86"/>
          <ac:graphicFrameMkLst>
            <pc:docMk/>
            <pc:sldMk cId="344575362" sldId="436"/>
            <ac:graphicFrameMk id="2" creationId="{02495B05-FD75-4ADE-08DE-3E0CEF2B79EA}"/>
          </ac:graphicFrameMkLst>
        </pc:graphicFrameChg>
        <pc:picChg chg="mod">
          <ac:chgData name="Ando.Meritee" userId="S::ando.meritee@acti.com::16748e08-7dbb-430e-baa8-a2f638470044" providerId="AD" clId="Web-{197174FE-2A2E-5F0C-436C-7AEF961C6724}" dt="2025-11-19T03:20:43.458" v="76" actId="1076"/>
          <ac:picMkLst>
            <pc:docMk/>
            <pc:sldMk cId="344575362" sldId="436"/>
            <ac:picMk id="3" creationId="{B6715F1A-1B11-2359-5123-3CF45BD0CC61}"/>
          </ac:picMkLst>
        </pc:picChg>
        <pc:picChg chg="mod">
          <ac:chgData name="Ando.Meritee" userId="S::ando.meritee@acti.com::16748e08-7dbb-430e-baa8-a2f638470044" providerId="AD" clId="Web-{197174FE-2A2E-5F0C-436C-7AEF961C6724}" dt="2025-11-19T03:20:41.989" v="75" actId="1076"/>
          <ac:picMkLst>
            <pc:docMk/>
            <pc:sldMk cId="344575362" sldId="436"/>
            <ac:picMk id="4" creationId="{A4ACC868-0D18-9D85-0216-DE6BF406E899}"/>
          </ac:picMkLst>
        </pc:picChg>
        <pc:picChg chg="del">
          <ac:chgData name="Ando.Meritee" userId="S::ando.meritee@acti.com::16748e08-7dbb-430e-baa8-a2f638470044" providerId="AD" clId="Web-{197174FE-2A2E-5F0C-436C-7AEF961C6724}" dt="2025-11-19T03:20:18.348" v="68"/>
          <ac:picMkLst>
            <pc:docMk/>
            <pc:sldMk cId="344575362" sldId="436"/>
            <ac:picMk id="6" creationId="{F5173682-4EA7-3A64-DEB9-06C363FBFD56}"/>
          </ac:picMkLst>
        </pc:picChg>
      </pc:sldChg>
      <pc:sldChg chg="modSp">
        <pc:chgData name="Ando.Meritee" userId="S::ando.meritee@acti.com::16748e08-7dbb-430e-baa8-a2f638470044" providerId="AD" clId="Web-{197174FE-2A2E-5F0C-436C-7AEF961C6724}" dt="2025-11-19T08:25:49.587" v="154" actId="20577"/>
        <pc:sldMkLst>
          <pc:docMk/>
          <pc:sldMk cId="1139608036" sldId="437"/>
        </pc:sldMkLst>
        <pc:spChg chg="mod">
          <ac:chgData name="Ando.Meritee" userId="S::ando.meritee@acti.com::16748e08-7dbb-430e-baa8-a2f638470044" providerId="AD" clId="Web-{197174FE-2A2E-5F0C-436C-7AEF961C6724}" dt="2025-11-19T08:25:41.633" v="152" actId="20577"/>
          <ac:spMkLst>
            <pc:docMk/>
            <pc:sldMk cId="1139608036" sldId="437"/>
            <ac:spMk id="7" creationId="{FA064714-94BC-3CA1-D71C-2B1A923F07C6}"/>
          </ac:spMkLst>
        </pc:spChg>
        <pc:spChg chg="mod">
          <ac:chgData name="Ando.Meritee" userId="S::ando.meritee@acti.com::16748e08-7dbb-430e-baa8-a2f638470044" providerId="AD" clId="Web-{197174FE-2A2E-5F0C-436C-7AEF961C6724}" dt="2025-11-19T08:25:49.587" v="154" actId="20577"/>
          <ac:spMkLst>
            <pc:docMk/>
            <pc:sldMk cId="1139608036" sldId="437"/>
            <ac:spMk id="10" creationId="{BCE0A678-C282-38DF-B3F3-64EFCCD4DC8E}"/>
          </ac:spMkLst>
        </pc:spChg>
      </pc:sldChg>
      <pc:sldChg chg="modSp">
        <pc:chgData name="Ando.Meritee" userId="S::ando.meritee@acti.com::16748e08-7dbb-430e-baa8-a2f638470044" providerId="AD" clId="Web-{197174FE-2A2E-5F0C-436C-7AEF961C6724}" dt="2025-11-19T08:26:20.731" v="162" actId="20577"/>
        <pc:sldMkLst>
          <pc:docMk/>
          <pc:sldMk cId="4015935417" sldId="438"/>
        </pc:sldMkLst>
        <pc:spChg chg="mod">
          <ac:chgData name="Ando.Meritee" userId="S::ando.meritee@acti.com::16748e08-7dbb-430e-baa8-a2f638470044" providerId="AD" clId="Web-{197174FE-2A2E-5F0C-436C-7AEF961C6724}" dt="2025-11-19T08:26:20.731" v="162" actId="20577"/>
          <ac:spMkLst>
            <pc:docMk/>
            <pc:sldMk cId="4015935417" sldId="438"/>
            <ac:spMk id="7" creationId="{D94A5772-54BE-59AB-2B10-00743BF052B9}"/>
          </ac:spMkLst>
        </pc:spChg>
        <pc:spChg chg="mod">
          <ac:chgData name="Ando.Meritee" userId="S::ando.meritee@acti.com::16748e08-7dbb-430e-baa8-a2f638470044" providerId="AD" clId="Web-{197174FE-2A2E-5F0C-436C-7AEF961C6724}" dt="2025-11-19T08:26:16.840" v="160" actId="20577"/>
          <ac:spMkLst>
            <pc:docMk/>
            <pc:sldMk cId="4015935417" sldId="438"/>
            <ac:spMk id="10" creationId="{47661120-7B53-D18C-4120-66417A8C6AC2}"/>
          </ac:spMkLst>
        </pc:spChg>
      </pc:sldChg>
      <pc:sldChg chg="modSp">
        <pc:chgData name="Ando.Meritee" userId="S::ando.meritee@acti.com::16748e08-7dbb-430e-baa8-a2f638470044" providerId="AD" clId="Web-{197174FE-2A2E-5F0C-436C-7AEF961C6724}" dt="2025-11-19T08:26:38.077" v="166" actId="20577"/>
        <pc:sldMkLst>
          <pc:docMk/>
          <pc:sldMk cId="757603915" sldId="439"/>
        </pc:sldMkLst>
        <pc:spChg chg="mod">
          <ac:chgData name="Ando.Meritee" userId="S::ando.meritee@acti.com::16748e08-7dbb-430e-baa8-a2f638470044" providerId="AD" clId="Web-{197174FE-2A2E-5F0C-436C-7AEF961C6724}" dt="2025-11-19T08:26:38.077" v="166" actId="20577"/>
          <ac:spMkLst>
            <pc:docMk/>
            <pc:sldMk cId="757603915" sldId="439"/>
            <ac:spMk id="7" creationId="{4AC8EFDC-DBBF-4EDC-A48C-57A454C8F858}"/>
          </ac:spMkLst>
        </pc:spChg>
        <pc:spChg chg="mod">
          <ac:chgData name="Ando.Meritee" userId="S::ando.meritee@acti.com::16748e08-7dbb-430e-baa8-a2f638470044" providerId="AD" clId="Web-{197174FE-2A2E-5F0C-436C-7AEF961C6724}" dt="2025-11-19T08:26:29.904" v="164" actId="20577"/>
          <ac:spMkLst>
            <pc:docMk/>
            <pc:sldMk cId="757603915" sldId="439"/>
            <ac:spMk id="10" creationId="{0B652D71-DD04-D570-D86B-4986567B9148}"/>
          </ac:spMkLst>
        </pc:spChg>
      </pc:sldChg>
    </pc:docChg>
  </pc:docChgLst>
  <pc:docChgLst>
    <pc:chgData name="Bella.Liu (劉家瑀)" userId="6122b3cf-428f-4cd4-a3fb-11ae43be01db" providerId="ADAL" clId="{8D4B16CC-E9D5-4325-974C-81DEBE0BBA37}"/>
    <pc:docChg chg="undo custSel modSld">
      <pc:chgData name="Bella.Liu (劉家瑀)" userId="6122b3cf-428f-4cd4-a3fb-11ae43be01db" providerId="ADAL" clId="{8D4B16CC-E9D5-4325-974C-81DEBE0BBA37}" dt="2025-11-19T10:11:18.980" v="54" actId="20577"/>
      <pc:docMkLst>
        <pc:docMk/>
      </pc:docMkLst>
      <pc:sldChg chg="modSp mod">
        <pc:chgData name="Bella.Liu (劉家瑀)" userId="6122b3cf-428f-4cd4-a3fb-11ae43be01db" providerId="ADAL" clId="{8D4B16CC-E9D5-4325-974C-81DEBE0BBA37}" dt="2025-11-19T06:21:45.510" v="5" actId="255"/>
        <pc:sldMkLst>
          <pc:docMk/>
          <pc:sldMk cId="2878030038" sldId="376"/>
        </pc:sldMkLst>
        <pc:spChg chg="mod">
          <ac:chgData name="Bella.Liu (劉家瑀)" userId="6122b3cf-428f-4cd4-a3fb-11ae43be01db" providerId="ADAL" clId="{8D4B16CC-E9D5-4325-974C-81DEBE0BBA37}" dt="2025-11-19T06:21:34.463" v="4" actId="403"/>
          <ac:spMkLst>
            <pc:docMk/>
            <pc:sldMk cId="2878030038" sldId="376"/>
            <ac:spMk id="7" creationId="{064C0821-D5B0-EB52-648F-A1F8140C981C}"/>
          </ac:spMkLst>
        </pc:spChg>
        <pc:spChg chg="mod">
          <ac:chgData name="Bella.Liu (劉家瑀)" userId="6122b3cf-428f-4cd4-a3fb-11ae43be01db" providerId="ADAL" clId="{8D4B16CC-E9D5-4325-974C-81DEBE0BBA37}" dt="2025-11-19T06:21:45.510" v="5" actId="255"/>
          <ac:spMkLst>
            <pc:docMk/>
            <pc:sldMk cId="2878030038" sldId="376"/>
            <ac:spMk id="10" creationId="{077076A1-3E68-8254-8DD9-D0A9EB5415B5}"/>
          </ac:spMkLst>
        </pc:spChg>
      </pc:sldChg>
      <pc:sldChg chg="modSp mod modNotesTx">
        <pc:chgData name="Bella.Liu (劉家瑀)" userId="6122b3cf-428f-4cd4-a3fb-11ae43be01db" providerId="ADAL" clId="{8D4B16CC-E9D5-4325-974C-81DEBE0BBA37}" dt="2025-11-19T10:11:18.980" v="54" actId="20577"/>
        <pc:sldMkLst>
          <pc:docMk/>
          <pc:sldMk cId="2998669500" sldId="418"/>
        </pc:sldMkLst>
        <pc:graphicFrameChg chg="modGraphic">
          <ac:chgData name="Bella.Liu (劉家瑀)" userId="6122b3cf-428f-4cd4-a3fb-11ae43be01db" providerId="ADAL" clId="{8D4B16CC-E9D5-4325-974C-81DEBE0BBA37}" dt="2025-11-19T07:55:17.719" v="37" actId="207"/>
          <ac:graphicFrameMkLst>
            <pc:docMk/>
            <pc:sldMk cId="2998669500" sldId="418"/>
            <ac:graphicFrameMk id="2" creationId="{CA4E805D-71C0-7FF6-B52B-9B1AB48FF76A}"/>
          </ac:graphicFrameMkLst>
        </pc:graphicFrameChg>
      </pc:sldChg>
      <pc:sldChg chg="modSp mod">
        <pc:chgData name="Bella.Liu (劉家瑀)" userId="6122b3cf-428f-4cd4-a3fb-11ae43be01db" providerId="ADAL" clId="{8D4B16CC-E9D5-4325-974C-81DEBE0BBA37}" dt="2025-11-19T07:56:19.898" v="53" actId="20577"/>
        <pc:sldMkLst>
          <pc:docMk/>
          <pc:sldMk cId="1893964319" sldId="420"/>
        </pc:sldMkLst>
        <pc:graphicFrameChg chg="modGraphic">
          <ac:chgData name="Bella.Liu (劉家瑀)" userId="6122b3cf-428f-4cd4-a3fb-11ae43be01db" providerId="ADAL" clId="{8D4B16CC-E9D5-4325-974C-81DEBE0BBA37}" dt="2025-11-19T07:56:19.898" v="53" actId="20577"/>
          <ac:graphicFrameMkLst>
            <pc:docMk/>
            <pc:sldMk cId="1893964319" sldId="420"/>
            <ac:graphicFrameMk id="2" creationId="{CA4E805D-71C0-7FF6-B52B-9B1AB48FF76A}"/>
          </ac:graphicFrameMkLst>
        </pc:graphicFrameChg>
      </pc:sldChg>
      <pc:sldChg chg="modSp">
        <pc:chgData name="Bella.Liu (劉家瑀)" userId="6122b3cf-428f-4cd4-a3fb-11ae43be01db" providerId="ADAL" clId="{8D4B16CC-E9D5-4325-974C-81DEBE0BBA37}" dt="2025-11-19T06:22:02.531" v="7"/>
        <pc:sldMkLst>
          <pc:docMk/>
          <pc:sldMk cId="2286899724" sldId="424"/>
        </pc:sldMkLst>
        <pc:spChg chg="mod">
          <ac:chgData name="Bella.Liu (劉家瑀)" userId="6122b3cf-428f-4cd4-a3fb-11ae43be01db" providerId="ADAL" clId="{8D4B16CC-E9D5-4325-974C-81DEBE0BBA37}" dt="2025-11-19T06:22:02.531" v="7"/>
          <ac:spMkLst>
            <pc:docMk/>
            <pc:sldMk cId="2286899724" sldId="424"/>
            <ac:spMk id="7" creationId="{93AE3E85-5485-74D5-2E1F-7E7490251EFB}"/>
          </ac:spMkLst>
        </pc:spChg>
        <pc:spChg chg="mod">
          <ac:chgData name="Bella.Liu (劉家瑀)" userId="6122b3cf-428f-4cd4-a3fb-11ae43be01db" providerId="ADAL" clId="{8D4B16CC-E9D5-4325-974C-81DEBE0BBA37}" dt="2025-11-19T06:22:01.340" v="6"/>
          <ac:spMkLst>
            <pc:docMk/>
            <pc:sldMk cId="2286899724" sldId="424"/>
            <ac:spMk id="10" creationId="{E6CD3A15-1F40-DA8B-853D-887F24ACECEF}"/>
          </ac:spMkLst>
        </pc:spChg>
      </pc:sldChg>
      <pc:sldChg chg="modSp">
        <pc:chgData name="Bella.Liu (劉家瑀)" userId="6122b3cf-428f-4cd4-a3fb-11ae43be01db" providerId="ADAL" clId="{8D4B16CC-E9D5-4325-974C-81DEBE0BBA37}" dt="2025-11-19T06:22:06.831" v="9"/>
        <pc:sldMkLst>
          <pc:docMk/>
          <pc:sldMk cId="1634238152" sldId="426"/>
        </pc:sldMkLst>
        <pc:spChg chg="mod">
          <ac:chgData name="Bella.Liu (劉家瑀)" userId="6122b3cf-428f-4cd4-a3fb-11ae43be01db" providerId="ADAL" clId="{8D4B16CC-E9D5-4325-974C-81DEBE0BBA37}" dt="2025-11-19T06:22:06.831" v="9"/>
          <ac:spMkLst>
            <pc:docMk/>
            <pc:sldMk cId="1634238152" sldId="426"/>
            <ac:spMk id="7" creationId="{71390C33-0FF8-FF4D-D4C0-15B380EC95D7}"/>
          </ac:spMkLst>
        </pc:spChg>
        <pc:spChg chg="mod">
          <ac:chgData name="Bella.Liu (劉家瑀)" userId="6122b3cf-428f-4cd4-a3fb-11ae43be01db" providerId="ADAL" clId="{8D4B16CC-E9D5-4325-974C-81DEBE0BBA37}" dt="2025-11-19T06:22:05.662" v="8"/>
          <ac:spMkLst>
            <pc:docMk/>
            <pc:sldMk cId="1634238152" sldId="426"/>
            <ac:spMk id="10" creationId="{672B5FA0-8E7E-4D41-6149-52C62DEC362A}"/>
          </ac:spMkLst>
        </pc:spChg>
      </pc:sldChg>
      <pc:sldChg chg="modSp">
        <pc:chgData name="Bella.Liu (劉家瑀)" userId="6122b3cf-428f-4cd4-a3fb-11ae43be01db" providerId="ADAL" clId="{8D4B16CC-E9D5-4325-974C-81DEBE0BBA37}" dt="2025-11-19T07:55:25.241" v="38"/>
        <pc:sldMkLst>
          <pc:docMk/>
          <pc:sldMk cId="659467509" sldId="435"/>
        </pc:sldMkLst>
        <pc:graphicFrameChg chg="mod">
          <ac:chgData name="Bella.Liu (劉家瑀)" userId="6122b3cf-428f-4cd4-a3fb-11ae43be01db" providerId="ADAL" clId="{8D4B16CC-E9D5-4325-974C-81DEBE0BBA37}" dt="2025-11-19T07:55:25.241" v="38"/>
          <ac:graphicFrameMkLst>
            <pc:docMk/>
            <pc:sldMk cId="659467509" sldId="435"/>
            <ac:graphicFrameMk id="2" creationId="{0B613CA5-6CC8-974A-3218-17E1DA17D7A9}"/>
          </ac:graphicFrameMkLst>
        </pc:graphicFrameChg>
      </pc:sldChg>
      <pc:sldChg chg="modSp mod">
        <pc:chgData name="Bella.Liu (劉家瑀)" userId="6122b3cf-428f-4cd4-a3fb-11ae43be01db" providerId="ADAL" clId="{8D4B16CC-E9D5-4325-974C-81DEBE0BBA37}" dt="2025-11-19T07:55:31.201" v="40"/>
        <pc:sldMkLst>
          <pc:docMk/>
          <pc:sldMk cId="344575362" sldId="436"/>
        </pc:sldMkLst>
        <pc:graphicFrameChg chg="mod modGraphic">
          <ac:chgData name="Bella.Liu (劉家瑀)" userId="6122b3cf-428f-4cd4-a3fb-11ae43be01db" providerId="ADAL" clId="{8D4B16CC-E9D5-4325-974C-81DEBE0BBA37}" dt="2025-11-19T07:55:31.201" v="40"/>
          <ac:graphicFrameMkLst>
            <pc:docMk/>
            <pc:sldMk cId="344575362" sldId="436"/>
            <ac:graphicFrameMk id="2" creationId="{02495B05-FD75-4ADE-08DE-3E0CEF2B79EA}"/>
          </ac:graphicFrameMkLst>
        </pc:graphicFrameChg>
      </pc:sldChg>
      <pc:sldChg chg="modSp">
        <pc:chgData name="Bella.Liu (劉家瑀)" userId="6122b3cf-428f-4cd4-a3fb-11ae43be01db" providerId="ADAL" clId="{8D4B16CC-E9D5-4325-974C-81DEBE0BBA37}" dt="2025-11-19T06:22:11.084" v="11"/>
        <pc:sldMkLst>
          <pc:docMk/>
          <pc:sldMk cId="1139608036" sldId="437"/>
        </pc:sldMkLst>
        <pc:spChg chg="mod">
          <ac:chgData name="Bella.Liu (劉家瑀)" userId="6122b3cf-428f-4cd4-a3fb-11ae43be01db" providerId="ADAL" clId="{8D4B16CC-E9D5-4325-974C-81DEBE0BBA37}" dt="2025-11-19T06:22:11.084" v="11"/>
          <ac:spMkLst>
            <pc:docMk/>
            <pc:sldMk cId="1139608036" sldId="437"/>
            <ac:spMk id="7" creationId="{FA064714-94BC-3CA1-D71C-2B1A923F07C6}"/>
          </ac:spMkLst>
        </pc:spChg>
        <pc:spChg chg="mod">
          <ac:chgData name="Bella.Liu (劉家瑀)" userId="6122b3cf-428f-4cd4-a3fb-11ae43be01db" providerId="ADAL" clId="{8D4B16CC-E9D5-4325-974C-81DEBE0BBA37}" dt="2025-11-19T06:22:09.933" v="10"/>
          <ac:spMkLst>
            <pc:docMk/>
            <pc:sldMk cId="1139608036" sldId="437"/>
            <ac:spMk id="10" creationId="{BCE0A678-C282-38DF-B3F3-64EFCCD4DC8E}"/>
          </ac:spMkLst>
        </pc:spChg>
      </pc:sldChg>
      <pc:sldChg chg="modSp">
        <pc:chgData name="Bella.Liu (劉家瑀)" userId="6122b3cf-428f-4cd4-a3fb-11ae43be01db" providerId="ADAL" clId="{8D4B16CC-E9D5-4325-974C-81DEBE0BBA37}" dt="2025-11-19T06:22:14.829" v="13"/>
        <pc:sldMkLst>
          <pc:docMk/>
          <pc:sldMk cId="4015935417" sldId="438"/>
        </pc:sldMkLst>
        <pc:spChg chg="mod">
          <ac:chgData name="Bella.Liu (劉家瑀)" userId="6122b3cf-428f-4cd4-a3fb-11ae43be01db" providerId="ADAL" clId="{8D4B16CC-E9D5-4325-974C-81DEBE0BBA37}" dt="2025-11-19T06:22:14.829" v="13"/>
          <ac:spMkLst>
            <pc:docMk/>
            <pc:sldMk cId="4015935417" sldId="438"/>
            <ac:spMk id="7" creationId="{D94A5772-54BE-59AB-2B10-00743BF052B9}"/>
          </ac:spMkLst>
        </pc:spChg>
        <pc:spChg chg="mod">
          <ac:chgData name="Bella.Liu (劉家瑀)" userId="6122b3cf-428f-4cd4-a3fb-11ae43be01db" providerId="ADAL" clId="{8D4B16CC-E9D5-4325-974C-81DEBE0BBA37}" dt="2025-11-19T06:22:13.295" v="12"/>
          <ac:spMkLst>
            <pc:docMk/>
            <pc:sldMk cId="4015935417" sldId="438"/>
            <ac:spMk id="10" creationId="{47661120-7B53-D18C-4120-66417A8C6AC2}"/>
          </ac:spMkLst>
        </pc:spChg>
      </pc:sldChg>
      <pc:sldChg chg="modSp">
        <pc:chgData name="Bella.Liu (劉家瑀)" userId="6122b3cf-428f-4cd4-a3fb-11ae43be01db" providerId="ADAL" clId="{8D4B16CC-E9D5-4325-974C-81DEBE0BBA37}" dt="2025-11-19T06:22:19.846" v="15"/>
        <pc:sldMkLst>
          <pc:docMk/>
          <pc:sldMk cId="757603915" sldId="439"/>
        </pc:sldMkLst>
        <pc:spChg chg="mod">
          <ac:chgData name="Bella.Liu (劉家瑀)" userId="6122b3cf-428f-4cd4-a3fb-11ae43be01db" providerId="ADAL" clId="{8D4B16CC-E9D5-4325-974C-81DEBE0BBA37}" dt="2025-11-19T06:22:19.846" v="15"/>
          <ac:spMkLst>
            <pc:docMk/>
            <pc:sldMk cId="757603915" sldId="439"/>
            <ac:spMk id="7" creationId="{4AC8EFDC-DBBF-4EDC-A48C-57A454C8F858}"/>
          </ac:spMkLst>
        </pc:spChg>
        <pc:spChg chg="mod">
          <ac:chgData name="Bella.Liu (劉家瑀)" userId="6122b3cf-428f-4cd4-a3fb-11ae43be01db" providerId="ADAL" clId="{8D4B16CC-E9D5-4325-974C-81DEBE0BBA37}" dt="2025-11-19T06:22:17.703" v="14"/>
          <ac:spMkLst>
            <pc:docMk/>
            <pc:sldMk cId="757603915" sldId="439"/>
            <ac:spMk id="10" creationId="{0B652D71-DD04-D570-D86B-4986567B914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2026/5/20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1DB70-1E47-7BF9-58E3-EFE5921C8B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1239D5-64AD-F327-3294-CD206B4A1B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0FF2A-75DA-E3E3-4630-4705089466D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B6990C0-F1FC-086F-7A93-EFD81EAE076E}"/>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52593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4E285-94F7-9FC6-BEE6-F626312391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711DCF-7AE1-F4D3-3CBD-DCD281792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80DD9A-29D9-3C5F-C300-C684B71288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23E074-7992-AB18-BCA4-A7B75D9B92B6}"/>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407807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2026/5/20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2026/5/20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technologies/tpm-2.0" TargetMode="External"/><Relationship Id="rId2" Type="http://schemas.openxmlformats.org/officeDocument/2006/relationships/image" Target="../media/image9.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32916" y="1052736"/>
            <a:ext cx="7632848" cy="3312368"/>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4000" b="1" dirty="0">
                <a:solidFill>
                  <a:schemeClr val="tx1">
                    <a:lumMod val="50000"/>
                    <a:lumOff val="50000"/>
                  </a:schemeClr>
                </a:solidFill>
                <a:ea typeface="新細明體"/>
              </a:rPr>
              <a:t>A412, A828</a:t>
            </a:r>
            <a:endParaRPr lang="en-US" dirty="0">
              <a:solidFill>
                <a:schemeClr val="tx1">
                  <a:lumMod val="50000"/>
                  <a:lumOff val="50000"/>
                </a:schemeClr>
              </a:solidFill>
              <a:ea typeface="Calibri"/>
              <a:cs typeface="Calibri"/>
            </a:endParaRPr>
          </a:p>
          <a:p>
            <a:pPr algn="l">
              <a:lnSpc>
                <a:spcPct val="150000"/>
              </a:lnSpc>
            </a:pPr>
            <a:r>
              <a:rPr lang="en-US" sz="20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32916" y="4245553"/>
            <a:ext cx="4462597" cy="707886"/>
          </a:xfrm>
          <a:prstGeom prst="rect">
            <a:avLst/>
          </a:prstGeom>
          <a:noFill/>
        </p:spPr>
        <p:txBody>
          <a:bodyPr wrap="square" lIns="91440" tIns="45720" rIns="91440" bIns="45720" rtlCol="0" anchor="t">
            <a:spAutoFit/>
          </a:bodyPr>
          <a:lstStyle/>
          <a:p>
            <a:r>
              <a:rPr lang="en-US" sz="2000" b="1" dirty="0">
                <a:solidFill>
                  <a:schemeClr val="accent6">
                    <a:lumMod val="75000"/>
                  </a:schemeClr>
                </a:solidFill>
                <a:ea typeface="Calibri"/>
                <a:cs typeface="Calibri"/>
              </a:rPr>
              <a:t>Zoom Bullet and Dome with TPM 2.0 Security</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267778" y="1126450"/>
            <a:ext cx="6120680" cy="369332"/>
          </a:xfrm>
          <a:prstGeom prst="rect">
            <a:avLst/>
          </a:prstGeom>
          <a:noFill/>
        </p:spPr>
        <p:txBody>
          <a:bodyPr wrap="square" rtlCol="0">
            <a:spAutoFit/>
          </a:bodyPr>
          <a:lstStyle/>
          <a:p>
            <a:r>
              <a:rPr lang="en-US"/>
              <a:t>ACTi is introducing the newest products:</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600271" y="1727655"/>
            <a:ext cx="8064896" cy="1421940"/>
            <a:chOff x="611560" y="2122770"/>
            <a:chExt cx="8064896" cy="1421940"/>
          </a:xfrm>
        </p:grpSpPr>
        <p:sp>
          <p:nvSpPr>
            <p:cNvPr id="9" name="Rectangle 8">
              <a:extLst>
                <a:ext uri="{FF2B5EF4-FFF2-40B4-BE49-F238E27FC236}">
                  <a16:creationId xmlns:a16="http://schemas.microsoft.com/office/drawing/2014/main" id="{805201C7-6296-D446-CF61-228AC5763923}"/>
                </a:ext>
              </a:extLst>
            </p:cNvPr>
            <p:cNvSpPr/>
            <p:nvPr/>
          </p:nvSpPr>
          <p:spPr>
            <a:xfrm>
              <a:off x="611560" y="2160915"/>
              <a:ext cx="8064896" cy="1383795"/>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3263298" y="2589678"/>
              <a:ext cx="5403068" cy="707886"/>
            </a:xfrm>
            <a:prstGeom prst="rect">
              <a:avLst/>
            </a:prstGeom>
            <a:solidFill>
              <a:schemeClr val="bg1">
                <a:lumMod val="95000"/>
              </a:schemeClr>
            </a:solidFill>
          </p:spPr>
          <p:txBody>
            <a:bodyPr wrap="square" lIns="91440" tIns="45720" rIns="91440" bIns="45720" anchor="t">
              <a:spAutoFit/>
            </a:bodyPr>
            <a:lstStyle/>
            <a:p>
              <a:r>
                <a:rPr lang="en-US" sz="2000" b="1" dirty="0">
                  <a:solidFill>
                    <a:srgbClr val="FF0000"/>
                  </a:solidFill>
                </a:rPr>
                <a:t>5MP</a:t>
              </a:r>
              <a:r>
                <a:rPr lang="en-US" sz="2000" b="1" dirty="0"/>
                <a:t> Deep Learning </a:t>
              </a:r>
              <a:r>
                <a:rPr lang="en-US" sz="2000" b="1" dirty="0">
                  <a:solidFill>
                    <a:srgbClr val="FF0000"/>
                  </a:solidFill>
                </a:rPr>
                <a:t>AI</a:t>
              </a:r>
              <a:r>
                <a:rPr lang="en-US" sz="2000" b="1" dirty="0"/>
                <a:t> </a:t>
              </a:r>
              <a:r>
                <a:rPr lang="en-US" sz="2000" b="1" dirty="0">
                  <a:solidFill>
                    <a:srgbClr val="FF0000"/>
                  </a:solidFill>
                </a:rPr>
                <a:t>4.4x</a:t>
              </a:r>
              <a:r>
                <a:rPr lang="en-US" sz="2000" b="1" dirty="0"/>
                <a:t> Zoom Bullet with IR LED 85m, WDR 135dB</a:t>
              </a:r>
            </a:p>
          </p:txBody>
        </p:sp>
        <p:sp>
          <p:nvSpPr>
            <p:cNvPr id="11" name="TextBox 10">
              <a:extLst>
                <a:ext uri="{FF2B5EF4-FFF2-40B4-BE49-F238E27FC236}">
                  <a16:creationId xmlns:a16="http://schemas.microsoft.com/office/drawing/2014/main" id="{F65804F2-B124-5590-BE37-73CA85377D3C}"/>
                </a:ext>
              </a:extLst>
            </p:cNvPr>
            <p:cNvSpPr txBox="1"/>
            <p:nvPr/>
          </p:nvSpPr>
          <p:spPr>
            <a:xfrm>
              <a:off x="3263298" y="2122770"/>
              <a:ext cx="1368152" cy="584775"/>
            </a:xfrm>
            <a:prstGeom prst="rect">
              <a:avLst/>
            </a:prstGeom>
            <a:noFill/>
          </p:spPr>
          <p:txBody>
            <a:bodyPr wrap="square" rtlCol="0">
              <a:spAutoFit/>
            </a:bodyPr>
            <a:lstStyle/>
            <a:p>
              <a:r>
                <a:rPr lang="en-US" sz="3200" b="1" dirty="0">
                  <a:solidFill>
                    <a:srgbClr val="00B050"/>
                  </a:solidFill>
                </a:rPr>
                <a:t>A412</a:t>
              </a:r>
            </a:p>
          </p:txBody>
        </p:sp>
      </p:grpSp>
      <p:grpSp>
        <p:nvGrpSpPr>
          <p:cNvPr id="5" name="Group 4">
            <a:extLst>
              <a:ext uri="{FF2B5EF4-FFF2-40B4-BE49-F238E27FC236}">
                <a16:creationId xmlns:a16="http://schemas.microsoft.com/office/drawing/2014/main" id="{FF8D3193-03CE-1EA2-C4A7-354E6A208170}"/>
              </a:ext>
            </a:extLst>
          </p:cNvPr>
          <p:cNvGrpSpPr/>
          <p:nvPr/>
        </p:nvGrpSpPr>
        <p:grpSpPr>
          <a:xfrm>
            <a:off x="600271" y="3331212"/>
            <a:ext cx="8064896" cy="1421940"/>
            <a:chOff x="611560" y="2122770"/>
            <a:chExt cx="8064896" cy="1421940"/>
          </a:xfrm>
        </p:grpSpPr>
        <p:sp>
          <p:nvSpPr>
            <p:cNvPr id="12" name="Rectangle 11">
              <a:extLst>
                <a:ext uri="{FF2B5EF4-FFF2-40B4-BE49-F238E27FC236}">
                  <a16:creationId xmlns:a16="http://schemas.microsoft.com/office/drawing/2014/main" id="{2FF585E3-752D-E304-2780-F42D2FF7B5EE}"/>
                </a:ext>
              </a:extLst>
            </p:cNvPr>
            <p:cNvSpPr/>
            <p:nvPr/>
          </p:nvSpPr>
          <p:spPr>
            <a:xfrm>
              <a:off x="611560" y="2160915"/>
              <a:ext cx="8064896" cy="1383795"/>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5A15C51-E2F2-035F-6071-2ECF821B8110}"/>
                </a:ext>
              </a:extLst>
            </p:cNvPr>
            <p:cNvSpPr txBox="1"/>
            <p:nvPr/>
          </p:nvSpPr>
          <p:spPr>
            <a:xfrm>
              <a:off x="3263298" y="2589678"/>
              <a:ext cx="5403068" cy="707886"/>
            </a:xfrm>
            <a:prstGeom prst="rect">
              <a:avLst/>
            </a:prstGeom>
            <a:solidFill>
              <a:schemeClr val="bg1">
                <a:lumMod val="95000"/>
              </a:schemeClr>
            </a:solidFill>
          </p:spPr>
          <p:txBody>
            <a:bodyPr wrap="square" lIns="91440" tIns="45720" rIns="91440" bIns="45720" anchor="t">
              <a:spAutoFit/>
            </a:bodyPr>
            <a:lstStyle/>
            <a:p>
              <a:r>
                <a:rPr lang="en-US" sz="2000" b="1" dirty="0">
                  <a:solidFill>
                    <a:srgbClr val="FF0000"/>
                  </a:solidFill>
                </a:rPr>
                <a:t>5MP</a:t>
              </a:r>
              <a:r>
                <a:rPr lang="en-US" sz="2000" b="1" dirty="0"/>
                <a:t> Deep Learning </a:t>
              </a:r>
              <a:r>
                <a:rPr lang="en-US" sz="2000" b="1" dirty="0">
                  <a:solidFill>
                    <a:srgbClr val="FF0000"/>
                  </a:solidFill>
                </a:rPr>
                <a:t>AI</a:t>
              </a:r>
              <a:r>
                <a:rPr lang="en-US" sz="2000" b="1" dirty="0"/>
                <a:t> </a:t>
              </a:r>
              <a:r>
                <a:rPr lang="en-US" sz="2000" b="1" dirty="0">
                  <a:solidFill>
                    <a:srgbClr val="FF0000"/>
                  </a:solidFill>
                </a:rPr>
                <a:t>4.4x</a:t>
              </a:r>
              <a:r>
                <a:rPr lang="en-US" sz="2000" b="1" dirty="0"/>
                <a:t> Outdoor Zoom Dome with IR LED 85m, WDR 135dB</a:t>
              </a:r>
            </a:p>
          </p:txBody>
        </p:sp>
        <p:sp>
          <p:nvSpPr>
            <p:cNvPr id="14" name="TextBox 13">
              <a:extLst>
                <a:ext uri="{FF2B5EF4-FFF2-40B4-BE49-F238E27FC236}">
                  <a16:creationId xmlns:a16="http://schemas.microsoft.com/office/drawing/2014/main" id="{990DF17D-767C-E3F8-45A8-43CA00469EE5}"/>
                </a:ext>
              </a:extLst>
            </p:cNvPr>
            <p:cNvSpPr txBox="1"/>
            <p:nvPr/>
          </p:nvSpPr>
          <p:spPr>
            <a:xfrm>
              <a:off x="3263298" y="2122770"/>
              <a:ext cx="1368152" cy="584775"/>
            </a:xfrm>
            <a:prstGeom prst="rect">
              <a:avLst/>
            </a:prstGeom>
            <a:noFill/>
          </p:spPr>
          <p:txBody>
            <a:bodyPr wrap="square" rtlCol="0">
              <a:spAutoFit/>
            </a:bodyPr>
            <a:lstStyle/>
            <a:p>
              <a:r>
                <a:rPr lang="en-US" sz="3200" b="1" dirty="0">
                  <a:solidFill>
                    <a:srgbClr val="00B050"/>
                  </a:solidFill>
                </a:rPr>
                <a:t>A828</a:t>
              </a:r>
            </a:p>
          </p:txBody>
        </p:sp>
      </p:grpSp>
      <p:pic>
        <p:nvPicPr>
          <p:cNvPr id="7" name="Picture 6">
            <a:extLst>
              <a:ext uri="{FF2B5EF4-FFF2-40B4-BE49-F238E27FC236}">
                <a16:creationId xmlns:a16="http://schemas.microsoft.com/office/drawing/2014/main" id="{601B0974-2225-ACCF-9E4B-0C55362C2741}"/>
              </a:ext>
            </a:extLst>
          </p:cNvPr>
          <p:cNvPicPr>
            <a:picLocks noChangeAspect="1"/>
          </p:cNvPicPr>
          <p:nvPr/>
        </p:nvPicPr>
        <p:blipFill>
          <a:blip r:embed="rId3"/>
          <a:stretch>
            <a:fillRect/>
          </a:stretch>
        </p:blipFill>
        <p:spPr>
          <a:xfrm>
            <a:off x="980883" y="1794778"/>
            <a:ext cx="1357815" cy="1357815"/>
          </a:xfrm>
          <a:prstGeom prst="rect">
            <a:avLst/>
          </a:prstGeom>
        </p:spPr>
      </p:pic>
      <p:pic>
        <p:nvPicPr>
          <p:cNvPr id="8" name="Picture 7">
            <a:extLst>
              <a:ext uri="{FF2B5EF4-FFF2-40B4-BE49-F238E27FC236}">
                <a16:creationId xmlns:a16="http://schemas.microsoft.com/office/drawing/2014/main" id="{1240F0A3-23EC-8B82-7917-99ED94988B53}"/>
              </a:ext>
            </a:extLst>
          </p:cNvPr>
          <p:cNvPicPr>
            <a:picLocks noChangeAspect="1"/>
          </p:cNvPicPr>
          <p:nvPr/>
        </p:nvPicPr>
        <p:blipFill>
          <a:blip r:embed="rId4"/>
          <a:stretch>
            <a:fillRect/>
          </a:stretch>
        </p:blipFill>
        <p:spPr>
          <a:xfrm>
            <a:off x="1187085" y="3513491"/>
            <a:ext cx="1077981" cy="1077981"/>
          </a:xfrm>
          <a:prstGeom prst="rect">
            <a:avLst/>
          </a:prstGeom>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A53E1-4E35-7D53-98F0-61D32F0886A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0A41713-2D09-C85E-8B46-5642EB8B72CE}"/>
              </a:ext>
            </a:extLst>
          </p:cNvPr>
          <p:cNvSpPr txBox="1"/>
          <p:nvPr/>
        </p:nvSpPr>
        <p:spPr>
          <a:xfrm>
            <a:off x="194626" y="1126449"/>
            <a:ext cx="1743902" cy="369332"/>
          </a:xfrm>
          <a:prstGeom prst="rect">
            <a:avLst/>
          </a:prstGeom>
          <a:noFill/>
        </p:spPr>
        <p:txBody>
          <a:bodyPr wrap="square" rtlCol="0">
            <a:spAutoFit/>
          </a:bodyPr>
          <a:lstStyle/>
          <a:p>
            <a:r>
              <a:rPr lang="en-US" b="1" dirty="0"/>
              <a:t>Product Matrix</a:t>
            </a:r>
          </a:p>
        </p:txBody>
      </p:sp>
      <p:sp>
        <p:nvSpPr>
          <p:cNvPr id="15" name="Rectangle 14">
            <a:extLst>
              <a:ext uri="{FF2B5EF4-FFF2-40B4-BE49-F238E27FC236}">
                <a16:creationId xmlns:a16="http://schemas.microsoft.com/office/drawing/2014/main" id="{3CA85B6E-8184-431C-62B5-68FAB473678E}"/>
              </a:ext>
            </a:extLst>
          </p:cNvPr>
          <p:cNvSpPr/>
          <p:nvPr/>
        </p:nvSpPr>
        <p:spPr>
          <a:xfrm>
            <a:off x="5211097" y="4473677"/>
            <a:ext cx="442451" cy="21631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29B0673-7D65-7866-0129-37FA06DFF432}"/>
              </a:ext>
            </a:extLst>
          </p:cNvPr>
          <p:cNvSpPr/>
          <p:nvPr/>
        </p:nvSpPr>
        <p:spPr>
          <a:xfrm>
            <a:off x="5211096" y="5731549"/>
            <a:ext cx="540775" cy="338167"/>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A4CD1A0-1D19-D8E0-BB25-DDB7CD16478C}"/>
              </a:ext>
            </a:extLst>
          </p:cNvPr>
          <p:cNvPicPr>
            <a:picLocks noChangeAspect="1"/>
          </p:cNvPicPr>
          <p:nvPr/>
        </p:nvPicPr>
        <p:blipFill>
          <a:blip r:embed="rId3"/>
          <a:stretch>
            <a:fillRect/>
          </a:stretch>
        </p:blipFill>
        <p:spPr>
          <a:xfrm>
            <a:off x="1868533" y="1126449"/>
            <a:ext cx="6903992" cy="5644139"/>
          </a:xfrm>
          <a:prstGeom prst="rect">
            <a:avLst/>
          </a:prstGeom>
        </p:spPr>
      </p:pic>
      <p:sp>
        <p:nvSpPr>
          <p:cNvPr id="5" name="Rectangle 4">
            <a:extLst>
              <a:ext uri="{FF2B5EF4-FFF2-40B4-BE49-F238E27FC236}">
                <a16:creationId xmlns:a16="http://schemas.microsoft.com/office/drawing/2014/main" id="{BD568C12-990F-6C78-7CE8-57312BE6F00C}"/>
              </a:ext>
            </a:extLst>
          </p:cNvPr>
          <p:cNvSpPr/>
          <p:nvPr/>
        </p:nvSpPr>
        <p:spPr>
          <a:xfrm>
            <a:off x="4855464" y="5394960"/>
            <a:ext cx="540775" cy="21631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783EA9B-C4C3-F629-2077-A4998AFF2CCB}"/>
              </a:ext>
            </a:extLst>
          </p:cNvPr>
          <p:cNvSpPr/>
          <p:nvPr/>
        </p:nvSpPr>
        <p:spPr>
          <a:xfrm>
            <a:off x="7458456" y="5565648"/>
            <a:ext cx="540775" cy="21631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2EBA2BA0-2ADE-D836-55AF-03CD263850B8}"/>
              </a:ext>
            </a:extLst>
          </p:cNvPr>
          <p:cNvSpPr/>
          <p:nvPr/>
        </p:nvSpPr>
        <p:spPr>
          <a:xfrm>
            <a:off x="3091611" y="5370576"/>
            <a:ext cx="5680914" cy="411382"/>
          </a:xfrm>
          <a:prstGeom prst="rect">
            <a:avLst/>
          </a:prstGeom>
          <a:solidFill>
            <a:srgbClr val="FDEADA">
              <a:alpha val="29020"/>
            </a:srgbClr>
          </a:solid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9619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227178" y="1137901"/>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532562548"/>
              </p:ext>
            </p:extLst>
          </p:nvPr>
        </p:nvGraphicFramePr>
        <p:xfrm>
          <a:off x="395536" y="1649556"/>
          <a:ext cx="8421090" cy="5141538"/>
        </p:xfrm>
        <a:graphic>
          <a:graphicData uri="http://schemas.openxmlformats.org/drawingml/2006/table">
            <a:tbl>
              <a:tblPr firstRow="1" bandRow="1">
                <a:tableStyleId>{5940675A-B579-460E-94D1-54222C63F5DA}</a:tableStyleId>
              </a:tblPr>
              <a:tblGrid>
                <a:gridCol w="1684218">
                  <a:extLst>
                    <a:ext uri="{9D8B030D-6E8A-4147-A177-3AD203B41FA5}">
                      <a16:colId xmlns:a16="http://schemas.microsoft.com/office/drawing/2014/main" val="1674525478"/>
                    </a:ext>
                  </a:extLst>
                </a:gridCol>
                <a:gridCol w="1684218">
                  <a:extLst>
                    <a:ext uri="{9D8B030D-6E8A-4147-A177-3AD203B41FA5}">
                      <a16:colId xmlns:a16="http://schemas.microsoft.com/office/drawing/2014/main" val="1729072205"/>
                    </a:ext>
                  </a:extLst>
                </a:gridCol>
                <a:gridCol w="1684218">
                  <a:extLst>
                    <a:ext uri="{9D8B030D-6E8A-4147-A177-3AD203B41FA5}">
                      <a16:colId xmlns:a16="http://schemas.microsoft.com/office/drawing/2014/main" val="3246714091"/>
                    </a:ext>
                  </a:extLst>
                </a:gridCol>
                <a:gridCol w="1684218">
                  <a:extLst>
                    <a:ext uri="{9D8B030D-6E8A-4147-A177-3AD203B41FA5}">
                      <a16:colId xmlns:a16="http://schemas.microsoft.com/office/drawing/2014/main" val="4000711029"/>
                    </a:ext>
                  </a:extLst>
                </a:gridCol>
                <a:gridCol w="1684218">
                  <a:extLst>
                    <a:ext uri="{9D8B030D-6E8A-4147-A177-3AD203B41FA5}">
                      <a16:colId xmlns:a16="http://schemas.microsoft.com/office/drawing/2014/main" val="4235285977"/>
                    </a:ext>
                  </a:extLst>
                </a:gridCol>
              </a:tblGrid>
              <a:tr h="327342">
                <a:tc>
                  <a:txBody>
                    <a:bodyPr/>
                    <a:lstStyle/>
                    <a:p>
                      <a:r>
                        <a:rPr lang="en-US"/>
                        <a:t>Model</a:t>
                      </a:r>
                    </a:p>
                  </a:txBody>
                  <a:tcPr>
                    <a:solidFill>
                      <a:schemeClr val="bg1">
                        <a:lumMod val="95000"/>
                      </a:schemeClr>
                    </a:solidFill>
                  </a:tcPr>
                </a:tc>
                <a:tc>
                  <a:txBody>
                    <a:bodyPr/>
                    <a:lstStyle/>
                    <a:p>
                      <a:r>
                        <a:rPr lang="en-US" dirty="0"/>
                        <a:t>A426</a:t>
                      </a:r>
                      <a:endParaRPr lang="en-US" dirty="0">
                        <a:solidFill>
                          <a:schemeClr val="tx1">
                            <a:lumMod val="50000"/>
                            <a:lumOff val="50000"/>
                          </a:schemeClr>
                        </a:solidFill>
                      </a:endParaRPr>
                    </a:p>
                  </a:txBody>
                  <a:tcPr>
                    <a:solidFill>
                      <a:schemeClr val="bg1">
                        <a:lumMod val="95000"/>
                      </a:schemeClr>
                    </a:solidFill>
                  </a:tcPr>
                </a:tc>
                <a:tc>
                  <a:txBody>
                    <a:bodyPr/>
                    <a:lstStyle/>
                    <a:p>
                      <a:r>
                        <a:rPr lang="en-US" dirty="0">
                          <a:solidFill>
                            <a:schemeClr val="tx1"/>
                          </a:solidFill>
                        </a:rPr>
                        <a:t>A412</a:t>
                      </a:r>
                    </a:p>
                  </a:txBody>
                  <a:tcPr>
                    <a:solidFill>
                      <a:schemeClr val="bg1">
                        <a:lumMod val="95000"/>
                      </a:schemeClr>
                    </a:solidFill>
                  </a:tcPr>
                </a:tc>
                <a:tc>
                  <a:txBody>
                    <a:bodyPr/>
                    <a:lstStyle/>
                    <a:p>
                      <a:r>
                        <a:rPr lang="en-US" sz="1800" kern="1200" dirty="0">
                          <a:solidFill>
                            <a:schemeClr val="tx1"/>
                          </a:solidFill>
                          <a:latin typeface="+mn-lt"/>
                          <a:ea typeface="+mn-ea"/>
                          <a:cs typeface="+mn-cs"/>
                        </a:rPr>
                        <a:t>A826</a:t>
                      </a:r>
                      <a:endParaRPr lang="en-US" sz="18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r>
                        <a:rPr lang="en-US" sz="1800" kern="1200" dirty="0">
                          <a:solidFill>
                            <a:schemeClr val="tx1"/>
                          </a:solidFill>
                          <a:latin typeface="+mn-lt"/>
                          <a:ea typeface="+mn-ea"/>
                          <a:cs typeface="+mn-cs"/>
                        </a:rPr>
                        <a:t>A828</a:t>
                      </a:r>
                    </a:p>
                  </a:txBody>
                  <a:tcPr>
                    <a:solidFill>
                      <a:schemeClr val="bg1">
                        <a:lumMod val="95000"/>
                      </a:schemeClr>
                    </a:solidFill>
                  </a:tcPr>
                </a:tc>
                <a:extLst>
                  <a:ext uri="{0D108BD9-81ED-4DB2-BD59-A6C34878D82A}">
                    <a16:rowId xmlns:a16="http://schemas.microsoft.com/office/drawing/2014/main" val="2842435519"/>
                  </a:ext>
                </a:extLst>
              </a:tr>
              <a:tr h="752418">
                <a:tc>
                  <a:txBody>
                    <a:bodyPr/>
                    <a:lstStyle/>
                    <a:p>
                      <a:r>
                        <a:rPr lang="en-US"/>
                        <a:t>Photo</a:t>
                      </a:r>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27342">
                <a:tc>
                  <a:txBody>
                    <a:bodyPr/>
                    <a:lstStyle/>
                    <a:p>
                      <a:r>
                        <a:rPr lang="en-US"/>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Dome</a:t>
                      </a:r>
                    </a:p>
                  </a:txBody>
                  <a:tcPr/>
                </a:tc>
                <a:extLst>
                  <a:ext uri="{0D108BD9-81ED-4DB2-BD59-A6C34878D82A}">
                    <a16:rowId xmlns:a16="http://schemas.microsoft.com/office/drawing/2014/main" val="411042822"/>
                  </a:ext>
                </a:extLst>
              </a:tr>
              <a:tr h="327342">
                <a:tc>
                  <a:txBody>
                    <a:bodyPr/>
                    <a:lstStyle/>
                    <a:p>
                      <a:r>
                        <a:rPr lang="en-US"/>
                        <a:t>Resolution</a:t>
                      </a:r>
                    </a:p>
                  </a:txBody>
                  <a:tcPr/>
                </a:tc>
                <a:tc>
                  <a:txBody>
                    <a:bodyPr/>
                    <a:lstStyle/>
                    <a:p>
                      <a:r>
                        <a:rPr lang="en-US" sz="1800" kern="1200" dirty="0">
                          <a:solidFill>
                            <a:schemeClr val="tx1"/>
                          </a:solidFill>
                          <a:latin typeface="+mn-lt"/>
                          <a:ea typeface="+mn-ea"/>
                          <a:cs typeface="+mn-cs"/>
                        </a:rPr>
                        <a:t>5MP</a:t>
                      </a:r>
                    </a:p>
                  </a:txBody>
                  <a:tcPr/>
                </a:tc>
                <a:tc>
                  <a:txBody>
                    <a:bodyPr/>
                    <a:lstStyle/>
                    <a:p>
                      <a:r>
                        <a:rPr kumimoji="0" lang="en-US" sz="1800" b="0" i="0" u="none" strike="noStrike" kern="1200" cap="none" spc="0" normalizeH="0" baseline="0" noProof="0">
                          <a:ln>
                            <a:noFill/>
                          </a:ln>
                          <a:solidFill>
                            <a:prstClr val="black"/>
                          </a:solidFill>
                          <a:effectLst/>
                          <a:uLnTx/>
                          <a:uFillTx/>
                          <a:latin typeface="Calibri"/>
                          <a:ea typeface="+mn-ea"/>
                          <a:cs typeface="+mn-cs"/>
                        </a:rPr>
                        <a:t>5MP</a:t>
                      </a:r>
                      <a:endParaRPr lang="en-US" sz="1800" kern="1200" dirty="0">
                        <a:solidFill>
                          <a:schemeClr val="tx1"/>
                        </a:solidFill>
                        <a:latin typeface="+mn-lt"/>
                        <a:ea typeface="+mn-ea"/>
                        <a:cs typeface="+mn-cs"/>
                      </a:endParaRPr>
                    </a:p>
                  </a:txBody>
                  <a:tcPr/>
                </a:tc>
                <a:tc>
                  <a:txBody>
                    <a:bodyPr/>
                    <a:lstStyle/>
                    <a:p>
                      <a:r>
                        <a:rPr kumimoji="0" lang="en-US" sz="1800" b="0" i="0" u="none" strike="noStrike" kern="1200" cap="none" spc="0" normalizeH="0" baseline="0" noProof="0">
                          <a:ln>
                            <a:noFill/>
                          </a:ln>
                          <a:solidFill>
                            <a:prstClr val="black"/>
                          </a:solidFill>
                          <a:effectLst/>
                          <a:uLnTx/>
                          <a:uFillTx/>
                          <a:latin typeface="Calibri"/>
                          <a:ea typeface="+mn-ea"/>
                          <a:cs typeface="+mn-cs"/>
                        </a:rPr>
                        <a:t>5MP</a:t>
                      </a:r>
                      <a:endParaRPr lang="en-US" sz="1800" kern="1200" dirty="0">
                        <a:solidFill>
                          <a:schemeClr val="tx1"/>
                        </a:solidFill>
                        <a:latin typeface="+mn-lt"/>
                        <a:ea typeface="+mn-ea"/>
                        <a:cs typeface="+mn-cs"/>
                      </a:endParaRPr>
                    </a:p>
                  </a:txBody>
                  <a:tcPr/>
                </a:tc>
                <a:tc>
                  <a:txBody>
                    <a:bodyPr/>
                    <a:lstStyle/>
                    <a:p>
                      <a:r>
                        <a:rPr kumimoji="0" lang="en-US" sz="1800" b="0" i="0" u="none" strike="noStrike" kern="1200" cap="none" spc="0" normalizeH="0" baseline="0" noProof="0" dirty="0">
                          <a:ln>
                            <a:noFill/>
                          </a:ln>
                          <a:solidFill>
                            <a:prstClr val="black"/>
                          </a:solidFill>
                          <a:effectLst/>
                          <a:uLnTx/>
                          <a:uFillTx/>
                          <a:latin typeface="Calibri"/>
                          <a:ea typeface="+mn-ea"/>
                          <a:cs typeface="+mn-cs"/>
                        </a:rPr>
                        <a:t>5MP</a:t>
                      </a:r>
                      <a:endParaRPr lang="en-US" sz="1800" kern="1200" dirty="0">
                        <a:solidFill>
                          <a:schemeClr val="tx1"/>
                        </a:solidFill>
                        <a:latin typeface="+mn-lt"/>
                        <a:ea typeface="+mn-ea"/>
                        <a:cs typeface="+mn-cs"/>
                      </a:endParaRPr>
                    </a:p>
                  </a:txBody>
                  <a:tcPr>
                    <a:noFill/>
                  </a:tcPr>
                </a:tc>
                <a:extLst>
                  <a:ext uri="{0D108BD9-81ED-4DB2-BD59-A6C34878D82A}">
                    <a16:rowId xmlns:a16="http://schemas.microsoft.com/office/drawing/2014/main" val="1174545042"/>
                  </a:ext>
                </a:extLst>
              </a:tr>
              <a:tr h="327342">
                <a:tc>
                  <a:txBody>
                    <a:bodyPr/>
                    <a:lstStyle/>
                    <a:p>
                      <a:r>
                        <a:rPr lang="en-US"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Zoom, 4.4x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Zoom, 4.4x</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Zoom, 4.4x</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4.4x</a:t>
                      </a:r>
                    </a:p>
                  </a:txBody>
                  <a:tcPr>
                    <a:noFill/>
                  </a:tcPr>
                </a:tc>
                <a:extLst>
                  <a:ext uri="{0D108BD9-81ED-4DB2-BD59-A6C34878D82A}">
                    <a16:rowId xmlns:a16="http://schemas.microsoft.com/office/drawing/2014/main" val="1522604302"/>
                  </a:ext>
                </a:extLst>
              </a:tr>
              <a:tr h="327342">
                <a:tc>
                  <a:txBody>
                    <a:bodyPr/>
                    <a:lstStyle/>
                    <a:p>
                      <a:r>
                        <a:rPr lang="en-US"/>
                        <a:t>HOR</a:t>
                      </a:r>
                    </a:p>
                  </a:txBody>
                  <a:tcPr/>
                </a:tc>
                <a:tc>
                  <a:txBody>
                    <a:bodyPr/>
                    <a:lstStyle/>
                    <a:p>
                      <a:r>
                        <a:rPr lang="en-US" sz="1800" kern="1200" dirty="0">
                          <a:solidFill>
                            <a:schemeClr val="tx1"/>
                          </a:solidFill>
                          <a:latin typeface="+mn-lt"/>
                          <a:ea typeface="+mn-ea"/>
                          <a:cs typeface="+mn-cs"/>
                        </a:rPr>
                        <a:t>97.5° - 32.8°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97.5° - 32.8°</a:t>
                      </a:r>
                    </a:p>
                  </a:txBody>
                  <a:tcPr/>
                </a:tc>
                <a:tc>
                  <a:txBody>
                    <a:bodyPr/>
                    <a:lstStyle/>
                    <a:p>
                      <a:r>
                        <a:rPr lang="en-US" sz="1800" b="0" i="0" kern="1200" dirty="0">
                          <a:solidFill>
                            <a:schemeClr val="tx1"/>
                          </a:solidFill>
                          <a:effectLst/>
                          <a:latin typeface="+mn-lt"/>
                          <a:ea typeface="+mn-ea"/>
                          <a:cs typeface="+mn-cs"/>
                        </a:rPr>
                        <a:t>102.1° - 31.5° </a:t>
                      </a:r>
                      <a:endParaRPr lang="en-US" sz="1800" kern="1200" dirty="0">
                        <a:solidFill>
                          <a:schemeClr val="tx1"/>
                        </a:solidFill>
                        <a:latin typeface="+mn-lt"/>
                        <a:ea typeface="+mn-ea"/>
                        <a:cs typeface="+mn-cs"/>
                      </a:endParaRPr>
                    </a:p>
                  </a:txBody>
                  <a:tcPr/>
                </a:tc>
                <a:tc>
                  <a:txBody>
                    <a:bodyPr/>
                    <a:lstStyle/>
                    <a:p>
                      <a:r>
                        <a:rPr lang="en-US" sz="1800" b="0" i="0" kern="1200" dirty="0">
                          <a:solidFill>
                            <a:schemeClr val="tx1"/>
                          </a:solidFill>
                          <a:effectLst/>
                          <a:latin typeface="+mn-lt"/>
                          <a:ea typeface="+mn-ea"/>
                          <a:cs typeface="+mn-cs"/>
                        </a:rPr>
                        <a:t>102.1° - 31.5° </a:t>
                      </a:r>
                      <a:endParaRPr lang="en-US" sz="1800" kern="1200" dirty="0">
                        <a:solidFill>
                          <a:schemeClr val="tx1"/>
                        </a:solidFill>
                        <a:latin typeface="+mn-lt"/>
                        <a:ea typeface="+mn-ea"/>
                        <a:cs typeface="+mn-cs"/>
                      </a:endParaRPr>
                    </a:p>
                  </a:txBody>
                  <a:tcPr>
                    <a:noFill/>
                  </a:tcPr>
                </a:tc>
                <a:extLst>
                  <a:ext uri="{0D108BD9-81ED-4DB2-BD59-A6C34878D82A}">
                    <a16:rowId xmlns:a16="http://schemas.microsoft.com/office/drawing/2014/main" val="1762527708"/>
                  </a:ext>
                </a:extLst>
              </a:tr>
              <a:tr h="327342">
                <a:tc>
                  <a:txBody>
                    <a:bodyPr/>
                    <a:lstStyle/>
                    <a:p>
                      <a:r>
                        <a:rPr lang="en-US"/>
                        <a:t>LED</a:t>
                      </a:r>
                    </a:p>
                  </a:txBody>
                  <a:tcPr/>
                </a:tc>
                <a:tc>
                  <a:txBody>
                    <a:bodyPr/>
                    <a:lstStyle/>
                    <a:p>
                      <a:r>
                        <a:rPr lang="en-US" sz="1800" kern="1200" dirty="0">
                          <a:solidFill>
                            <a:schemeClr val="tx1"/>
                          </a:solidFill>
                          <a:latin typeface="+mn-lt"/>
                          <a:ea typeface="+mn-ea"/>
                          <a:cs typeface="+mn-cs"/>
                        </a:rPr>
                        <a:t>IR LED, 85m</a:t>
                      </a:r>
                      <a:endParaRPr lang="en-US" sz="1800" b="1" kern="1200" dirty="0">
                        <a:solidFill>
                          <a:schemeClr val="tx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IR LED, 85m</a:t>
                      </a: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IR LED, 85m</a:t>
                      </a: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IR LED, 85m</a:t>
                      </a: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txBody>
                  <a:tcPr>
                    <a:noFill/>
                  </a:tcPr>
                </a:tc>
                <a:extLst>
                  <a:ext uri="{0D108BD9-81ED-4DB2-BD59-A6C34878D82A}">
                    <a16:rowId xmlns:a16="http://schemas.microsoft.com/office/drawing/2014/main" val="731546296"/>
                  </a:ext>
                </a:extLst>
              </a:tr>
              <a:tr h="327342">
                <a:tc>
                  <a:txBody>
                    <a:bodyPr/>
                    <a:lstStyle/>
                    <a:p>
                      <a:r>
                        <a:rPr lang="en-US" dirty="0"/>
                        <a:t>WDR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135dB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135dB</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135dB</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135dB</a:t>
                      </a:r>
                    </a:p>
                  </a:txBody>
                  <a:tcPr>
                    <a:noFill/>
                  </a:tcPr>
                </a:tc>
                <a:extLst>
                  <a:ext uri="{0D108BD9-81ED-4DB2-BD59-A6C34878D82A}">
                    <a16:rowId xmlns:a16="http://schemas.microsoft.com/office/drawing/2014/main" val="3782413204"/>
                  </a:ext>
                </a:extLst>
              </a:tr>
              <a:tr h="327342">
                <a:tc>
                  <a:txBody>
                    <a:bodyPr/>
                    <a:lstStyle/>
                    <a:p>
                      <a:r>
                        <a:rPr lang="en-US"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Line-in/line-out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Line-in/line-out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Line-in/line-out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Line-in/line-out</a:t>
                      </a:r>
                    </a:p>
                  </a:txBody>
                  <a:tcPr>
                    <a:noFill/>
                  </a:tcPr>
                </a:tc>
                <a:extLst>
                  <a:ext uri="{0D108BD9-81ED-4DB2-BD59-A6C34878D82A}">
                    <a16:rowId xmlns:a16="http://schemas.microsoft.com/office/drawing/2014/main" val="2061901685"/>
                  </a:ext>
                </a:extLst>
              </a:tr>
              <a:tr h="327342">
                <a:tc>
                  <a:txBody>
                    <a:bodyPr/>
                    <a:lstStyle/>
                    <a:p>
                      <a:r>
                        <a:rPr lang="en-US"/>
                        <a:t>Environment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IP66,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IP66,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IP66, IK10</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IP66, IK10</a:t>
                      </a:r>
                    </a:p>
                  </a:txBody>
                  <a:tcPr>
                    <a:noFill/>
                  </a:tcPr>
                </a:tc>
                <a:extLst>
                  <a:ext uri="{0D108BD9-81ED-4DB2-BD59-A6C34878D82A}">
                    <a16:rowId xmlns:a16="http://schemas.microsoft.com/office/drawing/2014/main" val="3248055311"/>
                  </a:ext>
                </a:extLst>
              </a:tr>
              <a:tr h="327342">
                <a:tc>
                  <a:txBody>
                    <a:bodyPr/>
                    <a:lstStyle/>
                    <a:p>
                      <a:r>
                        <a:rPr lang="en-US"/>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627504966"/>
                  </a:ext>
                </a:extLst>
              </a:tr>
              <a:tr h="327342">
                <a:tc>
                  <a:txBody>
                    <a:bodyPr/>
                    <a:lstStyle/>
                    <a:p>
                      <a:r>
                        <a:rPr lang="en-US"/>
                        <a:t>NDAA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3502324510"/>
                  </a:ext>
                </a:extLst>
              </a:tr>
              <a:tr h="327342">
                <a:tc>
                  <a:txBody>
                    <a:bodyPr/>
                    <a:lstStyle/>
                    <a:p>
                      <a:r>
                        <a:rPr lang="en-US" dirty="0"/>
                        <a:t>TPM 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2467619127"/>
                  </a:ext>
                </a:extLst>
              </a:tr>
            </a:tbl>
          </a:graphicData>
        </a:graphic>
      </p:graphicFrame>
      <p:pic>
        <p:nvPicPr>
          <p:cNvPr id="3" name="Picture 2">
            <a:extLst>
              <a:ext uri="{FF2B5EF4-FFF2-40B4-BE49-F238E27FC236}">
                <a16:creationId xmlns:a16="http://schemas.microsoft.com/office/drawing/2014/main" id="{B4FD3E8A-AC7D-D9E3-3845-C0677197888D}"/>
              </a:ext>
            </a:extLst>
          </p:cNvPr>
          <p:cNvPicPr>
            <a:picLocks noChangeAspect="1"/>
          </p:cNvPicPr>
          <p:nvPr/>
        </p:nvPicPr>
        <p:blipFill>
          <a:blip r:embed="rId3"/>
          <a:stretch>
            <a:fillRect/>
          </a:stretch>
        </p:blipFill>
        <p:spPr>
          <a:xfrm>
            <a:off x="4201106" y="2018613"/>
            <a:ext cx="741788" cy="741788"/>
          </a:xfrm>
          <a:prstGeom prst="rect">
            <a:avLst/>
          </a:prstGeom>
        </p:spPr>
      </p:pic>
      <p:pic>
        <p:nvPicPr>
          <p:cNvPr id="6" name="Picture 5">
            <a:extLst>
              <a:ext uri="{FF2B5EF4-FFF2-40B4-BE49-F238E27FC236}">
                <a16:creationId xmlns:a16="http://schemas.microsoft.com/office/drawing/2014/main" id="{4708D39B-B97B-5F85-70B3-291C24F957F0}"/>
              </a:ext>
            </a:extLst>
          </p:cNvPr>
          <p:cNvPicPr>
            <a:picLocks noChangeAspect="1"/>
          </p:cNvPicPr>
          <p:nvPr/>
        </p:nvPicPr>
        <p:blipFill>
          <a:blip r:embed="rId4"/>
          <a:stretch>
            <a:fillRect/>
          </a:stretch>
        </p:blipFill>
        <p:spPr>
          <a:xfrm>
            <a:off x="2463526" y="2025986"/>
            <a:ext cx="741789" cy="741789"/>
          </a:xfrm>
          <a:prstGeom prst="rect">
            <a:avLst/>
          </a:prstGeom>
        </p:spPr>
      </p:pic>
      <p:pic>
        <p:nvPicPr>
          <p:cNvPr id="7" name="Picture 6">
            <a:extLst>
              <a:ext uri="{FF2B5EF4-FFF2-40B4-BE49-F238E27FC236}">
                <a16:creationId xmlns:a16="http://schemas.microsoft.com/office/drawing/2014/main" id="{0252B59F-D836-4534-4568-6C6D5CA2D3D0}"/>
              </a:ext>
            </a:extLst>
          </p:cNvPr>
          <p:cNvPicPr>
            <a:picLocks noChangeAspect="1"/>
          </p:cNvPicPr>
          <p:nvPr/>
        </p:nvPicPr>
        <p:blipFill>
          <a:blip r:embed="rId5"/>
          <a:stretch>
            <a:fillRect/>
          </a:stretch>
        </p:blipFill>
        <p:spPr>
          <a:xfrm>
            <a:off x="5885065" y="2025986"/>
            <a:ext cx="741788" cy="741788"/>
          </a:xfrm>
          <a:prstGeom prst="rect">
            <a:avLst/>
          </a:prstGeom>
        </p:spPr>
      </p:pic>
      <p:pic>
        <p:nvPicPr>
          <p:cNvPr id="8" name="Picture 7">
            <a:extLst>
              <a:ext uri="{FF2B5EF4-FFF2-40B4-BE49-F238E27FC236}">
                <a16:creationId xmlns:a16="http://schemas.microsoft.com/office/drawing/2014/main" id="{298BEA60-1864-2709-78D6-2D43EEDCF164}"/>
              </a:ext>
            </a:extLst>
          </p:cNvPr>
          <p:cNvPicPr>
            <a:picLocks noChangeAspect="1"/>
          </p:cNvPicPr>
          <p:nvPr/>
        </p:nvPicPr>
        <p:blipFill>
          <a:blip r:embed="rId5"/>
          <a:stretch>
            <a:fillRect/>
          </a:stretch>
        </p:blipFill>
        <p:spPr>
          <a:xfrm>
            <a:off x="7622644" y="2025986"/>
            <a:ext cx="741788" cy="741788"/>
          </a:xfrm>
          <a:prstGeom prst="rect">
            <a:avLst/>
          </a:prstGeom>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81610-C948-37D8-77C2-3DE6C4C0938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58B4F95-A4AF-CD20-A806-75E968595486}"/>
              </a:ext>
            </a:extLst>
          </p:cNvPr>
          <p:cNvSpPr txBox="1"/>
          <p:nvPr/>
        </p:nvSpPr>
        <p:spPr>
          <a:xfrm>
            <a:off x="3570145" y="548680"/>
            <a:ext cx="3981029" cy="461665"/>
          </a:xfrm>
          <a:prstGeom prst="rect">
            <a:avLst/>
          </a:prstGeom>
          <a:noFill/>
        </p:spPr>
        <p:txBody>
          <a:bodyPr wrap="square" rtlCol="0">
            <a:spAutoFit/>
          </a:bodyPr>
          <a:lstStyle/>
          <a:p>
            <a:r>
              <a:rPr lang="en-US" sz="2400" b="1" dirty="0"/>
              <a:t>AI Features:</a:t>
            </a:r>
          </a:p>
        </p:txBody>
      </p:sp>
      <p:graphicFrame>
        <p:nvGraphicFramePr>
          <p:cNvPr id="2" name="Table 1">
            <a:extLst>
              <a:ext uri="{FF2B5EF4-FFF2-40B4-BE49-F238E27FC236}">
                <a16:creationId xmlns:a16="http://schemas.microsoft.com/office/drawing/2014/main" id="{40C56ACD-4456-68D1-D8B1-6424D0E5FFBD}"/>
              </a:ext>
            </a:extLst>
          </p:cNvPr>
          <p:cNvGraphicFramePr>
            <a:graphicFrameLocks noGrp="1"/>
          </p:cNvGraphicFramePr>
          <p:nvPr>
            <p:extLst>
              <p:ext uri="{D42A27DB-BD31-4B8C-83A1-F6EECF244321}">
                <p14:modId xmlns:p14="http://schemas.microsoft.com/office/powerpoint/2010/main" val="3099991308"/>
              </p:ext>
            </p:extLst>
          </p:nvPr>
        </p:nvGraphicFramePr>
        <p:xfrm>
          <a:off x="395536" y="1167782"/>
          <a:ext cx="8421090" cy="5381485"/>
        </p:xfrm>
        <a:graphic>
          <a:graphicData uri="http://schemas.openxmlformats.org/drawingml/2006/table">
            <a:tbl>
              <a:tblPr firstRow="1" bandRow="1">
                <a:tableStyleId>{5940675A-B579-460E-94D1-54222C63F5DA}</a:tableStyleId>
              </a:tblPr>
              <a:tblGrid>
                <a:gridCol w="4087974">
                  <a:extLst>
                    <a:ext uri="{9D8B030D-6E8A-4147-A177-3AD203B41FA5}">
                      <a16:colId xmlns:a16="http://schemas.microsoft.com/office/drawing/2014/main" val="1674525478"/>
                    </a:ext>
                  </a:extLst>
                </a:gridCol>
                <a:gridCol w="1061884">
                  <a:extLst>
                    <a:ext uri="{9D8B030D-6E8A-4147-A177-3AD203B41FA5}">
                      <a16:colId xmlns:a16="http://schemas.microsoft.com/office/drawing/2014/main" val="1729072205"/>
                    </a:ext>
                  </a:extLst>
                </a:gridCol>
                <a:gridCol w="1081548">
                  <a:extLst>
                    <a:ext uri="{9D8B030D-6E8A-4147-A177-3AD203B41FA5}">
                      <a16:colId xmlns:a16="http://schemas.microsoft.com/office/drawing/2014/main" val="3246714091"/>
                    </a:ext>
                  </a:extLst>
                </a:gridCol>
                <a:gridCol w="1081548">
                  <a:extLst>
                    <a:ext uri="{9D8B030D-6E8A-4147-A177-3AD203B41FA5}">
                      <a16:colId xmlns:a16="http://schemas.microsoft.com/office/drawing/2014/main" val="4000711029"/>
                    </a:ext>
                  </a:extLst>
                </a:gridCol>
                <a:gridCol w="1108136">
                  <a:extLst>
                    <a:ext uri="{9D8B030D-6E8A-4147-A177-3AD203B41FA5}">
                      <a16:colId xmlns:a16="http://schemas.microsoft.com/office/drawing/2014/main" val="4235285977"/>
                    </a:ext>
                  </a:extLst>
                </a:gridCol>
              </a:tblGrid>
              <a:tr h="327342">
                <a:tc>
                  <a:txBody>
                    <a:bodyPr/>
                    <a:lstStyle/>
                    <a:p>
                      <a:r>
                        <a:rPr lang="en-US"/>
                        <a:t>Model</a:t>
                      </a:r>
                    </a:p>
                  </a:txBody>
                  <a:tcPr>
                    <a:solidFill>
                      <a:schemeClr val="bg1">
                        <a:lumMod val="95000"/>
                      </a:schemeClr>
                    </a:solidFill>
                  </a:tcPr>
                </a:tc>
                <a:tc>
                  <a:txBody>
                    <a:bodyPr/>
                    <a:lstStyle/>
                    <a:p>
                      <a:pPr algn="ctr"/>
                      <a:r>
                        <a:rPr lang="en-US" dirty="0"/>
                        <a:t>A426</a:t>
                      </a:r>
                      <a:endParaRPr lang="en-US" dirty="0">
                        <a:solidFill>
                          <a:schemeClr val="tx1">
                            <a:lumMod val="50000"/>
                            <a:lumOff val="50000"/>
                          </a:schemeClr>
                        </a:solidFill>
                      </a:endParaRPr>
                    </a:p>
                  </a:txBody>
                  <a:tcPr>
                    <a:solidFill>
                      <a:schemeClr val="bg1">
                        <a:lumMod val="95000"/>
                      </a:schemeClr>
                    </a:solidFill>
                  </a:tcPr>
                </a:tc>
                <a:tc>
                  <a:txBody>
                    <a:bodyPr/>
                    <a:lstStyle/>
                    <a:p>
                      <a:pPr algn="ctr"/>
                      <a:r>
                        <a:rPr lang="en-US" dirty="0">
                          <a:solidFill>
                            <a:schemeClr val="tx1"/>
                          </a:solidFill>
                        </a:rPr>
                        <a:t>A412</a:t>
                      </a:r>
                    </a:p>
                  </a:txBody>
                  <a:tcPr>
                    <a:solidFill>
                      <a:schemeClr val="bg1">
                        <a:lumMod val="95000"/>
                      </a:schemeClr>
                    </a:solidFill>
                  </a:tcPr>
                </a:tc>
                <a:tc>
                  <a:txBody>
                    <a:bodyPr/>
                    <a:lstStyle/>
                    <a:p>
                      <a:pPr algn="ctr"/>
                      <a:r>
                        <a:rPr lang="en-US" sz="1800" kern="1200" dirty="0">
                          <a:solidFill>
                            <a:schemeClr val="tx1"/>
                          </a:solidFill>
                          <a:latin typeface="+mn-lt"/>
                          <a:ea typeface="+mn-ea"/>
                          <a:cs typeface="+mn-cs"/>
                        </a:rPr>
                        <a:t>A826</a:t>
                      </a:r>
                      <a:endParaRPr lang="en-US" sz="18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pPr algn="ctr"/>
                      <a:r>
                        <a:rPr lang="en-US" sz="1800" kern="1200" dirty="0">
                          <a:solidFill>
                            <a:schemeClr val="tx1"/>
                          </a:solidFill>
                          <a:latin typeface="+mn-lt"/>
                          <a:ea typeface="+mn-ea"/>
                          <a:cs typeface="+mn-cs"/>
                        </a:rPr>
                        <a:t>A828</a:t>
                      </a:r>
                    </a:p>
                  </a:txBody>
                  <a:tcPr>
                    <a:solidFill>
                      <a:schemeClr val="bg1">
                        <a:lumMod val="95000"/>
                      </a:schemeClr>
                    </a:solidFill>
                  </a:tcPr>
                </a:tc>
                <a:extLst>
                  <a:ext uri="{0D108BD9-81ED-4DB2-BD59-A6C34878D82A}">
                    <a16:rowId xmlns:a16="http://schemas.microsoft.com/office/drawing/2014/main" val="2842435519"/>
                  </a:ext>
                </a:extLst>
              </a:tr>
              <a:tr h="413245">
                <a:tc>
                  <a:txBody>
                    <a:bodyPr/>
                    <a:lstStyle/>
                    <a:p>
                      <a:r>
                        <a:rPr lang="en-US" dirty="0"/>
                        <a:t>Smart Motion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extLst>
                  <a:ext uri="{0D108BD9-81ED-4DB2-BD59-A6C34878D82A}">
                    <a16:rowId xmlns:a16="http://schemas.microsoft.com/office/drawing/2014/main" val="3709142187"/>
                  </a:ext>
                </a:extLst>
              </a:tr>
              <a:tr h="327342">
                <a:tc>
                  <a:txBody>
                    <a:bodyPr/>
                    <a:lstStyle/>
                    <a:p>
                      <a:r>
                        <a:rPr lang="en-US" dirty="0"/>
                        <a:t>Smart Intrusion protection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extLst>
                  <a:ext uri="{0D108BD9-81ED-4DB2-BD59-A6C34878D82A}">
                    <a16:rowId xmlns:a16="http://schemas.microsoft.com/office/drawing/2014/main" val="411042822"/>
                  </a:ext>
                </a:extLst>
              </a:tr>
              <a:tr h="327342">
                <a:tc>
                  <a:txBody>
                    <a:bodyPr/>
                    <a:lstStyle/>
                    <a:p>
                      <a:r>
                        <a:rPr lang="en-US" dirty="0"/>
                        <a:t>ALPR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noFill/>
                  </a:tcPr>
                </a:tc>
                <a:extLst>
                  <a:ext uri="{0D108BD9-81ED-4DB2-BD59-A6C34878D82A}">
                    <a16:rowId xmlns:a16="http://schemas.microsoft.com/office/drawing/2014/main" val="1174545042"/>
                  </a:ext>
                </a:extLst>
              </a:tr>
              <a:tr h="327342">
                <a:tc>
                  <a:txBody>
                    <a:bodyPr/>
                    <a:lstStyle/>
                    <a:p>
                      <a:r>
                        <a:rPr lang="en-US" dirty="0"/>
                        <a:t>License Plate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noFill/>
                  </a:tcPr>
                </a:tc>
                <a:extLst>
                  <a:ext uri="{0D108BD9-81ED-4DB2-BD59-A6C34878D82A}">
                    <a16:rowId xmlns:a16="http://schemas.microsoft.com/office/drawing/2014/main" val="1522604302"/>
                  </a:ext>
                </a:extLst>
              </a:tr>
              <a:tr h="327342">
                <a:tc>
                  <a:txBody>
                    <a:bodyPr/>
                    <a:lstStyle/>
                    <a:p>
                      <a:r>
                        <a:rPr lang="en-US" dirty="0"/>
                        <a:t>Face Recognition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noFill/>
                  </a:tcPr>
                </a:tc>
                <a:extLst>
                  <a:ext uri="{0D108BD9-81ED-4DB2-BD59-A6C34878D82A}">
                    <a16:rowId xmlns:a16="http://schemas.microsoft.com/office/drawing/2014/main" val="1762527708"/>
                  </a:ext>
                </a:extLst>
              </a:tr>
              <a:tr h="327342">
                <a:tc>
                  <a:txBody>
                    <a:bodyPr/>
                    <a:lstStyle/>
                    <a:p>
                      <a:r>
                        <a:rPr lang="en-US" dirty="0"/>
                        <a:t>Face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noFill/>
                  </a:tcPr>
                </a:tc>
                <a:extLst>
                  <a:ext uri="{0D108BD9-81ED-4DB2-BD59-A6C34878D82A}">
                    <a16:rowId xmlns:a16="http://schemas.microsoft.com/office/drawing/2014/main" val="731546296"/>
                  </a:ext>
                </a:extLst>
              </a:tr>
              <a:tr h="327342">
                <a:tc>
                  <a:txBody>
                    <a:bodyPr/>
                    <a:lstStyle/>
                    <a:p>
                      <a:r>
                        <a:rPr lang="en-US" sz="1600" dirty="0"/>
                        <a:t>Other analytics: Tampering Detection, Missing Object Detection, Unattended Object Detection, Crowd Detection, People Loitering Detection, People Flow Counting, People Density Counting, Vehicle Flow Counting, Vehicle Density Counting, Face Detection, Face Capture, Face Matching, Object Metadata (, Age Detection, Gender Detection, Face Mask Detection, Vehicle Type Detection, Direction Detection), Stopped vehicle detection, Incorrect Direction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noFill/>
                  </a:tcPr>
                </a:tc>
                <a:extLst>
                  <a:ext uri="{0D108BD9-81ED-4DB2-BD59-A6C34878D82A}">
                    <a16:rowId xmlns:a16="http://schemas.microsoft.com/office/drawing/2014/main" val="3782413204"/>
                  </a:ext>
                </a:extLst>
              </a:tr>
            </a:tbl>
          </a:graphicData>
        </a:graphic>
      </p:graphicFrame>
    </p:spTree>
    <p:extLst>
      <p:ext uri="{BB962C8B-B14F-4D97-AF65-F5344CB8AC3E}">
        <p14:creationId xmlns:p14="http://schemas.microsoft.com/office/powerpoint/2010/main" val="2299685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1342629201"/>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4111692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7FB564-80A1-3C36-D228-42CCCF3B961D}"/>
              </a:ext>
            </a:extLst>
          </p:cNvPr>
          <p:cNvPicPr>
            <a:picLocks noChangeAspect="1"/>
          </p:cNvPicPr>
          <p:nvPr/>
        </p:nvPicPr>
        <p:blipFill>
          <a:blip r:embed="rId2"/>
          <a:stretch>
            <a:fillRect/>
          </a:stretch>
        </p:blipFill>
        <p:spPr>
          <a:xfrm>
            <a:off x="4723130" y="2239889"/>
            <a:ext cx="3929257" cy="2622779"/>
          </a:xfrm>
          <a:prstGeom prst="rect">
            <a:avLst/>
          </a:prstGeom>
        </p:spPr>
      </p:pic>
      <p:sp>
        <p:nvSpPr>
          <p:cNvPr id="3" name="TextBox 2">
            <a:extLst>
              <a:ext uri="{FF2B5EF4-FFF2-40B4-BE49-F238E27FC236}">
                <a16:creationId xmlns:a16="http://schemas.microsoft.com/office/drawing/2014/main" id="{6887078E-F0F1-E0FD-6A2D-4AB652046FC8}"/>
              </a:ext>
            </a:extLst>
          </p:cNvPr>
          <p:cNvSpPr txBox="1"/>
          <p:nvPr/>
        </p:nvSpPr>
        <p:spPr>
          <a:xfrm>
            <a:off x="227178" y="1137901"/>
            <a:ext cx="6120680" cy="461665"/>
          </a:xfrm>
          <a:prstGeom prst="rect">
            <a:avLst/>
          </a:prstGeom>
          <a:noFill/>
        </p:spPr>
        <p:txBody>
          <a:bodyPr wrap="square" rtlCol="0">
            <a:spAutoFit/>
          </a:bodyPr>
          <a:lstStyle/>
          <a:p>
            <a:r>
              <a:rPr lang="en-US" sz="2400" b="1" dirty="0"/>
              <a:t>TPM 2.0</a:t>
            </a:r>
          </a:p>
        </p:txBody>
      </p:sp>
      <p:sp>
        <p:nvSpPr>
          <p:cNvPr id="5" name="TextBox 4">
            <a:extLst>
              <a:ext uri="{FF2B5EF4-FFF2-40B4-BE49-F238E27FC236}">
                <a16:creationId xmlns:a16="http://schemas.microsoft.com/office/drawing/2014/main" id="{4E2863DB-457D-B388-B7AA-C1DE6DD0E18D}"/>
              </a:ext>
            </a:extLst>
          </p:cNvPr>
          <p:cNvSpPr txBox="1"/>
          <p:nvPr/>
        </p:nvSpPr>
        <p:spPr>
          <a:xfrm>
            <a:off x="269117" y="1786567"/>
            <a:ext cx="4572000" cy="3108543"/>
          </a:xfrm>
          <a:prstGeom prst="rect">
            <a:avLst/>
          </a:prstGeom>
          <a:noFill/>
        </p:spPr>
        <p:txBody>
          <a:bodyPr wrap="square">
            <a:spAutoFit/>
          </a:bodyPr>
          <a:lstStyle/>
          <a:p>
            <a:pPr algn="l">
              <a:spcAft>
                <a:spcPts val="1200"/>
              </a:spcAft>
              <a:buNone/>
            </a:pPr>
            <a:r>
              <a:rPr lang="en-US" sz="1600" b="1" i="0" dirty="0">
                <a:solidFill>
                  <a:srgbClr val="535353"/>
                </a:solidFill>
                <a:effectLst/>
                <a:latin typeface="Open Sans" panose="020B0606030504020204" pitchFamily="34" charset="0"/>
              </a:rPr>
              <a:t>What is TPM 2.0?</a:t>
            </a:r>
            <a:endParaRPr lang="en-US" sz="1600" b="0" i="0" dirty="0">
              <a:solidFill>
                <a:srgbClr val="535353"/>
              </a:solidFill>
              <a:effectLst/>
              <a:latin typeface="Open Sans" panose="020B0606030504020204" pitchFamily="34" charset="0"/>
            </a:endParaRPr>
          </a:p>
          <a:p>
            <a:pPr algn="l">
              <a:spcAft>
                <a:spcPts val="1200"/>
              </a:spcAft>
              <a:buNone/>
            </a:pPr>
            <a:r>
              <a:rPr lang="en-US" sz="1600" b="0" i="0" dirty="0">
                <a:solidFill>
                  <a:srgbClr val="535353"/>
                </a:solidFill>
                <a:effectLst/>
                <a:latin typeface="Open Sans" panose="020B0606030504020204" pitchFamily="34" charset="0"/>
              </a:rPr>
              <a:t>TPM 2.0 is an international standard developed by the Trusted Computing Group (TCG) that defines a dedicated security chip (or firmware-based module) integrated into computing devices.</a:t>
            </a:r>
          </a:p>
          <a:p>
            <a:pPr algn="l">
              <a:buNone/>
            </a:pPr>
            <a:r>
              <a:rPr lang="en-US" sz="1600" b="0" i="0" u="sng" dirty="0">
                <a:solidFill>
                  <a:srgbClr val="535353"/>
                </a:solidFill>
                <a:effectLst/>
                <a:latin typeface="Open Sans" panose="020B0606030504020204" pitchFamily="34" charset="0"/>
              </a:rPr>
              <a:t>Core Functions</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Secure cryptographic key generation</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Hardware-based encryption</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Platform integrity measurement</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Device identity protection</a:t>
            </a:r>
          </a:p>
        </p:txBody>
      </p:sp>
      <p:sp>
        <p:nvSpPr>
          <p:cNvPr id="7" name="TextBox 6">
            <a:extLst>
              <a:ext uri="{FF2B5EF4-FFF2-40B4-BE49-F238E27FC236}">
                <a16:creationId xmlns:a16="http://schemas.microsoft.com/office/drawing/2014/main" id="{12861B42-5F2D-D7B8-3BEC-1B6F6E75D8FE}"/>
              </a:ext>
            </a:extLst>
          </p:cNvPr>
          <p:cNvSpPr txBox="1"/>
          <p:nvPr/>
        </p:nvSpPr>
        <p:spPr>
          <a:xfrm>
            <a:off x="1326678" y="5535433"/>
            <a:ext cx="7028877" cy="369332"/>
          </a:xfrm>
          <a:prstGeom prst="rect">
            <a:avLst/>
          </a:prstGeom>
          <a:noFill/>
        </p:spPr>
        <p:txBody>
          <a:bodyPr wrap="square">
            <a:spAutoFit/>
          </a:bodyPr>
          <a:lstStyle/>
          <a:p>
            <a:pPr>
              <a:spcAft>
                <a:spcPts val="1200"/>
              </a:spcAft>
            </a:pPr>
            <a:r>
              <a:rPr lang="en-US" b="1" dirty="0">
                <a:solidFill>
                  <a:srgbClr val="535353"/>
                </a:solidFill>
                <a:latin typeface="Open Sans" panose="020B0606030504020204" pitchFamily="34" charset="0"/>
              </a:rPr>
              <a:t>Read more: </a:t>
            </a:r>
            <a:r>
              <a:rPr lang="en-US" b="1" dirty="0">
                <a:solidFill>
                  <a:srgbClr val="535353"/>
                </a:solidFill>
                <a:latin typeface="Open Sans" panose="020B0606030504020204" pitchFamily="34" charset="0"/>
                <a:hlinkClick r:id="rId3"/>
              </a:rPr>
              <a:t>https://www.acti.com/technologies/tpm-2.0</a:t>
            </a:r>
            <a:endParaRPr lang="en-US" b="0" i="0" dirty="0">
              <a:solidFill>
                <a:srgbClr val="535353"/>
              </a:solidFill>
              <a:effectLst/>
              <a:latin typeface="Open Sans" panose="020B0606030504020204" pitchFamily="34" charset="0"/>
            </a:endParaRPr>
          </a:p>
        </p:txBody>
      </p:sp>
    </p:spTree>
    <p:extLst>
      <p:ext uri="{BB962C8B-B14F-4D97-AF65-F5344CB8AC3E}">
        <p14:creationId xmlns:p14="http://schemas.microsoft.com/office/powerpoint/2010/main" val="2259425652"/>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424</Words>
  <Application>Microsoft Office PowerPoint</Application>
  <PresentationFormat>On-screen Show (4:3)</PresentationFormat>
  <Paragraphs>146</Paragraphs>
  <Slides>7</Slides>
  <Notes>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7</cp:revision>
  <dcterms:created xsi:type="dcterms:W3CDTF">2015-08-31T10:30:03Z</dcterms:created>
  <dcterms:modified xsi:type="dcterms:W3CDTF">2026-05-20T04:26:26Z</dcterms:modified>
</cp:coreProperties>
</file>