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1"/>
  </p:notesMasterIdLst>
  <p:sldIdLst>
    <p:sldId id="279" r:id="rId3"/>
    <p:sldId id="376" r:id="rId4"/>
    <p:sldId id="463" r:id="rId5"/>
    <p:sldId id="464" r:id="rId6"/>
    <p:sldId id="465" r:id="rId7"/>
    <p:sldId id="466" r:id="rId8"/>
    <p:sldId id="467" r:id="rId9"/>
    <p:sldId id="468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717" autoAdjust="0"/>
  </p:normalViewPr>
  <p:slideViewPr>
    <p:cSldViewPr>
      <p:cViewPr varScale="1">
        <p:scale>
          <a:sx n="76" d="100"/>
          <a:sy n="76" d="100"/>
        </p:scale>
        <p:origin x="1627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7422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35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2024/8/21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hyperlink" Target="https://www.acti.com/products/vms-support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product/troubleshooting%20utility" TargetMode="External"/><Relationship Id="rId5" Type="http://schemas.openxmlformats.org/officeDocument/2006/relationships/hyperlink" Target="https://www.acti.com/product/DBBuilder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acti.com/video/v2926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acti.com/video/v2928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VMS Technical </a:t>
            </a:r>
          </a:p>
          <a:p>
            <a:pPr algn="l"/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Support Tools</a:t>
            </a:r>
          </a:p>
          <a:p>
            <a:pPr algn="l">
              <a:lnSpc>
                <a:spcPct val="150000"/>
              </a:lnSpc>
            </a:pPr>
            <a:endParaRPr lang="en-US" sz="3200" dirty="0">
              <a:solidFill>
                <a:schemeClr val="tx1">
                  <a:lumMod val="50000"/>
                  <a:lumOff val="50000"/>
                </a:schemeClr>
              </a:solidFill>
              <a:ea typeface="新細明體" pitchFamily="18" charset="-120"/>
            </a:endParaRP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467544" y="1412776"/>
            <a:ext cx="835292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ACTi offers several useful Technical Support Service tools by which the customers can easily and cost-efficiently service their own systems.</a:t>
            </a:r>
            <a:endParaRPr lang="en-US" dirty="0"/>
          </a:p>
          <a:p>
            <a:endParaRPr lang="en-US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6421421-4A99-2067-8E14-0AD161BE5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77023"/>
            <a:ext cx="1500049" cy="1500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DF29FF-72B6-B2C3-0B7D-494151FB10FC}"/>
              </a:ext>
            </a:extLst>
          </p:cNvPr>
          <p:cNvSpPr txBox="1"/>
          <p:nvPr/>
        </p:nvSpPr>
        <p:spPr>
          <a:xfrm>
            <a:off x="1967593" y="2492896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Troubleshooting Utility</a:t>
            </a: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40F2C2F8-4AFE-C0E6-A23D-0A8F1A1FE6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21239"/>
            <a:ext cx="1500049" cy="1500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2AA8D25-DEA8-3E11-98B4-3E7DA0D23137}"/>
              </a:ext>
            </a:extLst>
          </p:cNvPr>
          <p:cNvSpPr txBox="1"/>
          <p:nvPr/>
        </p:nvSpPr>
        <p:spPr>
          <a:xfrm>
            <a:off x="1979712" y="4500409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DB Builder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F7D413-08E4-1D98-0703-E00E4FC0BFDC}"/>
              </a:ext>
            </a:extLst>
          </p:cNvPr>
          <p:cNvSpPr txBox="1"/>
          <p:nvPr/>
        </p:nvSpPr>
        <p:spPr>
          <a:xfrm>
            <a:off x="1984689" y="4931876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5"/>
              </a:rPr>
              <a:t>https://www.acti.com/product/DBBuilder</a:t>
            </a:r>
            <a:endParaRPr lang="en-US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D01ED6-6895-7647-6A66-F6003C315463}"/>
              </a:ext>
            </a:extLst>
          </p:cNvPr>
          <p:cNvSpPr txBox="1"/>
          <p:nvPr/>
        </p:nvSpPr>
        <p:spPr>
          <a:xfrm>
            <a:off x="1982804" y="5363924"/>
            <a:ext cx="64776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purpose of this tool is to rebuild the NVR 3 database when the hard drive is disconnected or the playback files missing.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8DA6B3-1017-CA4A-B45C-259B2574F604}"/>
              </a:ext>
            </a:extLst>
          </p:cNvPr>
          <p:cNvSpPr txBox="1"/>
          <p:nvPr/>
        </p:nvSpPr>
        <p:spPr>
          <a:xfrm>
            <a:off x="1979712" y="2988240"/>
            <a:ext cx="5886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6"/>
              </a:rPr>
              <a:t>https://www.acti.com/product/troubleshooting%20utility</a:t>
            </a:r>
            <a:endParaRPr lang="en-US" sz="14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C204C71-1D6B-A09B-B471-4227287A8C28}"/>
              </a:ext>
            </a:extLst>
          </p:cNvPr>
          <p:cNvSpPr txBox="1"/>
          <p:nvPr/>
        </p:nvSpPr>
        <p:spPr>
          <a:xfrm>
            <a:off x="1982804" y="3334796"/>
            <a:ext cx="62616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This tool is used for collecting the system and NVR related information into a log file so that it could be evaluated by the customer or </a:t>
            </a:r>
            <a:r>
              <a:rPr lang="en-US" b="1" dirty="0"/>
              <a:t>forwarded to ACTi FAE for more efficient support</a:t>
            </a:r>
            <a:r>
              <a:rPr lang="en-US" dirty="0"/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B7966F3-909E-1023-3B0A-3A263D4CD789}"/>
              </a:ext>
            </a:extLst>
          </p:cNvPr>
          <p:cNvSpPr txBox="1"/>
          <p:nvPr/>
        </p:nvSpPr>
        <p:spPr>
          <a:xfrm>
            <a:off x="467544" y="6268089"/>
            <a:ext cx="86409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For more self-service tips, please visit: </a:t>
            </a:r>
            <a:r>
              <a:rPr lang="en-US" sz="1600" i="1" dirty="0">
                <a:hlinkClick r:id="rId7"/>
              </a:rPr>
              <a:t>https://www.acti.com/products/vms-support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975095" y="1320946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Troubleshooting Utility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BBF312E-993B-F509-A88A-30CC69AD3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1729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787A2A-8820-D2D4-39EC-B7920221FF33}"/>
              </a:ext>
            </a:extLst>
          </p:cNvPr>
          <p:cNvSpPr txBox="1"/>
          <p:nvPr/>
        </p:nvSpPr>
        <p:spPr>
          <a:xfrm>
            <a:off x="251520" y="2132856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If you have NVR 3 version v3.0.16.23 or newer, the Troubleshooting Utility is already installed in your server. If older, then you can download it from acti.com, as shown on the previous slide.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E5D96C-5104-E4CC-4A05-9DB7250B12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5" y="3179664"/>
            <a:ext cx="8183175" cy="269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016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E77684-31F5-6FCB-E02F-C1EC7F59540E}"/>
              </a:ext>
            </a:extLst>
          </p:cNvPr>
          <p:cNvSpPr txBox="1"/>
          <p:nvPr/>
        </p:nvSpPr>
        <p:spPr>
          <a:xfrm>
            <a:off x="975095" y="1320946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Troubleshooting Utility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AF8750-19C5-8A36-5375-836825EB0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1729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FD24C6F-4949-5C0C-6B66-617EC40FF55D}"/>
              </a:ext>
            </a:extLst>
          </p:cNvPr>
          <p:cNvSpPr txBox="1"/>
          <p:nvPr/>
        </p:nvSpPr>
        <p:spPr>
          <a:xfrm>
            <a:off x="1079612" y="2492896"/>
            <a:ext cx="6984776" cy="33733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The Utility will provide 7 reports: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/>
              <a:t>System: Details about the Host PC.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/>
              <a:t>Programs: programs on the unit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/>
              <a:t>Processes: Process currently on active on the host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/>
              <a:t>Services: Services and the status.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/>
              <a:t>SQL Server: status of the NVR 3 database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/>
              <a:t>Storage: status of the HDD or Virtual drive accessible by the host.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/>
              <a:t>Device: Devices connected to the NVR 3 </a:t>
            </a:r>
          </a:p>
        </p:txBody>
      </p:sp>
    </p:spTree>
    <p:extLst>
      <p:ext uri="{BB962C8B-B14F-4D97-AF65-F5344CB8AC3E}">
        <p14:creationId xmlns:p14="http://schemas.microsoft.com/office/powerpoint/2010/main" val="1539862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E77684-31F5-6FCB-E02F-C1EC7F59540E}"/>
              </a:ext>
            </a:extLst>
          </p:cNvPr>
          <p:cNvSpPr txBox="1"/>
          <p:nvPr/>
        </p:nvSpPr>
        <p:spPr>
          <a:xfrm>
            <a:off x="975095" y="1320946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Troubleshooting Utility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AF8750-19C5-8A36-5375-836825EB0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1729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53D565-CFB8-D0DC-1FA8-B25B3C356C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2492896"/>
            <a:ext cx="6134100" cy="41052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759442-744C-4120-8D28-5BEC1F8A7C6F}"/>
              </a:ext>
            </a:extLst>
          </p:cNvPr>
          <p:cNvSpPr txBox="1"/>
          <p:nvPr/>
        </p:nvSpPr>
        <p:spPr>
          <a:xfrm>
            <a:off x="1331640" y="2132856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Example of the user interface.</a:t>
            </a:r>
          </a:p>
        </p:txBody>
      </p:sp>
    </p:spTree>
    <p:extLst>
      <p:ext uri="{BB962C8B-B14F-4D97-AF65-F5344CB8AC3E}">
        <p14:creationId xmlns:p14="http://schemas.microsoft.com/office/powerpoint/2010/main" val="2592472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E77684-31F5-6FCB-E02F-C1EC7F59540E}"/>
              </a:ext>
            </a:extLst>
          </p:cNvPr>
          <p:cNvSpPr txBox="1"/>
          <p:nvPr/>
        </p:nvSpPr>
        <p:spPr>
          <a:xfrm>
            <a:off x="975095" y="1320946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Troubleshooting Utility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AF8750-19C5-8A36-5375-836825EB0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1729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759442-744C-4120-8D28-5BEC1F8A7C6F}"/>
              </a:ext>
            </a:extLst>
          </p:cNvPr>
          <p:cNvSpPr txBox="1"/>
          <p:nvPr/>
        </p:nvSpPr>
        <p:spPr>
          <a:xfrm>
            <a:off x="1331640" y="2191018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 can also watch this video that guides you through the steps.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DF6495-F4EA-CF6A-DCF6-0B1D8B8D16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2560350"/>
            <a:ext cx="6267450" cy="35909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37B64BB-CCA3-5FB8-7935-7D75A40B5D04}"/>
              </a:ext>
            </a:extLst>
          </p:cNvPr>
          <p:cNvSpPr txBox="1"/>
          <p:nvPr/>
        </p:nvSpPr>
        <p:spPr>
          <a:xfrm>
            <a:off x="1296144" y="623731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https://www.acti.com/video/v2926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786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5D3C6A2-9E8D-8DEE-2254-1A59CD74D0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47332" t="-39492" r="6516" b="5506"/>
          <a:stretch/>
        </p:blipFill>
        <p:spPr>
          <a:xfrm>
            <a:off x="153746" y="-603448"/>
            <a:ext cx="8870972" cy="73189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975095" y="1320946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DB Builder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A787A2A-8820-D2D4-39EC-B7920221FF33}"/>
              </a:ext>
            </a:extLst>
          </p:cNvPr>
          <p:cNvSpPr txBox="1"/>
          <p:nvPr/>
        </p:nvSpPr>
        <p:spPr>
          <a:xfrm>
            <a:off x="251520" y="2132856"/>
            <a:ext cx="280831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If you have NVR 3 version v3.0.16.29 or newer, the Database Builder is already integrated into your NVR.</a:t>
            </a:r>
          </a:p>
          <a:p>
            <a:endParaRPr lang="en-US" sz="1600" dirty="0"/>
          </a:p>
          <a:p>
            <a:pPr marL="342900" indent="-342900">
              <a:buAutoNum type="arabicPeriod"/>
            </a:pPr>
            <a:r>
              <a:rPr lang="en-US" sz="1600" dirty="0"/>
              <a:t>Go to System</a:t>
            </a:r>
          </a:p>
          <a:p>
            <a:pPr marL="342900" indent="-342900">
              <a:buAutoNum type="arabicPeriod"/>
            </a:pPr>
            <a:r>
              <a:rPr lang="en-US" sz="1600" dirty="0"/>
              <a:t>Go to Maintenance</a:t>
            </a:r>
          </a:p>
          <a:p>
            <a:pPr marL="342900" indent="-342900">
              <a:buAutoNum type="arabicPeriod"/>
            </a:pPr>
            <a:r>
              <a:rPr lang="en-US" sz="1600" dirty="0"/>
              <a:t>Scan</a:t>
            </a:r>
          </a:p>
          <a:p>
            <a:pPr marL="342900" indent="-342900">
              <a:buAutoNum type="arabicPeriod"/>
            </a:pPr>
            <a:r>
              <a:rPr lang="en-US" sz="1600" dirty="0"/>
              <a:t>Rebuild</a:t>
            </a:r>
          </a:p>
          <a:p>
            <a:pPr marL="342900" indent="-342900">
              <a:buAutoNum type="arabicPeriod"/>
            </a:pPr>
            <a:endParaRPr lang="en-US" sz="1600" dirty="0"/>
          </a:p>
          <a:p>
            <a:r>
              <a:rPr lang="en-US" sz="1600" b="1" dirty="0"/>
              <a:t>The recordings will be recovered after that.</a:t>
            </a:r>
          </a:p>
          <a:p>
            <a:pPr marL="342900" indent="-342900">
              <a:buAutoNum type="arabicPeriod"/>
            </a:pPr>
            <a:endParaRPr lang="en-US" sz="1600" dirty="0"/>
          </a:p>
          <a:p>
            <a:r>
              <a:rPr lang="en-US" sz="1600" dirty="0"/>
              <a:t>For the older versions of NVR, please download the DB Builder utility from ACTi website, and run it.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1F7D570-5F03-C845-B7DA-BA651E093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268760"/>
            <a:ext cx="792089" cy="79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287808E-9510-1559-508B-CD74CCAC3738}"/>
              </a:ext>
            </a:extLst>
          </p:cNvPr>
          <p:cNvSpPr/>
          <p:nvPr/>
        </p:nvSpPr>
        <p:spPr>
          <a:xfrm>
            <a:off x="8532440" y="1484784"/>
            <a:ext cx="518043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6AB9462-96F8-9894-8E00-B3D127238A3C}"/>
              </a:ext>
            </a:extLst>
          </p:cNvPr>
          <p:cNvSpPr/>
          <p:nvPr/>
        </p:nvSpPr>
        <p:spPr>
          <a:xfrm>
            <a:off x="3059832" y="3560320"/>
            <a:ext cx="1872208" cy="3727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02C3B80-A68B-5D7F-AD45-2E6524C45932}"/>
              </a:ext>
            </a:extLst>
          </p:cNvPr>
          <p:cNvSpPr/>
          <p:nvPr/>
        </p:nvSpPr>
        <p:spPr>
          <a:xfrm>
            <a:off x="4788024" y="6237312"/>
            <a:ext cx="1872208" cy="4781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062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B759442-744C-4120-8D28-5BEC1F8A7C6F}"/>
              </a:ext>
            </a:extLst>
          </p:cNvPr>
          <p:cNvSpPr txBox="1"/>
          <p:nvPr/>
        </p:nvSpPr>
        <p:spPr>
          <a:xfrm>
            <a:off x="1331640" y="2191018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 can also watch this video that guides you through the steps.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7B64BB-CCA3-5FB8-7935-7D75A40B5D04}"/>
              </a:ext>
            </a:extLst>
          </p:cNvPr>
          <p:cNvSpPr txBox="1"/>
          <p:nvPr/>
        </p:nvSpPr>
        <p:spPr>
          <a:xfrm>
            <a:off x="1296144" y="623731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https://www.acti.com/video/v2928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C245FC-2F26-BE03-9CCD-C28D4FFFF4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6144" y="2560350"/>
            <a:ext cx="6305550" cy="35718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D5F6D89-AEBC-C175-A5DC-1B9AF1A952FB}"/>
              </a:ext>
            </a:extLst>
          </p:cNvPr>
          <p:cNvSpPr txBox="1"/>
          <p:nvPr/>
        </p:nvSpPr>
        <p:spPr>
          <a:xfrm>
            <a:off x="975095" y="1320946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DB Builder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0B6CCD87-D549-2011-D7ED-FE68A9A02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268760"/>
            <a:ext cx="792089" cy="79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0782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36609</TotalTime>
  <Words>369</Words>
  <Application>Microsoft Office PowerPoint</Application>
  <PresentationFormat>On-screen Show (4:3)</PresentationFormat>
  <Paragraphs>46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新細明體</vt:lpstr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1620</cp:revision>
  <dcterms:created xsi:type="dcterms:W3CDTF">2015-08-31T10:30:03Z</dcterms:created>
  <dcterms:modified xsi:type="dcterms:W3CDTF">2024-08-21T05:06:49Z</dcterms:modified>
</cp:coreProperties>
</file>