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2"/>
  </p:notesMasterIdLst>
  <p:sldIdLst>
    <p:sldId id="279" r:id="rId3"/>
    <p:sldId id="376" r:id="rId4"/>
    <p:sldId id="433" r:id="rId5"/>
    <p:sldId id="432" r:id="rId6"/>
    <p:sldId id="418" r:id="rId7"/>
    <p:sldId id="434" r:id="rId8"/>
    <p:sldId id="435" r:id="rId9"/>
    <p:sldId id="430" r:id="rId10"/>
    <p:sldId id="416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BF67E6-B745-4B96-B4C8-FF0748C5BE50}" v="24" dt="2026-04-08T13:13:50.634"/>
    <p1510:client id="{897CB495-96CC-BDF8-9F24-BC9DC1D62B97}" v="127" dt="2026-04-08T06:00:25.335"/>
    <p1510:client id="{E0D6A9A0-525D-ABE9-5D3C-F28C406E24A3}" v="83" dt="2026-04-08T06:17:09.3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603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16748e08-7dbb-430e-baa8-a2f638470044" providerId="ADAL" clId="{B99161A8-7933-4D24-9076-F12A37A946C5}"/>
    <pc:docChg chg="undo custSel addSld modSld">
      <pc:chgData name="Ando.Meritee" userId="16748e08-7dbb-430e-baa8-a2f638470044" providerId="ADAL" clId="{B99161A8-7933-4D24-9076-F12A37A946C5}" dt="2026-04-08T13:22:29.849" v="365" actId="20577"/>
      <pc:docMkLst>
        <pc:docMk/>
      </pc:docMkLst>
      <pc:sldChg chg="addSp delSp modSp add mod">
        <pc:chgData name="Ando.Meritee" userId="16748e08-7dbb-430e-baa8-a2f638470044" providerId="ADAL" clId="{B99161A8-7933-4D24-9076-F12A37A946C5}" dt="2026-04-08T13:22:29.849" v="365" actId="20577"/>
        <pc:sldMkLst>
          <pc:docMk/>
          <pc:sldMk cId="4000272981" sldId="435"/>
        </pc:sldMkLst>
        <pc:spChg chg="del">
          <ac:chgData name="Ando.Meritee" userId="16748e08-7dbb-430e-baa8-a2f638470044" providerId="ADAL" clId="{B99161A8-7933-4D24-9076-F12A37A946C5}" dt="2026-04-08T13:12:47.444" v="37" actId="478"/>
          <ac:spMkLst>
            <pc:docMk/>
            <pc:sldMk cId="4000272981" sldId="435"/>
            <ac:spMk id="4" creationId="{A3B5F733-8F8B-1702-DA8C-242E726DDD1F}"/>
          </ac:spMkLst>
        </pc:spChg>
        <pc:spChg chg="mod">
          <ac:chgData name="Ando.Meritee" userId="16748e08-7dbb-430e-baa8-a2f638470044" providerId="ADAL" clId="{B99161A8-7933-4D24-9076-F12A37A946C5}" dt="2026-04-08T13:14:46.296" v="86" actId="20577"/>
          <ac:spMkLst>
            <pc:docMk/>
            <pc:sldMk cId="4000272981" sldId="435"/>
            <ac:spMk id="5" creationId="{03CB1B70-8638-DBAB-AA17-5ABEB2E06D03}"/>
          </ac:spMkLst>
        </pc:spChg>
        <pc:grpChg chg="add mod">
          <ac:chgData name="Ando.Meritee" userId="16748e08-7dbb-430e-baa8-a2f638470044" providerId="ADAL" clId="{B99161A8-7933-4D24-9076-F12A37A946C5}" dt="2026-04-08T13:13:50.634" v="48" actId="164"/>
          <ac:grpSpMkLst>
            <pc:docMk/>
            <pc:sldMk cId="4000272981" sldId="435"/>
            <ac:grpSpMk id="9" creationId="{D4BBE682-DC8B-10E2-EEAC-345C405190A1}"/>
          </ac:grpSpMkLst>
        </pc:grpChg>
        <pc:graphicFrameChg chg="mod modGraphic">
          <ac:chgData name="Ando.Meritee" userId="16748e08-7dbb-430e-baa8-a2f638470044" providerId="ADAL" clId="{B99161A8-7933-4D24-9076-F12A37A946C5}" dt="2026-04-08T13:22:29.849" v="365" actId="20577"/>
          <ac:graphicFrameMkLst>
            <pc:docMk/>
            <pc:sldMk cId="4000272981" sldId="435"/>
            <ac:graphicFrameMk id="2" creationId="{38B19B71-1A32-F3AB-24A3-F9F7B14CD676}"/>
          </ac:graphicFrameMkLst>
        </pc:graphicFrameChg>
        <pc:picChg chg="del">
          <ac:chgData name="Ando.Meritee" userId="16748e08-7dbb-430e-baa8-a2f638470044" providerId="ADAL" clId="{B99161A8-7933-4D24-9076-F12A37A946C5}" dt="2026-04-08T13:12:41.039" v="35" actId="478"/>
          <ac:picMkLst>
            <pc:docMk/>
            <pc:sldMk cId="4000272981" sldId="435"/>
            <ac:picMk id="3" creationId="{9D492611-678C-9C37-3C6D-50466B05AE07}"/>
          </ac:picMkLst>
        </pc:picChg>
        <pc:picChg chg="add del mod">
          <ac:chgData name="Ando.Meritee" userId="16748e08-7dbb-430e-baa8-a2f638470044" providerId="ADAL" clId="{B99161A8-7933-4D24-9076-F12A37A946C5}" dt="2026-04-08T13:13:50.634" v="48" actId="164"/>
          <ac:picMkLst>
            <pc:docMk/>
            <pc:sldMk cId="4000272981" sldId="435"/>
            <ac:picMk id="6" creationId="{4D15E144-4694-4683-2F2F-F1A841AB44AF}"/>
          </ac:picMkLst>
        </pc:picChg>
        <pc:picChg chg="add del mod">
          <ac:chgData name="Ando.Meritee" userId="16748e08-7dbb-430e-baa8-a2f638470044" providerId="ADAL" clId="{B99161A8-7933-4D24-9076-F12A37A946C5}" dt="2026-04-08T13:13:50.634" v="48" actId="164"/>
          <ac:picMkLst>
            <pc:docMk/>
            <pc:sldMk cId="4000272981" sldId="435"/>
            <ac:picMk id="7" creationId="{742D85D7-ACA1-5036-4626-CB848E567FEE}"/>
          </ac:picMkLst>
        </pc:picChg>
        <pc:picChg chg="add del mod">
          <ac:chgData name="Ando.Meritee" userId="16748e08-7dbb-430e-baa8-a2f638470044" providerId="ADAL" clId="{B99161A8-7933-4D24-9076-F12A37A946C5}" dt="2026-04-08T13:13:50.634" v="48" actId="164"/>
          <ac:picMkLst>
            <pc:docMk/>
            <pc:sldMk cId="4000272981" sldId="435"/>
            <ac:picMk id="8" creationId="{5349EDBE-F215-FE58-76CD-827CCDDD0CD4}"/>
          </ac:picMkLst>
        </pc:picChg>
        <pc:picChg chg="del">
          <ac:chgData name="Ando.Meritee" userId="16748e08-7dbb-430e-baa8-a2f638470044" providerId="ADAL" clId="{B99161A8-7933-4D24-9076-F12A37A946C5}" dt="2026-04-08T13:12:40.387" v="34" actId="478"/>
          <ac:picMkLst>
            <pc:docMk/>
            <pc:sldMk cId="4000272981" sldId="435"/>
            <ac:picMk id="4098" creationId="{E7B4FD79-E8E3-7017-8B57-B5C566E5551F}"/>
          </ac:picMkLst>
        </pc:picChg>
        <pc:picChg chg="add del mod">
          <ac:chgData name="Ando.Meritee" userId="16748e08-7dbb-430e-baa8-a2f638470044" providerId="ADAL" clId="{B99161A8-7933-4D24-9076-F12A37A946C5}" dt="2026-04-08T13:13:50.634" v="48" actId="164"/>
          <ac:picMkLst>
            <pc:docMk/>
            <pc:sldMk cId="4000272981" sldId="435"/>
            <ac:picMk id="5122" creationId="{B0051ED7-C3EA-7BB0-EF9D-065310B467BE}"/>
          </ac:picMkLst>
        </pc:picChg>
        <pc:picChg chg="add del mod">
          <ac:chgData name="Ando.Meritee" userId="16748e08-7dbb-430e-baa8-a2f638470044" providerId="ADAL" clId="{B99161A8-7933-4D24-9076-F12A37A946C5}" dt="2026-04-08T13:13:50.634" v="48" actId="164"/>
          <ac:picMkLst>
            <pc:docMk/>
            <pc:sldMk cId="4000272981" sldId="435"/>
            <ac:picMk id="5124" creationId="{D236E3C9-4256-F546-449D-5EA4A68D626C}"/>
          </ac:picMkLst>
        </pc:picChg>
        <pc:picChg chg="add del mod">
          <ac:chgData name="Ando.Meritee" userId="16748e08-7dbb-430e-baa8-a2f638470044" providerId="ADAL" clId="{B99161A8-7933-4D24-9076-F12A37A946C5}" dt="2026-04-08T13:13:50.634" v="48" actId="164"/>
          <ac:picMkLst>
            <pc:docMk/>
            <pc:sldMk cId="4000272981" sldId="435"/>
            <ac:picMk id="5126" creationId="{EF5B4EC8-C966-A123-97CB-C94A26360452}"/>
          </ac:picMkLst>
        </pc:picChg>
        <pc:picChg chg="add del mod">
          <ac:chgData name="Ando.Meritee" userId="16748e08-7dbb-430e-baa8-a2f638470044" providerId="ADAL" clId="{B99161A8-7933-4D24-9076-F12A37A946C5}" dt="2026-04-08T13:13:50.634" v="48" actId="164"/>
          <ac:picMkLst>
            <pc:docMk/>
            <pc:sldMk cId="4000272981" sldId="435"/>
            <ac:picMk id="5128" creationId="{53D8A84E-7891-F86F-FAEC-91C56525025A}"/>
          </ac:picMkLst>
        </pc:picChg>
      </pc:sldChg>
    </pc:docChg>
  </pc:docChgLst>
  <pc:docChgLst>
    <pc:chgData name="Ando.Meritee" userId="S::ando.meritee@acti.com::16748e08-7dbb-430e-baa8-a2f638470044" providerId="AD" clId="Web-{897CB495-96CC-BDF8-9F24-BC9DC1D62B97}"/>
    <pc:docChg chg="modSld">
      <pc:chgData name="Ando.Meritee" userId="S::ando.meritee@acti.com::16748e08-7dbb-430e-baa8-a2f638470044" providerId="AD" clId="Web-{897CB495-96CC-BDF8-9F24-BC9DC1D62B97}" dt="2026-04-08T06:00:25.335" v="94"/>
      <pc:docMkLst>
        <pc:docMk/>
      </pc:docMkLst>
      <pc:sldChg chg="modSp">
        <pc:chgData name="Ando.Meritee" userId="S::ando.meritee@acti.com::16748e08-7dbb-430e-baa8-a2f638470044" providerId="AD" clId="Web-{897CB495-96CC-BDF8-9F24-BC9DC1D62B97}" dt="2026-04-08T05:49:07.645" v="44" actId="20577"/>
        <pc:sldMkLst>
          <pc:docMk/>
          <pc:sldMk cId="1829247340" sldId="430"/>
        </pc:sldMkLst>
        <pc:spChg chg="mod">
          <ac:chgData name="Ando.Meritee" userId="S::ando.meritee@acti.com::16748e08-7dbb-430e-baa8-a2f638470044" providerId="AD" clId="Web-{897CB495-96CC-BDF8-9F24-BC9DC1D62B97}" dt="2026-04-08T05:49:07.645" v="44" actId="20577"/>
          <ac:spMkLst>
            <pc:docMk/>
            <pc:sldMk cId="1829247340" sldId="430"/>
            <ac:spMk id="5" creationId="{46564EDC-8042-3694-6CA4-A6E6BCAC7FBE}"/>
          </ac:spMkLst>
        </pc:spChg>
      </pc:sldChg>
      <pc:sldChg chg="addSp modSp">
        <pc:chgData name="Ando.Meritee" userId="S::ando.meritee@acti.com::16748e08-7dbb-430e-baa8-a2f638470044" providerId="AD" clId="Web-{897CB495-96CC-BDF8-9F24-BC9DC1D62B97}" dt="2026-04-08T06:00:25.335" v="94"/>
        <pc:sldMkLst>
          <pc:docMk/>
          <pc:sldMk cId="200034171" sldId="434"/>
        </pc:sldMkLst>
        <pc:spChg chg="add mod">
          <ac:chgData name="Ando.Meritee" userId="S::ando.meritee@acti.com::16748e08-7dbb-430e-baa8-a2f638470044" providerId="AD" clId="Web-{897CB495-96CC-BDF8-9F24-BC9DC1D62B97}" dt="2026-04-08T05:59:38.347" v="70" actId="1076"/>
          <ac:spMkLst>
            <pc:docMk/>
            <pc:sldMk cId="200034171" sldId="434"/>
            <ac:spMk id="4" creationId="{17D2835C-32F4-323E-12CC-9C7233E886CB}"/>
          </ac:spMkLst>
        </pc:spChg>
        <pc:spChg chg="mod">
          <ac:chgData name="Ando.Meritee" userId="S::ando.meritee@acti.com::16748e08-7dbb-430e-baa8-a2f638470044" providerId="AD" clId="Web-{897CB495-96CC-BDF8-9F24-BC9DC1D62B97}" dt="2026-04-08T05:59:14.845" v="57" actId="1076"/>
          <ac:spMkLst>
            <pc:docMk/>
            <pc:sldMk cId="200034171" sldId="434"/>
            <ac:spMk id="5" creationId="{56BCC5B8-A157-2204-9660-BDC7AD78CEE2}"/>
          </ac:spMkLst>
        </pc:spChg>
        <pc:graphicFrameChg chg="mod modGraphic">
          <ac:chgData name="Ando.Meritee" userId="S::ando.meritee@acti.com::16748e08-7dbb-430e-baa8-a2f638470044" providerId="AD" clId="Web-{897CB495-96CC-BDF8-9F24-BC9DC1D62B97}" dt="2026-04-08T06:00:25.335" v="94"/>
          <ac:graphicFrameMkLst>
            <pc:docMk/>
            <pc:sldMk cId="200034171" sldId="434"/>
            <ac:graphicFrameMk id="2" creationId="{B3191780-CE4E-14DD-213E-39C36EE37650}"/>
          </ac:graphicFrameMkLst>
        </pc:graphicFrameChg>
        <pc:picChg chg="mod">
          <ac:chgData name="Ando.Meritee" userId="S::ando.meritee@acti.com::16748e08-7dbb-430e-baa8-a2f638470044" providerId="AD" clId="Web-{897CB495-96CC-BDF8-9F24-BC9DC1D62B97}" dt="2026-04-08T05:59:10.954" v="50" actId="1076"/>
          <ac:picMkLst>
            <pc:docMk/>
            <pc:sldMk cId="200034171" sldId="434"/>
            <ac:picMk id="3" creationId="{1BC5D902-95E0-5189-4436-98E6B160767D}"/>
          </ac:picMkLst>
        </pc:picChg>
        <pc:picChg chg="mod">
          <ac:chgData name="Ando.Meritee" userId="S::ando.meritee@acti.com::16748e08-7dbb-430e-baa8-a2f638470044" providerId="AD" clId="Web-{897CB495-96CC-BDF8-9F24-BC9DC1D62B97}" dt="2026-04-08T05:59:11.001" v="52" actId="1076"/>
          <ac:picMkLst>
            <pc:docMk/>
            <pc:sldMk cId="200034171" sldId="434"/>
            <ac:picMk id="6" creationId="{6E3CC827-FF0D-A9AE-470A-D24E72FB2FB0}"/>
          </ac:picMkLst>
        </pc:picChg>
        <pc:picChg chg="mod">
          <ac:chgData name="Ando.Meritee" userId="S::ando.meritee@acti.com::16748e08-7dbb-430e-baa8-a2f638470044" providerId="AD" clId="Web-{897CB495-96CC-BDF8-9F24-BC9DC1D62B97}" dt="2026-04-08T05:59:11.063" v="55" actId="1076"/>
          <ac:picMkLst>
            <pc:docMk/>
            <pc:sldMk cId="200034171" sldId="434"/>
            <ac:picMk id="7" creationId="{8D48274D-CB0C-769A-2FFE-C3CC74375D85}"/>
          </ac:picMkLst>
        </pc:picChg>
        <pc:picChg chg="mod">
          <ac:chgData name="Ando.Meritee" userId="S::ando.meritee@acti.com::16748e08-7dbb-430e-baa8-a2f638470044" providerId="AD" clId="Web-{897CB495-96CC-BDF8-9F24-BC9DC1D62B97}" dt="2026-04-08T05:59:19.017" v="58" actId="1076"/>
          <ac:picMkLst>
            <pc:docMk/>
            <pc:sldMk cId="200034171" sldId="434"/>
            <ac:picMk id="4098" creationId="{145C50D7-D451-EF1F-C569-B7B515FAF1EA}"/>
          </ac:picMkLst>
        </pc:picChg>
        <pc:picChg chg="mod">
          <ac:chgData name="Ando.Meritee" userId="S::ando.meritee@acti.com::16748e08-7dbb-430e-baa8-a2f638470044" providerId="AD" clId="Web-{897CB495-96CC-BDF8-9F24-BC9DC1D62B97}" dt="2026-04-08T05:59:10.970" v="51" actId="1076"/>
          <ac:picMkLst>
            <pc:docMk/>
            <pc:sldMk cId="200034171" sldId="434"/>
            <ac:picMk id="5122" creationId="{8F760362-8730-B604-BABF-E8EAE82FC138}"/>
          </ac:picMkLst>
        </pc:picChg>
        <pc:picChg chg="mod">
          <ac:chgData name="Ando.Meritee" userId="S::ando.meritee@acti.com::16748e08-7dbb-430e-baa8-a2f638470044" providerId="AD" clId="Web-{897CB495-96CC-BDF8-9F24-BC9DC1D62B97}" dt="2026-04-08T05:59:11.016" v="53" actId="1076"/>
          <ac:picMkLst>
            <pc:docMk/>
            <pc:sldMk cId="200034171" sldId="434"/>
            <ac:picMk id="5124" creationId="{1E864FCD-4439-8D81-9D80-21BF09C89AD1}"/>
          </ac:picMkLst>
        </pc:picChg>
        <pc:picChg chg="mod">
          <ac:chgData name="Ando.Meritee" userId="S::ando.meritee@acti.com::16748e08-7dbb-430e-baa8-a2f638470044" providerId="AD" clId="Web-{897CB495-96CC-BDF8-9F24-BC9DC1D62B97}" dt="2026-04-08T05:59:11.032" v="54" actId="1076"/>
          <ac:picMkLst>
            <pc:docMk/>
            <pc:sldMk cId="200034171" sldId="434"/>
            <ac:picMk id="5126" creationId="{E786EC7C-2AAD-84F0-F516-03A979094488}"/>
          </ac:picMkLst>
        </pc:picChg>
        <pc:picChg chg="mod">
          <ac:chgData name="Ando.Meritee" userId="S::ando.meritee@acti.com::16748e08-7dbb-430e-baa8-a2f638470044" providerId="AD" clId="Web-{897CB495-96CC-BDF8-9F24-BC9DC1D62B97}" dt="2026-04-08T05:59:11.079" v="56" actId="1076"/>
          <ac:picMkLst>
            <pc:docMk/>
            <pc:sldMk cId="200034171" sldId="434"/>
            <ac:picMk id="5128" creationId="{6C6642EA-0A49-DC84-FCC8-5954DC300D38}"/>
          </ac:picMkLst>
        </pc:picChg>
      </pc:sldChg>
    </pc:docChg>
  </pc:docChgLst>
  <pc:docChgLst>
    <pc:chgData name="Ando.Meritee" userId="S::ando.meritee@acti.com::16748e08-7dbb-430e-baa8-a2f638470044" providerId="AD" clId="Web-{E0D6A9A0-525D-ABE9-5D3C-F28C406E24A3}"/>
    <pc:docChg chg="modSld">
      <pc:chgData name="Ando.Meritee" userId="S::ando.meritee@acti.com::16748e08-7dbb-430e-baa8-a2f638470044" providerId="AD" clId="Web-{E0D6A9A0-525D-ABE9-5D3C-F28C406E24A3}" dt="2026-04-08T06:17:09.321" v="72"/>
      <pc:docMkLst>
        <pc:docMk/>
      </pc:docMkLst>
      <pc:sldChg chg="modSp">
        <pc:chgData name="Ando.Meritee" userId="S::ando.meritee@acti.com::16748e08-7dbb-430e-baa8-a2f638470044" providerId="AD" clId="Web-{E0D6A9A0-525D-ABE9-5D3C-F28C406E24A3}" dt="2026-04-08T06:03:18.223" v="54"/>
        <pc:sldMkLst>
          <pc:docMk/>
          <pc:sldMk cId="2998669500" sldId="418"/>
        </pc:sldMkLst>
        <pc:graphicFrameChg chg="mod modGraphic">
          <ac:chgData name="Ando.Meritee" userId="S::ando.meritee@acti.com::16748e08-7dbb-430e-baa8-a2f638470044" providerId="AD" clId="Web-{E0D6A9A0-525D-ABE9-5D3C-F28C406E24A3}" dt="2026-04-08T06:03:18.223" v="54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  <pc:sldChg chg="modSp">
        <pc:chgData name="Ando.Meritee" userId="S::ando.meritee@acti.com::16748e08-7dbb-430e-baa8-a2f638470044" providerId="AD" clId="Web-{E0D6A9A0-525D-ABE9-5D3C-F28C406E24A3}" dt="2026-04-08T06:04:17.352" v="62" actId="20577"/>
        <pc:sldMkLst>
          <pc:docMk/>
          <pc:sldMk cId="1354408039" sldId="433"/>
        </pc:sldMkLst>
        <pc:spChg chg="mod">
          <ac:chgData name="Ando.Meritee" userId="S::ando.meritee@acti.com::16748e08-7dbb-430e-baa8-a2f638470044" providerId="AD" clId="Web-{E0D6A9A0-525D-ABE9-5D3C-F28C406E24A3}" dt="2026-04-08T06:04:17.352" v="62" actId="20577"/>
          <ac:spMkLst>
            <pc:docMk/>
            <pc:sldMk cId="1354408039" sldId="433"/>
            <ac:spMk id="6" creationId="{79CD356E-59B3-960C-DA22-4B6C1B492619}"/>
          </ac:spMkLst>
        </pc:spChg>
      </pc:sldChg>
      <pc:sldChg chg="addSp modSp">
        <pc:chgData name="Ando.Meritee" userId="S::ando.meritee@acti.com::16748e08-7dbb-430e-baa8-a2f638470044" providerId="AD" clId="Web-{E0D6A9A0-525D-ABE9-5D3C-F28C406E24A3}" dt="2026-04-08T06:17:09.321" v="72"/>
        <pc:sldMkLst>
          <pc:docMk/>
          <pc:sldMk cId="200034171" sldId="434"/>
        </pc:sldMkLst>
        <pc:spChg chg="mod">
          <ac:chgData name="Ando.Meritee" userId="S::ando.meritee@acti.com::16748e08-7dbb-430e-baa8-a2f638470044" providerId="AD" clId="Web-{E0D6A9A0-525D-ABE9-5D3C-F28C406E24A3}" dt="2026-04-08T06:16:44.415" v="63" actId="20577"/>
          <ac:spMkLst>
            <pc:docMk/>
            <pc:sldMk cId="200034171" sldId="434"/>
            <ac:spMk id="4" creationId="{17D2835C-32F4-323E-12CC-9C7233E886CB}"/>
          </ac:spMkLst>
        </pc:spChg>
        <pc:graphicFrameChg chg="mod modGraphic">
          <ac:chgData name="Ando.Meritee" userId="S::ando.meritee@acti.com::16748e08-7dbb-430e-baa8-a2f638470044" providerId="AD" clId="Web-{E0D6A9A0-525D-ABE9-5D3C-F28C406E24A3}" dt="2026-04-08T06:17:09.321" v="72"/>
          <ac:graphicFrameMkLst>
            <pc:docMk/>
            <pc:sldMk cId="200034171" sldId="434"/>
            <ac:graphicFrameMk id="2" creationId="{B3191780-CE4E-14DD-213E-39C36EE37650}"/>
          </ac:graphicFrameMkLst>
        </pc:graphicFrameChg>
        <pc:picChg chg="mod">
          <ac:chgData name="Ando.Meritee" userId="S::ando.meritee@acti.com::16748e08-7dbb-430e-baa8-a2f638470044" providerId="AD" clId="Web-{E0D6A9A0-525D-ABE9-5D3C-F28C406E24A3}" dt="2026-04-08T06:02:01.532" v="46" actId="1076"/>
          <ac:picMkLst>
            <pc:docMk/>
            <pc:sldMk cId="200034171" sldId="434"/>
            <ac:picMk id="6" creationId="{6E3CC827-FF0D-A9AE-470A-D24E72FB2FB0}"/>
          </ac:picMkLst>
        </pc:picChg>
        <pc:picChg chg="mod">
          <ac:chgData name="Ando.Meritee" userId="S::ando.meritee@acti.com::16748e08-7dbb-430e-baa8-a2f638470044" providerId="AD" clId="Web-{E0D6A9A0-525D-ABE9-5D3C-F28C406E24A3}" dt="2026-04-08T06:02:11.376" v="48" actId="1076"/>
          <ac:picMkLst>
            <pc:docMk/>
            <pc:sldMk cId="200034171" sldId="434"/>
            <ac:picMk id="7" creationId="{8D48274D-CB0C-769A-2FFE-C3CC74375D85}"/>
          </ac:picMkLst>
        </pc:picChg>
        <pc:picChg chg="add mod">
          <ac:chgData name="Ando.Meritee" userId="S::ando.meritee@acti.com::16748e08-7dbb-430e-baa8-a2f638470044" providerId="AD" clId="Web-{E0D6A9A0-525D-ABE9-5D3C-F28C406E24A3}" dt="2026-04-08T06:02:51.143" v="52" actId="1076"/>
          <ac:picMkLst>
            <pc:docMk/>
            <pc:sldMk cId="200034171" sldId="434"/>
            <ac:picMk id="8" creationId="{8FC4490E-B021-3DF2-B4F2-C4EB26AA7E80}"/>
          </ac:picMkLst>
        </pc:picChg>
        <pc:picChg chg="mod">
          <ac:chgData name="Ando.Meritee" userId="S::ando.meritee@acti.com::16748e08-7dbb-430e-baa8-a2f638470044" providerId="AD" clId="Web-{E0D6A9A0-525D-ABE9-5D3C-F28C406E24A3}" dt="2026-04-08T06:02:05.235" v="47" actId="1076"/>
          <ac:picMkLst>
            <pc:docMk/>
            <pc:sldMk cId="200034171" sldId="434"/>
            <ac:picMk id="5122" creationId="{8F760362-8730-B604-BABF-E8EAE82FC138}"/>
          </ac:picMkLst>
        </pc:picChg>
        <pc:picChg chg="mod">
          <ac:chgData name="Ando.Meritee" userId="S::ando.meritee@acti.com::16748e08-7dbb-430e-baa8-a2f638470044" providerId="AD" clId="Web-{E0D6A9A0-525D-ABE9-5D3C-F28C406E24A3}" dt="2026-04-08T06:02:17.251" v="49" actId="1076"/>
          <ac:picMkLst>
            <pc:docMk/>
            <pc:sldMk cId="200034171" sldId="434"/>
            <ac:picMk id="5126" creationId="{E786EC7C-2AAD-84F0-F516-03A979094488}"/>
          </ac:picMkLst>
        </pc:picChg>
        <pc:picChg chg="mod">
          <ac:chgData name="Ando.Meritee" userId="S::ando.meritee@acti.com::16748e08-7dbb-430e-baa8-a2f638470044" providerId="AD" clId="Web-{E0D6A9A0-525D-ABE9-5D3C-F28C406E24A3}" dt="2026-04-08T06:02:55.518" v="53" actId="1076"/>
          <ac:picMkLst>
            <pc:docMk/>
            <pc:sldMk cId="200034171" sldId="434"/>
            <ac:picMk id="5128" creationId="{6C6642EA-0A49-DC84-FCC8-5954DC300D3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E7C4E-C5D9-7A1A-1430-8E31DC131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933EDF-2565-505F-A0FA-60FF60078D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4B9A1A-C684-C123-38A5-00383A73E8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8F11E5-21A0-A7E4-3865-0CC2DA6158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5263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4DC0E-B74D-E4DC-2E29-AF418FD6A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9DAED4-321A-762D-7793-3AE1ECD3AC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DB7952-B2E4-2391-34EE-86A10A6345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FDB46-2231-DA82-10CA-8BD5C2140A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72874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0B2A17-A43B-B54C-D057-6190B463A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573B74-2275-131C-AD08-B57E2BB09F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C1E95F-C71A-0DCF-E4B6-9381142D65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7193FB-3C17-85B7-9F4A-3D1B359601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3721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47465-C95E-D128-5F68-CE379CCEB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D68323-6499-BAA2-00A2-06A7DFCED4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C64A76-7BE5-8234-1598-BB7EB30BE9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8D4A58-84AB-356C-70CF-C80E629ED7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3907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32916" y="1052736"/>
            <a:ext cx="7632848" cy="3312368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pt-BR" sz="40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/>
              </a:rPr>
              <a:t>Q120, Q121</a:t>
            </a:r>
          </a:p>
          <a:p>
            <a:pPr algn="l">
              <a:lnSpc>
                <a:spcPct val="150000"/>
              </a:lnSpc>
            </a:pP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32916" y="5405154"/>
            <a:ext cx="446259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New generation covert cameras and lens options!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C436C-3BE9-95C1-9E7D-6C8F51A87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9369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9F09FCF0-73EE-67D7-E517-8B4F96020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714" y="4462209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4D00C0-B33F-F1F8-C66D-E31CC1AAD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929" y="4140811"/>
            <a:ext cx="1296408" cy="129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513430-F03C-8681-FA34-A14D89258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249" y="3661139"/>
            <a:ext cx="1407929" cy="140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338669" y="1224601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Why Covert Cameras?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2D17FA-DA96-B1C5-1B6C-AA1BB0488C74}"/>
              </a:ext>
            </a:extLst>
          </p:cNvPr>
          <p:cNvSpPr txBox="1"/>
          <p:nvPr/>
        </p:nvSpPr>
        <p:spPr>
          <a:xfrm>
            <a:off x="338669" y="1827721"/>
            <a:ext cx="8770375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/>
              <a:t>Discreet monitoring without behavioral bias</a:t>
            </a:r>
          </a:p>
          <a:p>
            <a:r>
              <a:rPr lang="en-US" sz="1600" dirty="0"/>
              <a:t>Covert cameras are designed to blend into the environment (e.g., smoke detectors, clocks), allowing subjects to behave naturally without awareness of surveillance—resulting in more authentic data for security analysis.</a:t>
            </a:r>
          </a:p>
          <a:p>
            <a:endParaRPr lang="en-US" sz="1600" dirty="0"/>
          </a:p>
          <a:p>
            <a:r>
              <a:rPr lang="en-US" sz="1600" b="1" dirty="0"/>
              <a:t>Effective for internal risk and loss prevention</a:t>
            </a:r>
          </a:p>
          <a:p>
            <a:r>
              <a:rPr lang="en-US" sz="1600" dirty="0"/>
              <a:t>They are commonly used in retail, offices, and warehouses to detect employee theft, policy violations, or suspicious internal activities that may not be captured by visible cameras.</a:t>
            </a:r>
          </a:p>
          <a:p>
            <a:endParaRPr lang="en-US" sz="1600" dirty="0"/>
          </a:p>
          <a:p>
            <a:r>
              <a:rPr lang="en-US" sz="1600" b="1" dirty="0"/>
              <a:t>Enhanced evidence collection in sensitive environments</a:t>
            </a:r>
          </a:p>
          <a:p>
            <a:r>
              <a:rPr lang="en-US" sz="1600" dirty="0"/>
              <a:t>In areas where overt cameras may be avoided or tampered with, covert IP cameras provide reliable visual evidence for investigations while minimizing the risk of interference.</a:t>
            </a:r>
          </a:p>
          <a:p>
            <a:endParaRPr lang="en-US" sz="1600" dirty="0"/>
          </a:p>
          <a:p>
            <a:r>
              <a:rPr lang="en-US" sz="1600" b="1" dirty="0"/>
              <a:t>Flexible deployment with IP-based infrastructure</a:t>
            </a:r>
          </a:p>
          <a:p>
            <a:r>
              <a:rPr lang="en-US" sz="1600" dirty="0"/>
              <a:t>Modern covert cameras support IP connectivity, enabling remote access, centralized VMS integration, and real-time alerts—making them suitable for scalable, multi-site deployments.</a:t>
            </a:r>
          </a:p>
          <a:p>
            <a:endParaRPr lang="en-US" sz="1600" dirty="0"/>
          </a:p>
          <a:p>
            <a:r>
              <a:rPr lang="en-US" sz="1600" b="1" dirty="0"/>
              <a:t>Compliance and ethical considerations are critical</a:t>
            </a:r>
          </a:p>
          <a:p>
            <a:r>
              <a:rPr lang="en-US" sz="1600" dirty="0"/>
              <a:t>Deployment must follow local privacy laws and organizational policies, especially in private or sensitive spaces, ensuring surveillance is justified, proportionate, and legally compliant.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53B0A7-4C8E-350F-A193-93434B43D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1E0995-2901-37F9-B5CF-300C36F6EBE0}"/>
              </a:ext>
            </a:extLst>
          </p:cNvPr>
          <p:cNvSpPr txBox="1"/>
          <p:nvPr/>
        </p:nvSpPr>
        <p:spPr>
          <a:xfrm>
            <a:off x="476321" y="1529401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27F1392-01C9-6A90-E876-FCC0E6A2A212}"/>
              </a:ext>
            </a:extLst>
          </p:cNvPr>
          <p:cNvGrpSpPr/>
          <p:nvPr/>
        </p:nvGrpSpPr>
        <p:grpSpPr>
          <a:xfrm>
            <a:off x="577693" y="2104471"/>
            <a:ext cx="8064896" cy="1801488"/>
            <a:chOff x="611560" y="2160916"/>
            <a:chExt cx="8064896" cy="1801488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482AC63-62F0-D9FD-C877-CC537C7982CA}"/>
                </a:ext>
              </a:extLst>
            </p:cNvPr>
            <p:cNvSpPr/>
            <p:nvPr/>
          </p:nvSpPr>
          <p:spPr>
            <a:xfrm>
              <a:off x="611560" y="2160916"/>
              <a:ext cx="8064896" cy="18014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1425B61-7302-4DB9-0649-3AB34D3A1E7B}"/>
                </a:ext>
              </a:extLst>
            </p:cNvPr>
            <p:cNvSpPr txBox="1"/>
            <p:nvPr/>
          </p:nvSpPr>
          <p:spPr>
            <a:xfrm>
              <a:off x="2859682" y="2758778"/>
              <a:ext cx="5806684" cy="646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2MP</a:t>
              </a:r>
              <a:r>
                <a:rPr lang="en-US" b="1" dirty="0"/>
                <a:t> Deep Learning AI Indoor Covert with WDR 120dB, </a:t>
              </a:r>
              <a:r>
                <a:rPr lang="en-US" b="1" dirty="0">
                  <a:solidFill>
                    <a:srgbClr val="FF0000"/>
                  </a:solidFill>
                </a:rPr>
                <a:t>5 lens options, lens not included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86FC81C-8071-24B6-A352-1C92D125A8BC}"/>
                </a:ext>
              </a:extLst>
            </p:cNvPr>
            <p:cNvSpPr txBox="1"/>
            <p:nvPr/>
          </p:nvSpPr>
          <p:spPr>
            <a:xfrm>
              <a:off x="2886452" y="2174003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Q120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B0D2B3E-EF6B-B9C4-BEC1-BDE3B7C83203}"/>
              </a:ext>
            </a:extLst>
          </p:cNvPr>
          <p:cNvGrpSpPr/>
          <p:nvPr/>
        </p:nvGrpSpPr>
        <p:grpSpPr>
          <a:xfrm>
            <a:off x="577693" y="4229216"/>
            <a:ext cx="8070727" cy="1801488"/>
            <a:chOff x="611560" y="2160916"/>
            <a:chExt cx="8070727" cy="1801488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0E6D780-DA64-24CF-14E0-E94F4217C716}"/>
                </a:ext>
              </a:extLst>
            </p:cNvPr>
            <p:cNvSpPr/>
            <p:nvPr/>
          </p:nvSpPr>
          <p:spPr>
            <a:xfrm>
              <a:off x="611560" y="2160916"/>
              <a:ext cx="8064896" cy="180148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9CD356E-59B3-960C-DA22-4B6C1B492619}"/>
                </a:ext>
              </a:extLst>
            </p:cNvPr>
            <p:cNvSpPr txBox="1"/>
            <p:nvPr/>
          </p:nvSpPr>
          <p:spPr>
            <a:xfrm>
              <a:off x="2875603" y="2771865"/>
              <a:ext cx="5806684" cy="9233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4MP</a:t>
              </a:r>
              <a:r>
                <a:rPr lang="en-US" b="1"/>
                <a:t> Deep Learning AI Indoor Covert with WDR 120dB, </a:t>
              </a:r>
              <a:r>
                <a:rPr lang="en-US" b="1" dirty="0">
                  <a:solidFill>
                    <a:srgbClr val="FF0000"/>
                  </a:solidFill>
                </a:rPr>
                <a:t>2</a:t>
              </a:r>
              <a:r>
                <a:rPr lang="en-US" b="1" dirty="0">
                  <a:solidFill>
                    <a:srgbClr val="000000"/>
                  </a:solidFill>
                </a:rPr>
                <a:t> </a:t>
              </a:r>
              <a:r>
                <a:rPr lang="en-US" b="1" dirty="0">
                  <a:solidFill>
                    <a:srgbClr val="FF0000"/>
                  </a:solidFill>
                </a:rPr>
                <a:t>lens options, lens not included</a:t>
              </a:r>
              <a:endParaRPr lang="en-US" dirty="0"/>
            </a:p>
            <a:p>
              <a:endParaRPr lang="en-US" b="1" dirty="0">
                <a:ea typeface="Calibri"/>
                <a:cs typeface="Calibri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B63CFB3-EEAE-0220-464C-97489875A863}"/>
                </a:ext>
              </a:extLst>
            </p:cNvPr>
            <p:cNvSpPr txBox="1"/>
            <p:nvPr/>
          </p:nvSpPr>
          <p:spPr>
            <a:xfrm>
              <a:off x="2886452" y="2174003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Q121</a:t>
              </a:r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726322D7-9985-ECC7-7741-F39CAC902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15" y="2104471"/>
            <a:ext cx="1737478" cy="173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0B1D6DFB-7361-E928-2384-082F8DE03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15" y="4248679"/>
            <a:ext cx="1737478" cy="173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408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FC1E2-6E92-194C-6750-534A9D72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1391AB-A66C-2A0E-BC18-C6BD3A073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9766" y="2210242"/>
            <a:ext cx="3128009" cy="403280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7CF98D7-09C1-B593-4ED6-21AEBCBA6498}"/>
              </a:ext>
            </a:extLst>
          </p:cNvPr>
          <p:cNvSpPr txBox="1"/>
          <p:nvPr/>
        </p:nvSpPr>
        <p:spPr>
          <a:xfrm>
            <a:off x="550001" y="12054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Product Matrix</a:t>
            </a:r>
            <a:endParaRPr lang="en-US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CAB847-BD3F-73BD-D546-361D5EF9D1DF}"/>
              </a:ext>
            </a:extLst>
          </p:cNvPr>
          <p:cNvSpPr/>
          <p:nvPr/>
        </p:nvSpPr>
        <p:spPr>
          <a:xfrm>
            <a:off x="6134876" y="4790488"/>
            <a:ext cx="1052507" cy="31757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7A696B-4901-12B0-B859-664423F2E930}"/>
              </a:ext>
            </a:extLst>
          </p:cNvPr>
          <p:cNvSpPr txBox="1"/>
          <p:nvPr/>
        </p:nvSpPr>
        <p:spPr>
          <a:xfrm>
            <a:off x="1024456" y="2210242"/>
            <a:ext cx="30349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Value position:</a:t>
            </a:r>
          </a:p>
          <a:p>
            <a:endParaRPr lang="en-US" dirty="0"/>
          </a:p>
          <a:p>
            <a:r>
              <a:rPr lang="en-US" dirty="0"/>
              <a:t>Extend previous covert series to the following features: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H.264 -&gt; H.265</a:t>
            </a:r>
          </a:p>
          <a:p>
            <a:pPr marL="342900" indent="-342900">
              <a:buAutoNum type="arabicPeriod"/>
            </a:pPr>
            <a:r>
              <a:rPr lang="en-US" dirty="0"/>
              <a:t>Swappable lenses</a:t>
            </a:r>
          </a:p>
          <a:p>
            <a:pPr marL="342900" indent="-342900">
              <a:buAutoNum type="arabicPeriod"/>
            </a:pPr>
            <a:r>
              <a:rPr lang="en-US" dirty="0"/>
              <a:t>Built-in AI</a:t>
            </a:r>
          </a:p>
          <a:p>
            <a:pPr marL="342900" indent="-342900">
              <a:buAutoNum type="arabicPeriod"/>
            </a:pPr>
            <a:r>
              <a:rPr lang="en-US" dirty="0"/>
              <a:t>WDR 75dB -&gt; 120dB</a:t>
            </a:r>
          </a:p>
          <a:p>
            <a:pPr marL="342900" indent="-342900">
              <a:buAutoNum type="arabicPeriod"/>
            </a:pPr>
            <a:r>
              <a:rPr lang="en-US" dirty="0"/>
              <a:t>Dual -&gt; Triple streams</a:t>
            </a:r>
          </a:p>
          <a:p>
            <a:pPr marL="342900" indent="-342900">
              <a:buAutoNum type="arabicPeriod"/>
            </a:pPr>
            <a:r>
              <a:rPr lang="en-US" dirty="0"/>
              <a:t>30fps to higher resolution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7B541EB-E33C-B905-7A70-424CCF8B4298}"/>
              </a:ext>
            </a:extLst>
          </p:cNvPr>
          <p:cNvSpPr/>
          <p:nvPr/>
        </p:nvSpPr>
        <p:spPr>
          <a:xfrm>
            <a:off x="6134876" y="5489594"/>
            <a:ext cx="1052507" cy="31757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231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570145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264017"/>
              </p:ext>
            </p:extLst>
          </p:nvPr>
        </p:nvGraphicFramePr>
        <p:xfrm>
          <a:off x="395536" y="1165934"/>
          <a:ext cx="8443665" cy="5702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8733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88733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688733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88733">
                  <a:extLst>
                    <a:ext uri="{9D8B030D-6E8A-4147-A177-3AD203B41FA5}">
                      <a16:colId xmlns:a16="http://schemas.microsoft.com/office/drawing/2014/main" val="1544761240"/>
                    </a:ext>
                  </a:extLst>
                </a:gridCol>
                <a:gridCol w="1688733">
                  <a:extLst>
                    <a:ext uri="{9D8B030D-6E8A-4147-A177-3AD203B41FA5}">
                      <a16:colId xmlns:a16="http://schemas.microsoft.com/office/drawing/2014/main" val="3363966419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Q113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Q115</a:t>
                      </a:r>
                      <a:endParaRPr lang="en-US" sz="14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Q120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Q121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Covert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Covert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Covert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Covert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HOR Viewing Angle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84.5° (3.7mm)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70.2° (3.7mm)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107.8° (PLEN-4501)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82.8° (PLEN-4502)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93.9° (PLEN-4503)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75.5° (PLEN-4504)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75.5° (PLEN-4505) 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98° (</a:t>
                      </a: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PLEN-4506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75</a:t>
                      </a: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° (PLEN-4507)</a:t>
                      </a:r>
                      <a:endParaRPr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Lens option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Included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Included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Not included, options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Not included, options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Frame Rates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30fps @ 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15fps @ 5MP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30fps @ 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30fps @ 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30fps @ 4MP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Compression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H.264, H.265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H.264, H.265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409867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Streams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Dual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Dual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Triple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Triple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352007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75dB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75dB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120dB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120dB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32451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619127"/>
                  </a:ext>
                </a:extLst>
              </a:tr>
            </a:tbl>
          </a:graphicData>
        </a:graphic>
      </p:graphicFrame>
      <p:pic>
        <p:nvPicPr>
          <p:cNvPr id="4098" name="Picture 2">
            <a:extLst>
              <a:ext uri="{FF2B5EF4-FFF2-40B4-BE49-F238E27FC236}">
                <a16:creationId xmlns:a16="http://schemas.microsoft.com/office/drawing/2014/main" id="{53B64262-8105-4037-CDFC-BA9242549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227" y="139679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B2DC6CE-725B-2836-585C-C5E5824D9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130" y="137958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E31941AE-687A-7045-7200-E2629D6E7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1416459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CFD5D6F1-587B-AA60-0575-AF40B796E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273" y="1374671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1E33DE-A4B3-7BAA-BA4D-BD5DE351F1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6BCC5B8-A157-2204-9660-BDC7AD78CEE2}"/>
              </a:ext>
            </a:extLst>
          </p:cNvPr>
          <p:cNvSpPr txBox="1"/>
          <p:nvPr/>
        </p:nvSpPr>
        <p:spPr>
          <a:xfrm>
            <a:off x="321619" y="1076219"/>
            <a:ext cx="1520915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b="1"/>
              <a:t>Lenses</a:t>
            </a:r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3191780-CE4E-14DD-213E-39C36EE376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84072"/>
              </p:ext>
            </p:extLst>
          </p:nvPr>
        </p:nvGraphicFramePr>
        <p:xfrm>
          <a:off x="395536" y="1536137"/>
          <a:ext cx="6732852" cy="49764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82425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297858">
                  <a:extLst>
                    <a:ext uri="{9D8B030D-6E8A-4147-A177-3AD203B41FA5}">
                      <a16:colId xmlns:a16="http://schemas.microsoft.com/office/drawing/2014/main" val="1778688135"/>
                    </a:ext>
                  </a:extLst>
                </a:gridCol>
                <a:gridCol w="1956620">
                  <a:extLst>
                    <a:ext uri="{9D8B030D-6E8A-4147-A177-3AD203B41FA5}">
                      <a16:colId xmlns:a16="http://schemas.microsoft.com/office/drawing/2014/main" val="1544761240"/>
                    </a:ext>
                  </a:extLst>
                </a:gridCol>
                <a:gridCol w="1995949">
                  <a:extLst>
                    <a:ext uri="{9D8B030D-6E8A-4147-A177-3AD203B41FA5}">
                      <a16:colId xmlns:a16="http://schemas.microsoft.com/office/drawing/2014/main" val="3363966419"/>
                    </a:ext>
                  </a:extLst>
                </a:gridCol>
              </a:tblGrid>
              <a:tr h="323681">
                <a:tc rowSpan="2" gridSpan="2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Q120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Q121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89378">
                <a:tc gridSpan="2"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14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r>
                        <a:rPr lang="en-US" sz="1400" dirty="0"/>
                        <a:t>PLEN-4501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Optional, HOR: 107.8°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Optional, HOR: 82.8°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Optional, HOR: 93.9°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Optional, HOR: 75.5°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Optional, HOR: 75.5°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Optional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HOR: 98°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9579963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PLEN-4507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Optional, HOR: 75°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339050"/>
                  </a:ext>
                </a:extLst>
              </a:tr>
            </a:tbl>
          </a:graphicData>
        </a:graphic>
      </p:graphicFrame>
      <p:pic>
        <p:nvPicPr>
          <p:cNvPr id="4098" name="Picture 2">
            <a:extLst>
              <a:ext uri="{FF2B5EF4-FFF2-40B4-BE49-F238E27FC236}">
                <a16:creationId xmlns:a16="http://schemas.microsoft.com/office/drawing/2014/main" id="{145C50D7-D451-EF1F-C569-B7B515FAF1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962" y="178619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C5D902-95E0-5189-4436-98E6B1607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505" y="1794815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8F760362-8730-B604-BABF-E8EAE82FC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908" y="2601180"/>
            <a:ext cx="754011" cy="754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6E3CC827-FF0D-A9AE-470A-D24E72FB2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907" y="3161540"/>
            <a:ext cx="754011" cy="754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1E864FCD-4439-8D81-9D80-21BF09C89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12" y="4716397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E786EC7C-2AAD-84F0-F516-03A979094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893" y="4137527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48274D-CB0C-769A-2FFE-C3CC74375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253" y="356498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6C6642EA-0A49-DC84-FCC8-5954DC300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900" y="5339769"/>
            <a:ext cx="747453" cy="74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D2835C-32F4-323E-12CC-9C7233E886CB}"/>
              </a:ext>
            </a:extLst>
          </p:cNvPr>
          <p:cNvSpPr txBox="1"/>
          <p:nvPr/>
        </p:nvSpPr>
        <p:spPr>
          <a:xfrm>
            <a:off x="326015" y="6513269"/>
            <a:ext cx="724237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>
                <a:solidFill>
                  <a:srgbClr val="FF0000"/>
                </a:solidFill>
                <a:ea typeface="Calibri"/>
                <a:cs typeface="Calibri"/>
              </a:rPr>
              <a:t>Various mounts included in the lens package.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8FC4490E-B021-3DF2-B4F2-C4EB26AA7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899" y="5876561"/>
            <a:ext cx="747453" cy="74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34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29B3E0-E238-7934-D744-0B83B9B34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3CB1B70-8638-DBAB-AA17-5ABEB2E06D03}"/>
              </a:ext>
            </a:extLst>
          </p:cNvPr>
          <p:cNvSpPr txBox="1"/>
          <p:nvPr/>
        </p:nvSpPr>
        <p:spPr>
          <a:xfrm>
            <a:off x="321619" y="1076219"/>
            <a:ext cx="463614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b="1" dirty="0"/>
              <a:t>Bundled Mounts with Lenses</a:t>
            </a:r>
            <a:endParaRPr 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8B19B71-1A32-F3AB-24A3-F9F7B14CD6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191341"/>
              </p:ext>
            </p:extLst>
          </p:nvPr>
        </p:nvGraphicFramePr>
        <p:xfrm>
          <a:off x="395535" y="1536137"/>
          <a:ext cx="8426845" cy="49764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798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019777">
                  <a:extLst>
                    <a:ext uri="{9D8B030D-6E8A-4147-A177-3AD203B41FA5}">
                      <a16:colId xmlns:a16="http://schemas.microsoft.com/office/drawing/2014/main" val="1778688135"/>
                    </a:ext>
                  </a:extLst>
                </a:gridCol>
                <a:gridCol w="1537391">
                  <a:extLst>
                    <a:ext uri="{9D8B030D-6E8A-4147-A177-3AD203B41FA5}">
                      <a16:colId xmlns:a16="http://schemas.microsoft.com/office/drawing/2014/main" val="1544761240"/>
                    </a:ext>
                  </a:extLst>
                </a:gridCol>
                <a:gridCol w="1568293">
                  <a:extLst>
                    <a:ext uri="{9D8B030D-6E8A-4147-A177-3AD203B41FA5}">
                      <a16:colId xmlns:a16="http://schemas.microsoft.com/office/drawing/2014/main" val="3363966419"/>
                    </a:ext>
                  </a:extLst>
                </a:gridCol>
                <a:gridCol w="1568293">
                  <a:extLst>
                    <a:ext uri="{9D8B030D-6E8A-4147-A177-3AD203B41FA5}">
                      <a16:colId xmlns:a16="http://schemas.microsoft.com/office/drawing/2014/main" val="2236606765"/>
                    </a:ext>
                  </a:extLst>
                </a:gridCol>
                <a:gridCol w="1568293">
                  <a:extLst>
                    <a:ext uri="{9D8B030D-6E8A-4147-A177-3AD203B41FA5}">
                      <a16:colId xmlns:a16="http://schemas.microsoft.com/office/drawing/2014/main" val="2281651275"/>
                    </a:ext>
                  </a:extLst>
                </a:gridCol>
              </a:tblGrid>
              <a:tr h="323681">
                <a:tc rowSpan="2" gridSpan="2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Mounting Options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89378">
                <a:tc gridSpan="2"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Ceiling/Wall Bracket with gimbal (~10cm)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In-wall mount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(for discreet installation)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Fixed mini wall mount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Tiltable mini wall mount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r>
                        <a:rPr lang="en-US" sz="1400" dirty="0"/>
                        <a:t>PLEN-4501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nn-NO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9579963"/>
                  </a:ext>
                </a:extLst>
              </a:tr>
              <a:tr h="551914">
                <a:tc>
                  <a:txBody>
                    <a:bodyPr/>
                    <a:lstStyle/>
                    <a:p>
                      <a:pPr marL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PLEN-4507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</a:rPr>
                        <a:t>-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339050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D4BBE682-DC8B-10E2-EEAC-345C405190A1}"/>
              </a:ext>
            </a:extLst>
          </p:cNvPr>
          <p:cNvGrpSpPr/>
          <p:nvPr/>
        </p:nvGrpSpPr>
        <p:grpSpPr>
          <a:xfrm>
            <a:off x="1515693" y="2589261"/>
            <a:ext cx="995219" cy="4022834"/>
            <a:chOff x="1515693" y="2589261"/>
            <a:chExt cx="995219" cy="4022834"/>
          </a:xfrm>
        </p:grpSpPr>
        <p:pic>
          <p:nvPicPr>
            <p:cNvPr id="5122" name="Picture 2">
              <a:extLst>
                <a:ext uri="{FF2B5EF4-FFF2-40B4-BE49-F238E27FC236}">
                  <a16:creationId xmlns:a16="http://schemas.microsoft.com/office/drawing/2014/main" id="{B0051ED7-C3EA-7BB0-EF9D-065310B467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9708" y="2589261"/>
              <a:ext cx="754011" cy="7540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4D15E144-4694-4683-2F2F-F1A841AB44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9707" y="3149621"/>
              <a:ext cx="754011" cy="7540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>
              <a:extLst>
                <a:ext uri="{FF2B5EF4-FFF2-40B4-BE49-F238E27FC236}">
                  <a16:creationId xmlns:a16="http://schemas.microsoft.com/office/drawing/2014/main" id="{D236E3C9-4256-F546-449D-5EA4A68D6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8412" y="4704478"/>
              <a:ext cx="95250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6" name="Picture 6">
              <a:extLst>
                <a:ext uri="{FF2B5EF4-FFF2-40B4-BE49-F238E27FC236}">
                  <a16:creationId xmlns:a16="http://schemas.microsoft.com/office/drawing/2014/main" id="{EF5B4EC8-C966-A123-97CB-C94A263604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5693" y="4125608"/>
              <a:ext cx="95250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42D85D7-ACA1-5036-4626-CB848E567F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7053" y="3553065"/>
              <a:ext cx="952500" cy="95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8" name="Picture 8">
              <a:extLst>
                <a:ext uri="{FF2B5EF4-FFF2-40B4-BE49-F238E27FC236}">
                  <a16:creationId xmlns:a16="http://schemas.microsoft.com/office/drawing/2014/main" id="{53D8A84E-7891-F86F-FAEC-91C5652502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8700" y="5327850"/>
              <a:ext cx="747453" cy="747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>
              <a:extLst>
                <a:ext uri="{FF2B5EF4-FFF2-40B4-BE49-F238E27FC236}">
                  <a16:creationId xmlns:a16="http://schemas.microsoft.com/office/drawing/2014/main" id="{5349EDBE-F215-FE58-76CD-827CCDDD0C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8699" y="5864642"/>
              <a:ext cx="747453" cy="747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00272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CBC6DB2-FD38-CCCE-09B7-2ECAE5CADA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532571"/>
              </p:ext>
            </p:extLst>
          </p:nvPr>
        </p:nvGraphicFramePr>
        <p:xfrm>
          <a:off x="211455" y="2183582"/>
          <a:ext cx="837210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6170">
                  <a:extLst>
                    <a:ext uri="{9D8B030D-6E8A-4147-A177-3AD203B41FA5}">
                      <a16:colId xmlns:a16="http://schemas.microsoft.com/office/drawing/2014/main" val="2647182805"/>
                    </a:ext>
                  </a:extLst>
                </a:gridCol>
                <a:gridCol w="1038984">
                  <a:extLst>
                    <a:ext uri="{9D8B030D-6E8A-4147-A177-3AD203B41FA5}">
                      <a16:colId xmlns:a16="http://schemas.microsoft.com/office/drawing/2014/main" val="1563370155"/>
                    </a:ext>
                  </a:extLst>
                </a:gridCol>
                <a:gridCol w="1038984">
                  <a:extLst>
                    <a:ext uri="{9D8B030D-6E8A-4147-A177-3AD203B41FA5}">
                      <a16:colId xmlns:a16="http://schemas.microsoft.com/office/drawing/2014/main" val="2167574113"/>
                    </a:ext>
                  </a:extLst>
                </a:gridCol>
                <a:gridCol w="1038984">
                  <a:extLst>
                    <a:ext uri="{9D8B030D-6E8A-4147-A177-3AD203B41FA5}">
                      <a16:colId xmlns:a16="http://schemas.microsoft.com/office/drawing/2014/main" val="1196785850"/>
                    </a:ext>
                  </a:extLst>
                </a:gridCol>
                <a:gridCol w="1038984">
                  <a:extLst>
                    <a:ext uri="{9D8B030D-6E8A-4147-A177-3AD203B41FA5}">
                      <a16:colId xmlns:a16="http://schemas.microsoft.com/office/drawing/2014/main" val="20316308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AI Feature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Q113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Q115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Q120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/>
                        <a:t>Q121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08528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Object Line Crossing Detection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4326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Intrusion Detection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942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Object Enter Area Detection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0112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Object Exit Area Detection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91641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Unattended Object Detection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88723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Missing Object Detection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716893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6564EDC-8042-3694-6CA4-A6E6BCAC7FBE}"/>
              </a:ext>
            </a:extLst>
          </p:cNvPr>
          <p:cNvSpPr txBox="1"/>
          <p:nvPr/>
        </p:nvSpPr>
        <p:spPr>
          <a:xfrm>
            <a:off x="211455" y="1177944"/>
            <a:ext cx="612068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b="1"/>
              <a:t>Built-in AI</a:t>
            </a:r>
          </a:p>
        </p:txBody>
      </p:sp>
    </p:spTree>
    <p:extLst>
      <p:ext uri="{BB962C8B-B14F-4D97-AF65-F5344CB8AC3E}">
        <p14:creationId xmlns:p14="http://schemas.microsoft.com/office/powerpoint/2010/main" val="1829247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629201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681</Words>
  <Application>Microsoft Office PowerPoint</Application>
  <PresentationFormat>On-screen Show (4:3)</PresentationFormat>
  <Paragraphs>236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新細明體</vt:lpstr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55</cp:revision>
  <dcterms:created xsi:type="dcterms:W3CDTF">2015-08-31T10:30:03Z</dcterms:created>
  <dcterms:modified xsi:type="dcterms:W3CDTF">2026-04-08T13:22:36Z</dcterms:modified>
</cp:coreProperties>
</file>